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Nunito-italic.fntdata"/><Relationship Id="rId10" Type="http://schemas.openxmlformats.org/officeDocument/2006/relationships/slide" Target="slides/slide6.xml"/><Relationship Id="rId32" Type="http://schemas.openxmlformats.org/officeDocument/2006/relationships/font" Target="fonts/Nunito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jsr1/Projeto_RI_01" TargetMode="External"/><Relationship Id="rId4" Type="http://schemas.openxmlformats.org/officeDocument/2006/relationships/hyperlink" Target="https://drive.google.com/drive/u/1/folders/0B7NUq3EcTbNFZlF4Ymd1YUxJR1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Projeto RI-Carros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Rodolfo José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Marcus Vinicius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Renato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SVM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VM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50" y="2170875"/>
            <a:ext cx="4305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2253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MLP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LP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88" y="2004925"/>
            <a:ext cx="46005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2253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Decision  Tree : indice de gini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cisionTree_gini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00" y="2349000"/>
            <a:ext cx="43815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Decision Tree : entropy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cisionTree_entropy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00" y="2247250"/>
            <a:ext cx="44005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-Encoding de caracteres usados por alguns sites imcompatibilizou leitura de palavras acentuadas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-Decision Tree apresentou melhores resultados, talvez por causa da sua otimização de separação de taxas por métricas como a entropia/ganho de informação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-MLP teve pior resultado, talvez por conta do formato dos dados, e da falta de feature selection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Repositório de Páginas e Código	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https://github.com/rjsr1/Projeto_RI_01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GoogleDrive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https://drive.google.com/drive/u/1/folders/0B7NUq3EcTbNFZlF4Ymd1YUxJR1E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Extração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Nívlel de </a:t>
            </a:r>
            <a:r>
              <a:rPr lang="en"/>
              <a:t>dificuldade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Os sites escolhidos naturalmente tem padronizações diferentes onde foi preciso dentro da tag ver detalhes, pois em uma aparecia preço e no outra não.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Melhorias na Extração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/>
              <a:t>É impoortante ressaltar que no decorrer deste e conversando com o grupo vi a necessidade de criar classes pq assim se for comparar um mesmo carro de um site para outro estando extruturado dessa fora apareceria a mesma informaççao..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703300"/>
            <a:ext cx="7688700" cy="53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Biblioteca: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alores recorte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81" y="1453500"/>
            <a:ext cx="66227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Crawler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Implementada busca em largura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Objetivo de baixar 1000 páginas de cada 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Crawler funciona respeitando robots.txt, evitando sobrecarga no site e identificando tipo do conteúdo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7650" y="6874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Valores de captura:</a:t>
            </a:r>
            <a:r>
              <a:rPr lang="en"/>
              <a:t> </a:t>
            </a:r>
            <a:r>
              <a:rPr b="0" lang="en"/>
              <a:t>JBS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29450" y="1457325"/>
            <a:ext cx="7688700" cy="35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bs recorte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423"/>
            <a:ext cx="9144001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60625" y="6094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Valores de captura: </a:t>
            </a:r>
            <a:r>
              <a:rPr b="0" lang="en"/>
              <a:t>Rede Brasil Motors 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41925" y="1556750"/>
            <a:ext cx="7688700" cy="335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de brasil motors recorte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1600200"/>
            <a:ext cx="7191375" cy="3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68425" y="640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Valores de coleta:</a:t>
            </a:r>
            <a:r>
              <a:rPr b="0" lang="en"/>
              <a:t> Webmotors 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07375" y="1393075"/>
            <a:ext cx="7688700" cy="357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ebmotors recorte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75" y="1448050"/>
            <a:ext cx="7143750" cy="3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Resultados	-Harvest Ratio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AnunciarCarros   -  0,23915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ICarros                    -    0,001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JBSVeiculos          -    0,002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MeuCarango        -    0,098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Olx                             -     0,434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Resultados -Harvest Ratio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PastoreCar    -    0,1764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RedeBrasil     -    0,00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Vitaly                -    0,447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VivaLocal       -    0,426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Crawler - Conclusões	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Dificuldades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Alguns sites não possuem robots.txt.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Não foi possível baixar 1000 páginas de todos os sites, alguns resultaram em erros que não conseguimos tratar.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Implementação da heurística resultou em erro, não tendo sido tratado em tempo hábil.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Crawler - Conclusões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Harvest Ratio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Para busca em largura, foi variável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Sites com anúncios de usuários tiveram maior Harvest Ratio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implementação de heurística para obter links relevantes pode melhorar os resultados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Classificador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-Extração do conteúdo textual de páginas html, sem filtragens adicionais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-Extração de features no modelo bag of 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-Uso das métricas if-idf para ajustar os dados para os classificadores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-desconsiderar palavras com erro de codificação no vocabulário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Classificador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- 200 amostras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- 10 amostras por site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-Treinamento : 140 amostras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-Teste : 60 amostras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-Sem validação cruzada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yes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75" y="2104525"/>
            <a:ext cx="4305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