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314" r:id="rId2"/>
    <p:sldId id="351" r:id="rId3"/>
    <p:sldId id="276" r:id="rId4"/>
    <p:sldId id="341" r:id="rId5"/>
    <p:sldId id="347" r:id="rId6"/>
    <p:sldId id="305" r:id="rId7"/>
    <p:sldId id="281" r:id="rId8"/>
    <p:sldId id="326" r:id="rId9"/>
    <p:sldId id="329" r:id="rId10"/>
    <p:sldId id="350" r:id="rId11"/>
    <p:sldId id="340" r:id="rId12"/>
    <p:sldId id="339" r:id="rId13"/>
    <p:sldId id="338" r:id="rId14"/>
    <p:sldId id="274" r:id="rId15"/>
    <p:sldId id="306" r:id="rId16"/>
  </p:sldIdLst>
  <p:sldSz cx="7315200" cy="5486400" type="B5JIS"/>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DBD"/>
    <a:srgbClr val="E7E7E7"/>
    <a:srgbClr val="99FFCC"/>
    <a:srgbClr val="93FFC4"/>
    <a:srgbClr val="BCBCBC"/>
    <a:srgbClr val="F9F9F9"/>
    <a:srgbClr val="DBDBDB"/>
    <a:srgbClr val="38DEAF"/>
    <a:srgbClr val="F24326"/>
    <a:srgbClr val="F56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90169" autoAdjust="0"/>
  </p:normalViewPr>
  <p:slideViewPr>
    <p:cSldViewPr snapToGrid="0">
      <p:cViewPr varScale="1">
        <p:scale>
          <a:sx n="82" d="100"/>
          <a:sy n="82" d="100"/>
        </p:scale>
        <p:origin x="1557" y="40"/>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12/20/2017</a:t>
            </a:fld>
            <a:endParaRPr lang="en-US"/>
          </a:p>
        </p:txBody>
      </p:sp>
      <p:sp>
        <p:nvSpPr>
          <p:cNvPr id="4" name="Footer Placeholder 3">
            <a:extLst>
              <a:ext uri="{FF2B5EF4-FFF2-40B4-BE49-F238E27FC236}">
                <a16:creationId xmlns:a16="http://schemas.microsoft.com/office/drawing/2014/main"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12/20/2017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Figure S1. Percent survival data in all Trials.</a:t>
            </a:r>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419366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Figure S2a. The relative abundances of the 20 most abundant orders in oyster, swab, and water samples from Trial 1. </a:t>
            </a:r>
          </a:p>
          <a:p>
            <a:pPr defTabSz="931364">
              <a:defRPr/>
            </a:pPr>
            <a:r>
              <a:rPr lang="en-US" dirty="0"/>
              <a:t>1275 x 602</a:t>
            </a:r>
          </a:p>
        </p:txBody>
      </p:sp>
      <p:sp>
        <p:nvSpPr>
          <p:cNvPr id="4" name="Slide Number Placeholder 3"/>
          <p:cNvSpPr>
            <a:spLocks noGrp="1"/>
          </p:cNvSpPr>
          <p:nvPr>
            <p:ph type="sldNum" sz="quarter" idx="10"/>
          </p:nvPr>
        </p:nvSpPr>
        <p:spPr/>
        <p:txBody>
          <a:bodyPr/>
          <a:lstStyle/>
          <a:p>
            <a:fld id="{0B9462B0-C4F1-4AE9-9B42-7ECAC35EDB31}" type="slidenum">
              <a:rPr lang="en-US" smtClean="0"/>
              <a:t>12</a:t>
            </a:fld>
            <a:endParaRPr lang="en-US"/>
          </a:p>
        </p:txBody>
      </p:sp>
    </p:spTree>
    <p:extLst>
      <p:ext uri="{BB962C8B-B14F-4D97-AF65-F5344CB8AC3E}">
        <p14:creationId xmlns:p14="http://schemas.microsoft.com/office/powerpoint/2010/main" val="3357865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Figure S2b. The relative abundances of the 20 most abundant orders in oyster, swab, and water samples from Trial 2. </a:t>
            </a:r>
          </a:p>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177596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13998">
              <a:defRPr/>
            </a:pPr>
            <a:r>
              <a:rPr lang="en-US" dirty="0"/>
              <a:t>Figure S4. Percent abundances of </a:t>
            </a:r>
            <a:r>
              <a:rPr lang="en-US" i="1" dirty="0"/>
              <a:t>Vibrio</a:t>
            </a:r>
            <a:r>
              <a:rPr lang="en-US" i="0" dirty="0"/>
              <a:t> species</a:t>
            </a:r>
            <a:r>
              <a:rPr lang="en-US" dirty="0"/>
              <a:t> in all sample types in Trial 1. The total abundance of sequencing reads is shown in the bar graph. The structure of total </a:t>
            </a:r>
            <a:r>
              <a:rPr lang="en-US" i="1" dirty="0" err="1"/>
              <a:t>Vibrios</a:t>
            </a:r>
            <a:r>
              <a:rPr lang="en-US" dirty="0"/>
              <a:t> is different based on the sample type and time point.</a:t>
            </a:r>
          </a:p>
        </p:txBody>
      </p:sp>
      <p:sp>
        <p:nvSpPr>
          <p:cNvPr id="4" name="Slide Number Placeholder 3"/>
          <p:cNvSpPr>
            <a:spLocks noGrp="1"/>
          </p:cNvSpPr>
          <p:nvPr>
            <p:ph type="sldNum" sz="quarter" idx="10"/>
          </p:nvPr>
        </p:nvSpPr>
        <p:spPr/>
        <p:txBody>
          <a:bodyPr/>
          <a:lstStyle/>
          <a:p>
            <a:fld id="{0B9462B0-C4F1-4AE9-9B42-7ECAC35EDB31}" type="slidenum">
              <a:rPr lang="en-US" smtClean="0"/>
              <a:t>14</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Figure S5. Percent abundances of </a:t>
            </a:r>
            <a:r>
              <a:rPr lang="en-US" i="1" dirty="0"/>
              <a:t>Vibrio</a:t>
            </a:r>
            <a:r>
              <a:rPr lang="en-US" i="0" dirty="0"/>
              <a:t> species</a:t>
            </a:r>
            <a:r>
              <a:rPr lang="en-US" dirty="0"/>
              <a:t> in rearing water samples from all 3 Trials. The total abundance of sequencing reads is shown in the bar graph. The structure of total </a:t>
            </a:r>
            <a:r>
              <a:rPr lang="en-US" i="1" dirty="0"/>
              <a:t>Vibrio</a:t>
            </a:r>
            <a:r>
              <a:rPr lang="en-US" dirty="0"/>
              <a:t> counts in the rearing water is different between Trials and changes over time.</a:t>
            </a:r>
          </a:p>
          <a:p>
            <a:endParaRPr lang="en-US" dirty="0"/>
          </a:p>
          <a:p>
            <a:r>
              <a:rPr lang="en-US" dirty="0"/>
              <a:t>Supplementary??</a:t>
            </a:r>
          </a:p>
        </p:txBody>
      </p:sp>
      <p:sp>
        <p:nvSpPr>
          <p:cNvPr id="4" name="Slide Number Placeholder 3"/>
          <p:cNvSpPr>
            <a:spLocks noGrp="1"/>
          </p:cNvSpPr>
          <p:nvPr>
            <p:ph type="sldNum" sz="quarter" idx="10"/>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364662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34024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364">
              <a:defRPr/>
            </a:pPr>
            <a:r>
              <a:rPr lang="en-US" dirty="0"/>
              <a:t>Figure 7 inset/zoom.</a:t>
            </a:r>
          </a:p>
        </p:txBody>
      </p:sp>
      <p:sp>
        <p:nvSpPr>
          <p:cNvPr id="4" name="Slide Number Placeholder 3"/>
          <p:cNvSpPr>
            <a:spLocks noGrp="1"/>
          </p:cNvSpPr>
          <p:nvPr>
            <p:ph type="sldNum" sz="quarter" idx="10"/>
          </p:nvPr>
        </p:nvSpPr>
        <p:spPr/>
        <p:txBody>
          <a:bodyPr/>
          <a:lstStyle/>
          <a:p>
            <a:fld id="{0B9462B0-C4F1-4AE9-9B42-7ECAC35EDB31}" type="slidenum">
              <a:rPr lang="en-US" smtClean="0"/>
              <a:t>9</a:t>
            </a:fld>
            <a:endParaRPr lang="en-US"/>
          </a:p>
        </p:txBody>
      </p:sp>
    </p:spTree>
    <p:extLst>
      <p:ext uri="{BB962C8B-B14F-4D97-AF65-F5344CB8AC3E}">
        <p14:creationId xmlns:p14="http://schemas.microsoft.com/office/powerpoint/2010/main" val="407588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897890"/>
            <a:ext cx="621792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2881630"/>
            <a:ext cx="54864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050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1923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92100"/>
            <a:ext cx="1577340"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92100"/>
            <a:ext cx="4640580"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88368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88184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367791"/>
            <a:ext cx="630936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3671571"/>
            <a:ext cx="630936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65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460500"/>
            <a:ext cx="310896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32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92101"/>
            <a:ext cx="630936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344930"/>
            <a:ext cx="309467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03874" y="2004060"/>
            <a:ext cx="309467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344930"/>
            <a:ext cx="3109913"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3703320" y="2004060"/>
            <a:ext cx="3109913"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42492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957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382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789941"/>
            <a:ext cx="3703320"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15737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760"/>
            <a:ext cx="2359342"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789941"/>
            <a:ext cx="3703320"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1645920"/>
            <a:ext cx="2359342"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354237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92101"/>
            <a:ext cx="630936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460500"/>
            <a:ext cx="630936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5085081"/>
            <a:ext cx="164592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12/20/2017</a:t>
            </a:fld>
            <a:endParaRPr lang="en-US"/>
          </a:p>
        </p:txBody>
      </p:sp>
      <p:sp>
        <p:nvSpPr>
          <p:cNvPr id="5" name="Footer Placeholder 4"/>
          <p:cNvSpPr>
            <a:spLocks noGrp="1"/>
          </p:cNvSpPr>
          <p:nvPr>
            <p:ph type="ftr" sz="quarter" idx="3"/>
          </p:nvPr>
        </p:nvSpPr>
        <p:spPr>
          <a:xfrm>
            <a:off x="2423160" y="5085081"/>
            <a:ext cx="246888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5085081"/>
            <a:ext cx="164592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3451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392806" y="1146891"/>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val="1663981344"/>
                    </a:ext>
                  </a:extLst>
                </a:gridCol>
                <a:gridCol w="1724340">
                  <a:extLst>
                    <a:ext uri="{9D8B030D-6E8A-4147-A177-3AD203B41FA5}">
                      <a16:colId xmlns:a16="http://schemas.microsoft.com/office/drawing/2014/main" val="2644708993"/>
                    </a:ext>
                  </a:extLst>
                </a:gridCol>
                <a:gridCol w="1724340">
                  <a:extLst>
                    <a:ext uri="{9D8B030D-6E8A-4147-A177-3AD203B41FA5}">
                      <a16:colId xmlns:a16="http://schemas.microsoft.com/office/drawing/2014/main" val="1567099531"/>
                    </a:ext>
                  </a:extLst>
                </a:gridCol>
                <a:gridCol w="1805378">
                  <a:extLst>
                    <a:ext uri="{9D8B030D-6E8A-4147-A177-3AD203B41FA5}">
                      <a16:colId xmlns:a16="http://schemas.microsoft.com/office/drawing/2014/main"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val="1201683456"/>
                  </a:ext>
                </a:extLst>
              </a:tr>
            </a:tbl>
          </a:graphicData>
        </a:graphic>
      </p:graphicFrame>
      <p:sp>
        <p:nvSpPr>
          <p:cNvPr id="2" name="Rectangle 1">
            <a:extLst>
              <a:ext uri="{FF2B5EF4-FFF2-40B4-BE49-F238E27FC236}">
                <a16:creationId xmlns:a16="http://schemas.microsoft.com/office/drawing/2014/main" id="{153B493E-0FE7-4E26-9251-584261F8D124}"/>
              </a:ext>
            </a:extLst>
          </p:cNvPr>
          <p:cNvSpPr/>
          <p:nvPr/>
        </p:nvSpPr>
        <p:spPr>
          <a:xfrm>
            <a:off x="392806" y="790414"/>
            <a:ext cx="617541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for all three trials.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52E-A4C8-400D-B9C3-068C0EA1418F}"/>
              </a:ext>
            </a:extLst>
          </p:cNvPr>
          <p:cNvSpPr>
            <a:spLocks noGrp="1"/>
          </p:cNvSpPr>
          <p:nvPr>
            <p:ph type="title"/>
          </p:nvPr>
        </p:nvSpPr>
        <p:spPr/>
        <p:txBody>
          <a:bodyPr/>
          <a:lstStyle/>
          <a:p>
            <a:r>
              <a:rPr lang="en-US" dirty="0"/>
              <a:t>Supplementary Figures</a:t>
            </a:r>
          </a:p>
        </p:txBody>
      </p:sp>
      <p:sp>
        <p:nvSpPr>
          <p:cNvPr id="3" name="Text Placeholder 2">
            <a:extLst>
              <a:ext uri="{FF2B5EF4-FFF2-40B4-BE49-F238E27FC236}">
                <a16:creationId xmlns:a16="http://schemas.microsoft.com/office/drawing/2014/main" id="{EF1C0A11-C88B-4A0B-A488-97B9B37CC5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20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0FE7-98BD-4E97-B37E-E8E3CBBBC5D1}"/>
              </a:ext>
            </a:extLst>
          </p:cNvPr>
          <p:cNvSpPr>
            <a:spLocks noGrp="1"/>
          </p:cNvSpPr>
          <p:nvPr>
            <p:ph type="title"/>
          </p:nvPr>
        </p:nvSpPr>
        <p:spPr>
          <a:xfrm>
            <a:off x="223594" y="727208"/>
            <a:ext cx="6035040" cy="1582913"/>
          </a:xfrm>
        </p:spPr>
        <p:txBody>
          <a:bodyPr>
            <a:normAutofit/>
          </a:bodyPr>
          <a:lstStyle/>
          <a:p>
            <a:r>
              <a:rPr lang="en-US" dirty="0"/>
              <a:t>Percent survival figure adapted from </a:t>
            </a:r>
            <a:r>
              <a:rPr lang="en-US" dirty="0" err="1"/>
              <a:t>Modak</a:t>
            </a:r>
            <a:r>
              <a:rPr lang="en-US" dirty="0"/>
              <a:t> et al., </a:t>
            </a:r>
            <a:r>
              <a:rPr lang="en-US" i="1" dirty="0"/>
              <a:t>in prep</a:t>
            </a:r>
          </a:p>
        </p:txBody>
      </p:sp>
    </p:spTree>
    <p:extLst>
      <p:ext uri="{BB962C8B-B14F-4D97-AF65-F5344CB8AC3E}">
        <p14:creationId xmlns:p14="http://schemas.microsoft.com/office/powerpoint/2010/main" val="78962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467A339-310D-48F6-B32C-74AA1D25E169}"/>
              </a:ext>
            </a:extLst>
          </p:cNvPr>
          <p:cNvPicPr>
            <a:picLocks noChangeAspect="1"/>
          </p:cNvPicPr>
          <p:nvPr/>
        </p:nvPicPr>
        <p:blipFill rotWithShape="1">
          <a:blip r:embed="rId3"/>
          <a:srcRect l="1686" r="437" b="24932"/>
          <a:stretch/>
        </p:blipFill>
        <p:spPr>
          <a:xfrm>
            <a:off x="2799" y="1040868"/>
            <a:ext cx="7312403" cy="2561684"/>
          </a:xfrm>
          <a:prstGeom prst="rect">
            <a:avLst/>
          </a:prstGeom>
        </p:spPr>
      </p:pic>
      <p:sp>
        <p:nvSpPr>
          <p:cNvPr id="52" name="Content Placeholder 2">
            <a:extLst>
              <a:ext uri="{FF2B5EF4-FFF2-40B4-BE49-F238E27FC236}">
                <a16:creationId xmlns:a16="http://schemas.microsoft.com/office/drawing/2014/main" id="{EB1F1DF6-CFF2-4BB8-BB28-B26E19EB6A89}"/>
              </a:ext>
            </a:extLst>
          </p:cNvPr>
          <p:cNvSpPr txBox="1">
            <a:spLocks/>
          </p:cNvSpPr>
          <p:nvPr/>
        </p:nvSpPr>
        <p:spPr>
          <a:xfrm>
            <a:off x="2290488" y="3576201"/>
            <a:ext cx="1472500"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5  	12</a:t>
            </a:r>
          </a:p>
        </p:txBody>
      </p:sp>
      <p:sp>
        <p:nvSpPr>
          <p:cNvPr id="53" name="Content Placeholder 2">
            <a:extLst>
              <a:ext uri="{FF2B5EF4-FFF2-40B4-BE49-F238E27FC236}">
                <a16:creationId xmlns:a16="http://schemas.microsoft.com/office/drawing/2014/main" id="{49FFB340-CAD4-4DE7-8912-EE469598CBA8}"/>
              </a:ext>
            </a:extLst>
          </p:cNvPr>
          <p:cNvSpPr txBox="1">
            <a:spLocks/>
          </p:cNvSpPr>
          <p:nvPr/>
        </p:nvSpPr>
        <p:spPr>
          <a:xfrm>
            <a:off x="3767931" y="3576416"/>
            <a:ext cx="1453154"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 5	 12</a:t>
            </a:r>
          </a:p>
        </p:txBody>
      </p:sp>
      <p:sp>
        <p:nvSpPr>
          <p:cNvPr id="54" name="Content Placeholder 2">
            <a:extLst>
              <a:ext uri="{FF2B5EF4-FFF2-40B4-BE49-F238E27FC236}">
                <a16:creationId xmlns:a16="http://schemas.microsoft.com/office/drawing/2014/main" id="{2A4A6219-EA14-403F-BAAC-9CF3C60B8F16}"/>
              </a:ext>
            </a:extLst>
          </p:cNvPr>
          <p:cNvSpPr txBox="1">
            <a:spLocks/>
          </p:cNvSpPr>
          <p:nvPr/>
        </p:nvSpPr>
        <p:spPr>
          <a:xfrm>
            <a:off x="5234266" y="3576201"/>
            <a:ext cx="1453154"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 1  	12</a:t>
            </a:r>
          </a:p>
        </p:txBody>
      </p:sp>
      <p:sp>
        <p:nvSpPr>
          <p:cNvPr id="42" name="Content Placeholder 2">
            <a:extLst>
              <a:ext uri="{FF2B5EF4-FFF2-40B4-BE49-F238E27FC236}">
                <a16:creationId xmlns:a16="http://schemas.microsoft.com/office/drawing/2014/main" id="{5644E3C0-C642-406A-8ACB-95F8D11B6269}"/>
              </a:ext>
            </a:extLst>
          </p:cNvPr>
          <p:cNvSpPr txBox="1">
            <a:spLocks/>
          </p:cNvSpPr>
          <p:nvPr/>
        </p:nvSpPr>
        <p:spPr>
          <a:xfrm>
            <a:off x="3776575" y="3955158"/>
            <a:ext cx="1453154" cy="347038"/>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Swab</a:t>
            </a:r>
          </a:p>
        </p:txBody>
      </p:sp>
      <p:sp>
        <p:nvSpPr>
          <p:cNvPr id="43" name="Content Placeholder 2">
            <a:extLst>
              <a:ext uri="{FF2B5EF4-FFF2-40B4-BE49-F238E27FC236}">
                <a16:creationId xmlns:a16="http://schemas.microsoft.com/office/drawing/2014/main" id="{1E17639A-9D57-478C-8A0B-52A25E98F779}"/>
              </a:ext>
            </a:extLst>
          </p:cNvPr>
          <p:cNvSpPr txBox="1">
            <a:spLocks/>
          </p:cNvSpPr>
          <p:nvPr/>
        </p:nvSpPr>
        <p:spPr>
          <a:xfrm>
            <a:off x="2313535" y="3951117"/>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Oyster</a:t>
            </a:r>
          </a:p>
        </p:txBody>
      </p:sp>
      <p:cxnSp>
        <p:nvCxnSpPr>
          <p:cNvPr id="44" name="Straight Connector 43">
            <a:extLst>
              <a:ext uri="{FF2B5EF4-FFF2-40B4-BE49-F238E27FC236}">
                <a16:creationId xmlns:a16="http://schemas.microsoft.com/office/drawing/2014/main" id="{26F189C7-EA3A-4C77-AD96-9425DA7A4A80}"/>
              </a:ext>
            </a:extLst>
          </p:cNvPr>
          <p:cNvCxnSpPr>
            <a:cxnSpLocks/>
          </p:cNvCxnSpPr>
          <p:nvPr/>
        </p:nvCxnSpPr>
        <p:spPr>
          <a:xfrm>
            <a:off x="3776575" y="1088983"/>
            <a:ext cx="0" cy="3182112"/>
          </a:xfrm>
          <a:prstGeom prst="line">
            <a:avLst/>
          </a:prstGeom>
          <a:ln w="38100"/>
        </p:spPr>
        <p:style>
          <a:lnRef idx="1">
            <a:schemeClr val="dk1"/>
          </a:lnRef>
          <a:fillRef idx="0">
            <a:schemeClr val="dk1"/>
          </a:fillRef>
          <a:effectRef idx="0">
            <a:schemeClr val="dk1"/>
          </a:effectRef>
          <a:fontRef idx="minor">
            <a:schemeClr val="tx1"/>
          </a:fontRef>
        </p:style>
      </p:cxnSp>
      <p:sp>
        <p:nvSpPr>
          <p:cNvPr id="45" name="Content Placeholder 2">
            <a:extLst>
              <a:ext uri="{FF2B5EF4-FFF2-40B4-BE49-F238E27FC236}">
                <a16:creationId xmlns:a16="http://schemas.microsoft.com/office/drawing/2014/main" id="{BC0D9C33-FA82-4F06-A730-B6CD3C1136B6}"/>
              </a:ext>
            </a:extLst>
          </p:cNvPr>
          <p:cNvSpPr txBox="1">
            <a:spLocks/>
          </p:cNvSpPr>
          <p:nvPr/>
        </p:nvSpPr>
        <p:spPr>
          <a:xfrm>
            <a:off x="5239616" y="3955158"/>
            <a:ext cx="1453154" cy="335530"/>
          </a:xfrm>
          <a:prstGeom prst="rect">
            <a:avLst/>
          </a:prstGeom>
          <a:solidFill>
            <a:schemeClr val="bg1"/>
          </a:solidFill>
        </p:spPr>
        <p:txBody>
          <a:bodyPr vert="horz" lIns="0" tIns="27432" rIns="0" bIns="27432" rtlCol="0" anchor="ct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Water</a:t>
            </a:r>
          </a:p>
        </p:txBody>
      </p:sp>
      <p:cxnSp>
        <p:nvCxnSpPr>
          <p:cNvPr id="46" name="Straight Connector 45">
            <a:extLst>
              <a:ext uri="{FF2B5EF4-FFF2-40B4-BE49-F238E27FC236}">
                <a16:creationId xmlns:a16="http://schemas.microsoft.com/office/drawing/2014/main" id="{42FF4BC9-C4A4-4767-9C47-17CF338D6CD0}"/>
              </a:ext>
            </a:extLst>
          </p:cNvPr>
          <p:cNvCxnSpPr>
            <a:cxnSpLocks/>
          </p:cNvCxnSpPr>
          <p:nvPr/>
        </p:nvCxnSpPr>
        <p:spPr>
          <a:xfrm>
            <a:off x="2294350" y="1088983"/>
            <a:ext cx="0" cy="3182112"/>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86BD558-1CC5-44F3-B3BB-F48460F9C2FA}"/>
              </a:ext>
            </a:extLst>
          </p:cNvPr>
          <p:cNvCxnSpPr>
            <a:cxnSpLocks/>
          </p:cNvCxnSpPr>
          <p:nvPr/>
        </p:nvCxnSpPr>
        <p:spPr>
          <a:xfrm>
            <a:off x="5229730" y="1088983"/>
            <a:ext cx="0" cy="3182112"/>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C812ED0-41BF-4B29-A9F0-9D56A10522E7}"/>
              </a:ext>
            </a:extLst>
          </p:cNvPr>
          <p:cNvCxnSpPr>
            <a:cxnSpLocks/>
          </p:cNvCxnSpPr>
          <p:nvPr/>
        </p:nvCxnSpPr>
        <p:spPr>
          <a:xfrm>
            <a:off x="6692770" y="1088983"/>
            <a:ext cx="0" cy="3182112"/>
          </a:xfrm>
          <a:prstGeom prst="line">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E2DCF9E-548F-43C9-9249-E033E78320D1}"/>
              </a:ext>
            </a:extLst>
          </p:cNvPr>
          <p:cNvCxnSpPr>
            <a:cxnSpLocks/>
          </p:cNvCxnSpPr>
          <p:nvPr/>
        </p:nvCxnSpPr>
        <p:spPr>
          <a:xfrm>
            <a:off x="3039688" y="1088983"/>
            <a:ext cx="0" cy="2852928"/>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3BCE9C7-0D4C-40B7-91D4-A98886B5623E}"/>
              </a:ext>
            </a:extLst>
          </p:cNvPr>
          <p:cNvCxnSpPr>
            <a:cxnSpLocks/>
          </p:cNvCxnSpPr>
          <p:nvPr/>
        </p:nvCxnSpPr>
        <p:spPr>
          <a:xfrm>
            <a:off x="4502058" y="1088983"/>
            <a:ext cx="0" cy="2852928"/>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53C54A8-F280-4266-9C6B-C4CEB5B39B2B}"/>
              </a:ext>
            </a:extLst>
          </p:cNvPr>
          <p:cNvCxnSpPr>
            <a:cxnSpLocks/>
          </p:cNvCxnSpPr>
          <p:nvPr/>
        </p:nvCxnSpPr>
        <p:spPr>
          <a:xfrm>
            <a:off x="5964015" y="1088983"/>
            <a:ext cx="0" cy="2852928"/>
          </a:xfrm>
          <a:prstGeom prst="line">
            <a:avLst/>
          </a:prstGeom>
          <a:ln w="28575"/>
        </p:spPr>
        <p:style>
          <a:lnRef idx="1">
            <a:schemeClr val="dk1"/>
          </a:lnRef>
          <a:fillRef idx="0">
            <a:schemeClr val="dk1"/>
          </a:fillRef>
          <a:effectRef idx="0">
            <a:schemeClr val="dk1"/>
          </a:effectRef>
          <a:fontRef idx="minor">
            <a:schemeClr val="tx1"/>
          </a:fontRef>
        </p:style>
      </p:cxnSp>
      <p:sp>
        <p:nvSpPr>
          <p:cNvPr id="64" name="Content Placeholder 2">
            <a:extLst>
              <a:ext uri="{FF2B5EF4-FFF2-40B4-BE49-F238E27FC236}">
                <a16:creationId xmlns:a16="http://schemas.microsoft.com/office/drawing/2014/main" id="{B911C326-0D6D-45E3-8011-FC008B78090C}"/>
              </a:ext>
            </a:extLst>
          </p:cNvPr>
          <p:cNvSpPr txBox="1">
            <a:spLocks/>
          </p:cNvSpPr>
          <p:nvPr/>
        </p:nvSpPr>
        <p:spPr>
          <a:xfrm>
            <a:off x="742260" y="3935565"/>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120000"/>
              </a:lnSpc>
              <a:spcBef>
                <a:spcPts val="0"/>
              </a:spcBef>
              <a:spcAft>
                <a:spcPts val="0"/>
              </a:spcAft>
            </a:pPr>
            <a:r>
              <a:rPr lang="en-US" sz="1680" b="1" dirty="0">
                <a:solidFill>
                  <a:schemeClr val="tx1"/>
                </a:solidFill>
                <a:latin typeface="Times New Roman" panose="02020603050405020304" pitchFamily="18" charset="0"/>
                <a:cs typeface="Times New Roman" panose="02020603050405020304" pitchFamily="18" charset="0"/>
              </a:rPr>
              <a:t>Sample Type</a:t>
            </a:r>
          </a:p>
        </p:txBody>
      </p:sp>
      <p:sp>
        <p:nvSpPr>
          <p:cNvPr id="65" name="Content Placeholder 2">
            <a:extLst>
              <a:ext uri="{FF2B5EF4-FFF2-40B4-BE49-F238E27FC236}">
                <a16:creationId xmlns:a16="http://schemas.microsoft.com/office/drawing/2014/main" id="{195FFEDC-9372-4E27-BAB2-3EFE3BDFF6B3}"/>
              </a:ext>
            </a:extLst>
          </p:cNvPr>
          <p:cNvSpPr txBox="1">
            <a:spLocks/>
          </p:cNvSpPr>
          <p:nvPr/>
        </p:nvSpPr>
        <p:spPr>
          <a:xfrm>
            <a:off x="733615" y="3633038"/>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120000"/>
              </a:lnSpc>
              <a:spcBef>
                <a:spcPts val="0"/>
              </a:spcBef>
              <a:spcAft>
                <a:spcPts val="0"/>
              </a:spcAft>
            </a:pPr>
            <a:r>
              <a:rPr lang="en-US" sz="1680" b="1" dirty="0">
                <a:solidFill>
                  <a:schemeClr val="tx1"/>
                </a:solidFill>
                <a:latin typeface="Times New Roman" panose="02020603050405020304" pitchFamily="18" charset="0"/>
                <a:cs typeface="Times New Roman" panose="02020603050405020304" pitchFamily="18" charset="0"/>
              </a:rPr>
              <a:t>Day</a:t>
            </a:r>
          </a:p>
        </p:txBody>
      </p:sp>
    </p:spTree>
    <p:extLst>
      <p:ext uri="{BB962C8B-B14F-4D97-AF65-F5344CB8AC3E}">
        <p14:creationId xmlns:p14="http://schemas.microsoft.com/office/powerpoint/2010/main" val="49377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B4E24B-5824-404F-B927-E6A952371E22}"/>
              </a:ext>
            </a:extLst>
          </p:cNvPr>
          <p:cNvPicPr>
            <a:picLocks noChangeAspect="1"/>
          </p:cNvPicPr>
          <p:nvPr/>
        </p:nvPicPr>
        <p:blipFill rotWithShape="1">
          <a:blip r:embed="rId3">
            <a:extLst>
              <a:ext uri="{28A0092B-C50C-407E-A947-70E740481C1C}">
                <a14:useLocalDpi xmlns:a14="http://schemas.microsoft.com/office/drawing/2010/main" val="0"/>
              </a:ext>
            </a:extLst>
          </a:blip>
          <a:srcRect l="1770"/>
          <a:stretch/>
        </p:blipFill>
        <p:spPr>
          <a:xfrm>
            <a:off x="32953" y="1044606"/>
            <a:ext cx="7249297" cy="3484475"/>
          </a:xfrm>
          <a:prstGeom prst="rect">
            <a:avLst/>
          </a:prstGeom>
        </p:spPr>
      </p:pic>
      <p:sp>
        <p:nvSpPr>
          <p:cNvPr id="19" name="Content Placeholder 2">
            <a:extLst>
              <a:ext uri="{FF2B5EF4-FFF2-40B4-BE49-F238E27FC236}">
                <a16:creationId xmlns:a16="http://schemas.microsoft.com/office/drawing/2014/main" id="{9669EA3F-DF29-47EC-A181-D67A6A4AF4E7}"/>
              </a:ext>
            </a:extLst>
          </p:cNvPr>
          <p:cNvSpPr txBox="1">
            <a:spLocks/>
          </p:cNvSpPr>
          <p:nvPr/>
        </p:nvSpPr>
        <p:spPr>
          <a:xfrm>
            <a:off x="1893005" y="3690270"/>
            <a:ext cx="1472500"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6      9</a:t>
            </a:r>
          </a:p>
        </p:txBody>
      </p:sp>
      <p:sp>
        <p:nvSpPr>
          <p:cNvPr id="21" name="Content Placeholder 2">
            <a:extLst>
              <a:ext uri="{FF2B5EF4-FFF2-40B4-BE49-F238E27FC236}">
                <a16:creationId xmlns:a16="http://schemas.microsoft.com/office/drawing/2014/main" id="{B550F551-FE5D-46D1-862E-C5EA4205EFC4}"/>
              </a:ext>
            </a:extLst>
          </p:cNvPr>
          <p:cNvSpPr txBox="1">
            <a:spLocks/>
          </p:cNvSpPr>
          <p:nvPr/>
        </p:nvSpPr>
        <p:spPr>
          <a:xfrm>
            <a:off x="5067376" y="3690270"/>
            <a:ext cx="1575007"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20000"/>
              </a:lnSpc>
              <a:spcBef>
                <a:spcPts val="0"/>
              </a:spcBef>
              <a:spcAft>
                <a:spcPts val="0"/>
              </a:spcAft>
              <a:buNone/>
            </a:pPr>
            <a:r>
              <a:rPr lang="en-US" sz="1680" dirty="0">
                <a:solidFill>
                  <a:schemeClr val="tx1"/>
                </a:solidFill>
                <a:latin typeface="Times New Roman" panose="02020603050405020304" pitchFamily="18" charset="0"/>
                <a:cs typeface="Times New Roman" panose="02020603050405020304" pitchFamily="18" charset="0"/>
              </a:rPr>
              <a:t>  1     	  9</a:t>
            </a:r>
          </a:p>
        </p:txBody>
      </p:sp>
      <p:sp>
        <p:nvSpPr>
          <p:cNvPr id="22" name="Content Placeholder 2">
            <a:extLst>
              <a:ext uri="{FF2B5EF4-FFF2-40B4-BE49-F238E27FC236}">
                <a16:creationId xmlns:a16="http://schemas.microsoft.com/office/drawing/2014/main" id="{3EB94EAE-D3DF-4AC7-9AD0-446FB1F22866}"/>
              </a:ext>
            </a:extLst>
          </p:cNvPr>
          <p:cNvSpPr txBox="1">
            <a:spLocks/>
          </p:cNvSpPr>
          <p:nvPr/>
        </p:nvSpPr>
        <p:spPr>
          <a:xfrm>
            <a:off x="3227933" y="4127173"/>
            <a:ext cx="1839436" cy="3653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Swab</a:t>
            </a:r>
          </a:p>
        </p:txBody>
      </p:sp>
      <p:sp>
        <p:nvSpPr>
          <p:cNvPr id="23" name="Content Placeholder 2">
            <a:extLst>
              <a:ext uri="{FF2B5EF4-FFF2-40B4-BE49-F238E27FC236}">
                <a16:creationId xmlns:a16="http://schemas.microsoft.com/office/drawing/2014/main" id="{9ECAA6D3-4A14-4A9A-8238-F3DDAC5D9CAC}"/>
              </a:ext>
            </a:extLst>
          </p:cNvPr>
          <p:cNvSpPr txBox="1">
            <a:spLocks/>
          </p:cNvSpPr>
          <p:nvPr/>
        </p:nvSpPr>
        <p:spPr>
          <a:xfrm>
            <a:off x="2003230" y="4127171"/>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Oyster</a:t>
            </a:r>
          </a:p>
        </p:txBody>
      </p:sp>
      <p:cxnSp>
        <p:nvCxnSpPr>
          <p:cNvPr id="24" name="Straight Connector 23">
            <a:extLst>
              <a:ext uri="{FF2B5EF4-FFF2-40B4-BE49-F238E27FC236}">
                <a16:creationId xmlns:a16="http://schemas.microsoft.com/office/drawing/2014/main" id="{DBEE3CBC-19D4-429C-A43B-997A28D1C24F}"/>
              </a:ext>
            </a:extLst>
          </p:cNvPr>
          <p:cNvCxnSpPr>
            <a:cxnSpLocks/>
          </p:cNvCxnSpPr>
          <p:nvPr/>
        </p:nvCxnSpPr>
        <p:spPr>
          <a:xfrm>
            <a:off x="3227935" y="1088983"/>
            <a:ext cx="0" cy="3401568"/>
          </a:xfrm>
          <a:prstGeom prst="line">
            <a:avLst/>
          </a:prstGeom>
          <a:ln w="38100"/>
        </p:spPr>
        <p:style>
          <a:lnRef idx="1">
            <a:schemeClr val="dk1"/>
          </a:lnRef>
          <a:fillRef idx="0">
            <a:schemeClr val="dk1"/>
          </a:fillRef>
          <a:effectRef idx="0">
            <a:schemeClr val="dk1"/>
          </a:effectRef>
          <a:fontRef idx="minor">
            <a:schemeClr val="tx1"/>
          </a:fontRef>
        </p:style>
      </p:cxnSp>
      <p:sp>
        <p:nvSpPr>
          <p:cNvPr id="47" name="Content Placeholder 2">
            <a:extLst>
              <a:ext uri="{FF2B5EF4-FFF2-40B4-BE49-F238E27FC236}">
                <a16:creationId xmlns:a16="http://schemas.microsoft.com/office/drawing/2014/main" id="{E2A4C9C8-2CB7-42F5-82C9-31C0AB5B87D9}"/>
              </a:ext>
            </a:extLst>
          </p:cNvPr>
          <p:cNvSpPr txBox="1">
            <a:spLocks/>
          </p:cNvSpPr>
          <p:nvPr/>
        </p:nvSpPr>
        <p:spPr>
          <a:xfrm>
            <a:off x="3276158" y="3690270"/>
            <a:ext cx="1791219" cy="449211"/>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6             9</a:t>
            </a:r>
          </a:p>
        </p:txBody>
      </p:sp>
      <p:sp>
        <p:nvSpPr>
          <p:cNvPr id="25" name="Content Placeholder 2">
            <a:extLst>
              <a:ext uri="{FF2B5EF4-FFF2-40B4-BE49-F238E27FC236}">
                <a16:creationId xmlns:a16="http://schemas.microsoft.com/office/drawing/2014/main" id="{50943DD4-ED5B-4C1E-AA29-4B666D66A051}"/>
              </a:ext>
            </a:extLst>
          </p:cNvPr>
          <p:cNvSpPr txBox="1">
            <a:spLocks/>
          </p:cNvSpPr>
          <p:nvPr/>
        </p:nvSpPr>
        <p:spPr>
          <a:xfrm>
            <a:off x="5031395" y="4064026"/>
            <a:ext cx="1610981" cy="44921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680" dirty="0">
                <a:solidFill>
                  <a:schemeClr val="tx1"/>
                </a:solidFill>
                <a:latin typeface="Times New Roman" panose="02020603050405020304" pitchFamily="18" charset="0"/>
                <a:cs typeface="Times New Roman" panose="02020603050405020304" pitchFamily="18" charset="0"/>
              </a:rPr>
              <a:t>Water</a:t>
            </a:r>
          </a:p>
        </p:txBody>
      </p:sp>
      <p:cxnSp>
        <p:nvCxnSpPr>
          <p:cNvPr id="26" name="Straight Connector 25">
            <a:extLst>
              <a:ext uri="{FF2B5EF4-FFF2-40B4-BE49-F238E27FC236}">
                <a16:creationId xmlns:a16="http://schemas.microsoft.com/office/drawing/2014/main" id="{47D467F7-BE9A-49EC-B6B9-41C5C2DF771A}"/>
              </a:ext>
            </a:extLst>
          </p:cNvPr>
          <p:cNvCxnSpPr>
            <a:cxnSpLocks/>
          </p:cNvCxnSpPr>
          <p:nvPr/>
        </p:nvCxnSpPr>
        <p:spPr>
          <a:xfrm>
            <a:off x="2294350" y="1088983"/>
            <a:ext cx="0" cy="3401568"/>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2777176-9580-426C-A73C-DA49B883ACFD}"/>
              </a:ext>
            </a:extLst>
          </p:cNvPr>
          <p:cNvCxnSpPr>
            <a:cxnSpLocks/>
          </p:cNvCxnSpPr>
          <p:nvPr/>
        </p:nvCxnSpPr>
        <p:spPr>
          <a:xfrm>
            <a:off x="5067376" y="1088983"/>
            <a:ext cx="0" cy="340156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F5265F9-4D9E-4916-B61C-3947FCCB8C8B}"/>
              </a:ext>
            </a:extLst>
          </p:cNvPr>
          <p:cNvCxnSpPr>
            <a:cxnSpLocks/>
          </p:cNvCxnSpPr>
          <p:nvPr/>
        </p:nvCxnSpPr>
        <p:spPr>
          <a:xfrm>
            <a:off x="6642385" y="1088983"/>
            <a:ext cx="0" cy="3401568"/>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97D146C-744B-4D24-96CF-89850DE84378}"/>
              </a:ext>
            </a:extLst>
          </p:cNvPr>
          <p:cNvCxnSpPr>
            <a:cxnSpLocks/>
          </p:cNvCxnSpPr>
          <p:nvPr/>
        </p:nvCxnSpPr>
        <p:spPr>
          <a:xfrm>
            <a:off x="2575023" y="1088983"/>
            <a:ext cx="0" cy="301752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741DF93-0CA5-4A03-BD94-304F283C69F8}"/>
              </a:ext>
            </a:extLst>
          </p:cNvPr>
          <p:cNvCxnSpPr>
            <a:cxnSpLocks/>
          </p:cNvCxnSpPr>
          <p:nvPr/>
        </p:nvCxnSpPr>
        <p:spPr>
          <a:xfrm>
            <a:off x="4328507" y="1088983"/>
            <a:ext cx="0" cy="301752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5E8393-7E2F-42F3-9343-4FBD7FEA27FB}"/>
              </a:ext>
            </a:extLst>
          </p:cNvPr>
          <p:cNvCxnSpPr>
            <a:cxnSpLocks/>
          </p:cNvCxnSpPr>
          <p:nvPr/>
        </p:nvCxnSpPr>
        <p:spPr>
          <a:xfrm>
            <a:off x="5902433" y="1088983"/>
            <a:ext cx="0" cy="3017520"/>
          </a:xfrm>
          <a:prstGeom prst="line">
            <a:avLst/>
          </a:prstGeom>
          <a:ln w="28575"/>
        </p:spPr>
        <p:style>
          <a:lnRef idx="1">
            <a:schemeClr val="dk1"/>
          </a:lnRef>
          <a:fillRef idx="0">
            <a:schemeClr val="dk1"/>
          </a:fillRef>
          <a:effectRef idx="0">
            <a:schemeClr val="dk1"/>
          </a:effectRef>
          <a:fontRef idx="minor">
            <a:schemeClr val="tx1"/>
          </a:fontRef>
        </p:style>
      </p:cxnSp>
      <p:sp>
        <p:nvSpPr>
          <p:cNvPr id="32" name="Content Placeholder 2">
            <a:extLst>
              <a:ext uri="{FF2B5EF4-FFF2-40B4-BE49-F238E27FC236}">
                <a16:creationId xmlns:a16="http://schemas.microsoft.com/office/drawing/2014/main" id="{3500B19A-0324-43D2-8C5C-0DBCBA3CC0C0}"/>
              </a:ext>
            </a:extLst>
          </p:cNvPr>
          <p:cNvSpPr txBox="1">
            <a:spLocks/>
          </p:cNvSpPr>
          <p:nvPr/>
        </p:nvSpPr>
        <p:spPr>
          <a:xfrm>
            <a:off x="730771" y="4130903"/>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120000"/>
              </a:lnSpc>
              <a:spcBef>
                <a:spcPts val="0"/>
              </a:spcBef>
              <a:spcAft>
                <a:spcPts val="0"/>
              </a:spcAft>
            </a:pPr>
            <a:r>
              <a:rPr lang="en-US" sz="1680" b="1" dirty="0">
                <a:solidFill>
                  <a:schemeClr val="tx1"/>
                </a:solidFill>
                <a:latin typeface="Times New Roman" panose="02020603050405020304" pitchFamily="18" charset="0"/>
                <a:cs typeface="Times New Roman" panose="02020603050405020304" pitchFamily="18" charset="0"/>
              </a:rPr>
              <a:t>Sample Type</a:t>
            </a:r>
          </a:p>
        </p:txBody>
      </p:sp>
      <p:sp>
        <p:nvSpPr>
          <p:cNvPr id="46" name="Content Placeholder 2">
            <a:extLst>
              <a:ext uri="{FF2B5EF4-FFF2-40B4-BE49-F238E27FC236}">
                <a16:creationId xmlns:a16="http://schemas.microsoft.com/office/drawing/2014/main" id="{591A7159-7CF8-472D-B214-2CD118A7D62B}"/>
              </a:ext>
            </a:extLst>
          </p:cNvPr>
          <p:cNvSpPr txBox="1">
            <a:spLocks/>
          </p:cNvSpPr>
          <p:nvPr/>
        </p:nvSpPr>
        <p:spPr>
          <a:xfrm>
            <a:off x="722127" y="3766796"/>
            <a:ext cx="1453154" cy="335530"/>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120000"/>
              </a:lnSpc>
              <a:spcBef>
                <a:spcPts val="0"/>
              </a:spcBef>
              <a:spcAft>
                <a:spcPts val="0"/>
              </a:spcAft>
            </a:pPr>
            <a:r>
              <a:rPr lang="en-US" sz="1680" b="1" dirty="0">
                <a:solidFill>
                  <a:schemeClr val="tx1"/>
                </a:solidFill>
                <a:latin typeface="Times New Roman" panose="02020603050405020304" pitchFamily="18" charset="0"/>
                <a:cs typeface="Times New Roman" panose="02020603050405020304" pitchFamily="18" charset="0"/>
              </a:rPr>
              <a:t>Day</a:t>
            </a:r>
          </a:p>
        </p:txBody>
      </p:sp>
    </p:spTree>
    <p:extLst>
      <p:ext uri="{BB962C8B-B14F-4D97-AF65-F5344CB8AC3E}">
        <p14:creationId xmlns:p14="http://schemas.microsoft.com/office/powerpoint/2010/main" val="903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8FE5604-39E6-4DAB-A513-F53DC8E0E9BC}"/>
              </a:ext>
            </a:extLst>
          </p:cNvPr>
          <p:cNvSpPr txBox="1">
            <a:spLocks/>
          </p:cNvSpPr>
          <p:nvPr/>
        </p:nvSpPr>
        <p:spPr>
          <a:xfrm>
            <a:off x="1947891" y="935495"/>
            <a:ext cx="536731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2A612B5-F2B4-43CA-8C4B-6563AE96EBF8}"/>
              </a:ext>
            </a:extLst>
          </p:cNvPr>
          <p:cNvPicPr>
            <a:picLocks noChangeAspect="1"/>
          </p:cNvPicPr>
          <p:nvPr/>
        </p:nvPicPr>
        <p:blipFill>
          <a:blip r:embed="rId3"/>
          <a:stretch>
            <a:fillRect/>
          </a:stretch>
        </p:blipFill>
        <p:spPr>
          <a:xfrm>
            <a:off x="936416" y="1117596"/>
            <a:ext cx="6382615" cy="3253204"/>
          </a:xfrm>
          <a:prstGeom prst="rect">
            <a:avLst/>
          </a:prstGeom>
          <a:solidFill>
            <a:schemeClr val="bg1"/>
          </a:solidFill>
        </p:spPr>
      </p:pic>
      <p:sp>
        <p:nvSpPr>
          <p:cNvPr id="7" name="Content Placeholder 2">
            <a:extLst>
              <a:ext uri="{FF2B5EF4-FFF2-40B4-BE49-F238E27FC236}">
                <a16:creationId xmlns:a16="http://schemas.microsoft.com/office/drawing/2014/main" id="{EBD1601D-0352-419C-8A55-3352CF8CF215}"/>
              </a:ext>
            </a:extLst>
          </p:cNvPr>
          <p:cNvSpPr txBox="1">
            <a:spLocks/>
          </p:cNvSpPr>
          <p:nvPr/>
        </p:nvSpPr>
        <p:spPr>
          <a:xfrm>
            <a:off x="-450" y="1149048"/>
            <a:ext cx="371955" cy="3207154"/>
          </a:xfrm>
          <a:prstGeom prst="rect">
            <a:avLst/>
          </a:prstGeom>
          <a:solidFill>
            <a:schemeClr val="bg1"/>
          </a:solidFill>
        </p:spPr>
        <p:txBody>
          <a:bodyPr vert="vert270"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440" b="1" dirty="0">
                <a:latin typeface="Times New Roman" panose="02020603050405020304" pitchFamily="18" charset="0"/>
                <a:cs typeface="Times New Roman" panose="02020603050405020304" pitchFamily="18" charset="0"/>
              </a:rPr>
              <a:t>    Water	         Swab 	            Oyster</a:t>
            </a:r>
          </a:p>
        </p:txBody>
      </p:sp>
      <p:sp>
        <p:nvSpPr>
          <p:cNvPr id="8" name="Content Placeholder 2">
            <a:extLst>
              <a:ext uri="{FF2B5EF4-FFF2-40B4-BE49-F238E27FC236}">
                <a16:creationId xmlns:a16="http://schemas.microsoft.com/office/drawing/2014/main" id="{14BF5441-ECC3-41EA-AB10-7289771756E7}"/>
              </a:ext>
            </a:extLst>
          </p:cNvPr>
          <p:cNvSpPr txBox="1">
            <a:spLocks/>
          </p:cNvSpPr>
          <p:nvPr/>
        </p:nvSpPr>
        <p:spPr>
          <a:xfrm>
            <a:off x="730502" y="1102857"/>
            <a:ext cx="611344" cy="1091128"/>
          </a:xfrm>
          <a:prstGeom prst="rect">
            <a:avLst/>
          </a:prstGeom>
          <a:solidFill>
            <a:schemeClr val="bg1"/>
          </a:solidFill>
        </p:spPr>
        <p:txBody>
          <a:bodyPr vert="horz" lIns="0" tIns="27432" rIns="0" bIns="27432"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sp>
        <p:nvSpPr>
          <p:cNvPr id="11" name="Content Placeholder 2">
            <a:extLst>
              <a:ext uri="{FF2B5EF4-FFF2-40B4-BE49-F238E27FC236}">
                <a16:creationId xmlns:a16="http://schemas.microsoft.com/office/drawing/2014/main" id="{65950B89-3688-4192-8060-69A6B1A1D8B2}"/>
              </a:ext>
            </a:extLst>
          </p:cNvPr>
          <p:cNvSpPr txBox="1">
            <a:spLocks/>
          </p:cNvSpPr>
          <p:nvPr/>
        </p:nvSpPr>
        <p:spPr>
          <a:xfrm>
            <a:off x="730502" y="2212111"/>
            <a:ext cx="611344" cy="1074739"/>
          </a:xfrm>
          <a:prstGeom prst="rect">
            <a:avLst/>
          </a:prstGeom>
          <a:solidFill>
            <a:schemeClr val="bg1"/>
          </a:solidFill>
        </p:spPr>
        <p:txBody>
          <a:bodyPr vert="horz" lIns="0" tIns="27432" rIns="0" bIns="27432"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sp>
        <p:nvSpPr>
          <p:cNvPr id="12" name="Content Placeholder 2">
            <a:extLst>
              <a:ext uri="{FF2B5EF4-FFF2-40B4-BE49-F238E27FC236}">
                <a16:creationId xmlns:a16="http://schemas.microsoft.com/office/drawing/2014/main" id="{ACD388AC-F877-4454-9591-0D6EA5BB1068}"/>
              </a:ext>
            </a:extLst>
          </p:cNvPr>
          <p:cNvSpPr txBox="1">
            <a:spLocks/>
          </p:cNvSpPr>
          <p:nvPr/>
        </p:nvSpPr>
        <p:spPr>
          <a:xfrm>
            <a:off x="730502" y="3279492"/>
            <a:ext cx="611344" cy="1101230"/>
          </a:xfrm>
          <a:prstGeom prst="rect">
            <a:avLst/>
          </a:prstGeom>
          <a:solidFill>
            <a:schemeClr val="bg1"/>
          </a:solidFill>
        </p:spPr>
        <p:txBody>
          <a:bodyPr vert="horz" lIns="0" tIns="27432" rIns="0" bIns="27432"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sp>
        <p:nvSpPr>
          <p:cNvPr id="25" name="Content Placeholder 2">
            <a:extLst>
              <a:ext uri="{FF2B5EF4-FFF2-40B4-BE49-F238E27FC236}">
                <a16:creationId xmlns:a16="http://schemas.microsoft.com/office/drawing/2014/main" id="{DF38E475-652A-41C0-A29D-363E5EE9412B}"/>
              </a:ext>
            </a:extLst>
          </p:cNvPr>
          <p:cNvSpPr txBox="1">
            <a:spLocks/>
          </p:cNvSpPr>
          <p:nvPr/>
        </p:nvSpPr>
        <p:spPr>
          <a:xfrm>
            <a:off x="244466" y="907504"/>
            <a:ext cx="797204" cy="212114"/>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960" b="1" dirty="0">
                <a:latin typeface="Times New Roman" panose="02020603050405020304" pitchFamily="18" charset="0"/>
                <a:cs typeface="Times New Roman" panose="02020603050405020304" pitchFamily="18" charset="0"/>
              </a:rPr>
              <a:t>Day</a:t>
            </a:r>
            <a:endParaRPr lang="en-US" sz="960" dirty="0">
              <a:latin typeface="Times New Roman" panose="02020603050405020304" pitchFamily="18" charset="0"/>
              <a:cs typeface="Times New Roman" panose="02020603050405020304" pitchFamily="18" charset="0"/>
            </a:endParaRPr>
          </a:p>
        </p:txBody>
      </p:sp>
      <p:sp>
        <p:nvSpPr>
          <p:cNvPr id="26" name="Content Placeholder 2">
            <a:extLst>
              <a:ext uri="{FF2B5EF4-FFF2-40B4-BE49-F238E27FC236}">
                <a16:creationId xmlns:a16="http://schemas.microsoft.com/office/drawing/2014/main" id="{A7A7D41D-4430-47C7-BA8F-2F04E9C85B66}"/>
              </a:ext>
            </a:extLst>
          </p:cNvPr>
          <p:cNvSpPr txBox="1">
            <a:spLocks/>
          </p:cNvSpPr>
          <p:nvPr/>
        </p:nvSpPr>
        <p:spPr>
          <a:xfrm>
            <a:off x="0" y="909801"/>
            <a:ext cx="471028" cy="211259"/>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960" b="1" dirty="0">
                <a:latin typeface="Times New Roman" panose="02020603050405020304" pitchFamily="18" charset="0"/>
                <a:cs typeface="Times New Roman" panose="02020603050405020304" pitchFamily="18" charset="0"/>
              </a:rPr>
              <a:t>Sample</a:t>
            </a:r>
            <a:endParaRPr lang="en-US" sz="960" dirty="0">
              <a:latin typeface="Times New Roman" panose="02020603050405020304" pitchFamily="18" charset="0"/>
              <a:cs typeface="Times New Roman" panose="02020603050405020304" pitchFamily="18" charset="0"/>
            </a:endParaRPr>
          </a:p>
        </p:txBody>
      </p:sp>
      <p:sp>
        <p:nvSpPr>
          <p:cNvPr id="27" name="Content Placeholder 2">
            <a:extLst>
              <a:ext uri="{FF2B5EF4-FFF2-40B4-BE49-F238E27FC236}">
                <a16:creationId xmlns:a16="http://schemas.microsoft.com/office/drawing/2014/main" id="{BAC9AD3F-6C40-4E00-BA61-EB3CB06F7A79}"/>
              </a:ext>
            </a:extLst>
          </p:cNvPr>
          <p:cNvSpPr txBox="1">
            <a:spLocks/>
          </p:cNvSpPr>
          <p:nvPr/>
        </p:nvSpPr>
        <p:spPr>
          <a:xfrm>
            <a:off x="793847" y="899817"/>
            <a:ext cx="524556" cy="223022"/>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080" b="1" dirty="0">
                <a:latin typeface="Times New Roman" panose="02020603050405020304" pitchFamily="18" charset="0"/>
                <a:cs typeface="Times New Roman" panose="02020603050405020304" pitchFamily="18" charset="0"/>
              </a:rPr>
              <a:t>Group</a:t>
            </a:r>
            <a:endParaRPr lang="en-US" sz="108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A5B3EC5-A515-4265-AADD-4472DDB48A3C}"/>
              </a:ext>
            </a:extLst>
          </p:cNvPr>
          <p:cNvSpPr txBox="1">
            <a:spLocks/>
          </p:cNvSpPr>
          <p:nvPr/>
        </p:nvSpPr>
        <p:spPr>
          <a:xfrm>
            <a:off x="359473" y="1132196"/>
            <a:ext cx="516497" cy="3224006"/>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20000"/>
              </a:lnSpc>
              <a:spcBef>
                <a:spcPts val="0"/>
              </a:spcBef>
              <a:spcAft>
                <a:spcPts val="0"/>
              </a:spcAft>
              <a:buNone/>
            </a:pPr>
            <a:r>
              <a:rPr lang="en-US" sz="1440" dirty="0">
                <a:latin typeface="Times New Roman" panose="02020603050405020304" pitchFamily="18" charset="0"/>
                <a:cs typeface="Times New Roman" panose="02020603050405020304" pitchFamily="18" charset="0"/>
              </a:rPr>
              <a:t> 5</a:t>
            </a:r>
          </a:p>
          <a:p>
            <a:pPr marL="0" indent="0" algn="ctr">
              <a:lnSpc>
                <a:spcPct val="120000"/>
              </a:lnSpc>
              <a:spcBef>
                <a:spcPts val="0"/>
              </a:spcBef>
              <a:spcAft>
                <a:spcPts val="0"/>
              </a:spcAft>
              <a:buNone/>
            </a:pPr>
            <a:endParaRPr lang="en-US" sz="1440" dirty="0">
              <a:latin typeface="Times New Roman" panose="02020603050405020304" pitchFamily="18" charset="0"/>
              <a:cs typeface="Times New Roman" panose="02020603050405020304" pitchFamily="18" charset="0"/>
            </a:endParaRPr>
          </a:p>
          <a:p>
            <a:pPr marL="0" indent="0" algn="ctr">
              <a:lnSpc>
                <a:spcPct val="120000"/>
              </a:lnSpc>
              <a:spcBef>
                <a:spcPts val="0"/>
              </a:spcBef>
              <a:spcAft>
                <a:spcPts val="0"/>
              </a:spcAft>
              <a:buNone/>
            </a:pPr>
            <a:r>
              <a:rPr lang="en-US" sz="1440" dirty="0">
                <a:latin typeface="Times New Roman" panose="02020603050405020304" pitchFamily="18" charset="0"/>
                <a:cs typeface="Times New Roman" panose="02020603050405020304" pitchFamily="18" charset="0"/>
              </a:rPr>
              <a:t> 12</a:t>
            </a:r>
          </a:p>
          <a:p>
            <a:pPr algn="ctr">
              <a:lnSpc>
                <a:spcPct val="120000"/>
              </a:lnSpc>
              <a:spcBef>
                <a:spcPts val="0"/>
              </a:spcBef>
              <a:spcAft>
                <a:spcPts val="0"/>
              </a:spcAft>
            </a:pPr>
            <a:endParaRPr lang="en-US" sz="192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5</a:t>
            </a:r>
          </a:p>
          <a:p>
            <a:pPr algn="ctr">
              <a:lnSpc>
                <a:spcPct val="120000"/>
              </a:lnSpc>
              <a:spcBef>
                <a:spcPts val="0"/>
              </a:spcBef>
              <a:spcAft>
                <a:spcPts val="0"/>
              </a:spcAft>
            </a:pPr>
            <a:endParaRPr lang="en-US" sz="108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12</a:t>
            </a:r>
          </a:p>
          <a:p>
            <a:pPr algn="ctr">
              <a:lnSpc>
                <a:spcPct val="120000"/>
              </a:lnSpc>
              <a:spcBef>
                <a:spcPts val="0"/>
              </a:spcBef>
              <a:spcAft>
                <a:spcPts val="0"/>
              </a:spcAft>
            </a:pPr>
            <a:endParaRPr lang="en-US" sz="1680" dirty="0">
              <a:latin typeface="Times New Roman" panose="02020603050405020304" pitchFamily="18" charset="0"/>
              <a:cs typeface="Times New Roman" panose="02020603050405020304" pitchFamily="18" charset="0"/>
            </a:endParaRPr>
          </a:p>
          <a:p>
            <a:pPr marL="0" indent="0" algn="ctr">
              <a:lnSpc>
                <a:spcPct val="120000"/>
              </a:lnSpc>
              <a:spcBef>
                <a:spcPts val="0"/>
              </a:spcBef>
              <a:spcAft>
                <a:spcPts val="0"/>
              </a:spcAft>
              <a:buNone/>
            </a:pPr>
            <a:r>
              <a:rPr lang="en-US" sz="1440" dirty="0">
                <a:latin typeface="Times New Roman" panose="02020603050405020304" pitchFamily="18" charset="0"/>
                <a:cs typeface="Times New Roman" panose="02020603050405020304" pitchFamily="18" charset="0"/>
              </a:rPr>
              <a:t> 1</a:t>
            </a:r>
          </a:p>
          <a:p>
            <a:pPr algn="ctr">
              <a:lnSpc>
                <a:spcPct val="120000"/>
              </a:lnSpc>
              <a:spcBef>
                <a:spcPts val="0"/>
              </a:spcBef>
              <a:spcAft>
                <a:spcPts val="0"/>
              </a:spcAft>
            </a:pPr>
            <a:endParaRPr lang="en-US" sz="144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12</a:t>
            </a:r>
          </a:p>
        </p:txBody>
      </p:sp>
      <p:cxnSp>
        <p:nvCxnSpPr>
          <p:cNvPr id="18" name="Straight Connector 17">
            <a:extLst>
              <a:ext uri="{FF2B5EF4-FFF2-40B4-BE49-F238E27FC236}">
                <a16:creationId xmlns:a16="http://schemas.microsoft.com/office/drawing/2014/main" id="{27C1D60E-BF26-45D7-9FE3-F2D470E6470D}"/>
              </a:ext>
            </a:extLst>
          </p:cNvPr>
          <p:cNvCxnSpPr>
            <a:cxnSpLocks/>
          </p:cNvCxnSpPr>
          <p:nvPr/>
        </p:nvCxnSpPr>
        <p:spPr>
          <a:xfrm>
            <a:off x="479426" y="909035"/>
            <a:ext cx="1" cy="3439973"/>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9944A67-18C2-4A4C-9D1F-0F8F34B8651B}"/>
              </a:ext>
            </a:extLst>
          </p:cNvPr>
          <p:cNvCxnSpPr>
            <a:cxnSpLocks/>
          </p:cNvCxnSpPr>
          <p:nvPr/>
        </p:nvCxnSpPr>
        <p:spPr>
          <a:xfrm flipH="1">
            <a:off x="822153" y="909035"/>
            <a:ext cx="1523" cy="3439973"/>
          </a:xfrm>
          <a:prstGeom prst="line">
            <a:avLst/>
          </a:prstGeom>
          <a:ln w="28575"/>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11512" y="2208726"/>
            <a:ext cx="3450139" cy="899499"/>
          </a:xfrm>
          <a:prstGeom prst="rect">
            <a:avLst/>
          </a:prstGeom>
          <a:solidFill>
            <a:schemeClr val="bg1"/>
          </a:solidFill>
        </p:spPr>
      </p:pic>
      <p:cxnSp>
        <p:nvCxnSpPr>
          <p:cNvPr id="33" name="Straight Connector 32">
            <a:extLst>
              <a:ext uri="{FF2B5EF4-FFF2-40B4-BE49-F238E27FC236}">
                <a16:creationId xmlns:a16="http://schemas.microsoft.com/office/drawing/2014/main" id="{27405057-5EB1-41DC-977C-4878D98C693F}"/>
              </a:ext>
            </a:extLst>
          </p:cNvPr>
          <p:cNvCxnSpPr>
            <a:cxnSpLocks/>
          </p:cNvCxnSpPr>
          <p:nvPr/>
        </p:nvCxnSpPr>
        <p:spPr>
          <a:xfrm flipH="1">
            <a:off x="1275572" y="909035"/>
            <a:ext cx="1523" cy="3439973"/>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90442D-9216-4436-B2A7-66DEDF22F05E}"/>
              </a:ext>
            </a:extLst>
          </p:cNvPr>
          <p:cNvCxnSpPr>
            <a:cxnSpLocks/>
          </p:cNvCxnSpPr>
          <p:nvPr/>
        </p:nvCxnSpPr>
        <p:spPr>
          <a:xfrm flipH="1">
            <a:off x="12351" y="3266290"/>
            <a:ext cx="7302851" cy="20561"/>
          </a:xfrm>
          <a:prstGeom prst="line">
            <a:avLst/>
          </a:prstGeom>
          <a:ln w="762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F076A6E-3681-4FFD-AED6-507D8B757B42}"/>
              </a:ext>
            </a:extLst>
          </p:cNvPr>
          <p:cNvCxnSpPr>
            <a:cxnSpLocks/>
          </p:cNvCxnSpPr>
          <p:nvPr/>
        </p:nvCxnSpPr>
        <p:spPr>
          <a:xfrm flipH="1">
            <a:off x="12349" y="2193985"/>
            <a:ext cx="730285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B04B7D8-6BC4-4BF1-9BBC-35286E65C225}"/>
              </a:ext>
            </a:extLst>
          </p:cNvPr>
          <p:cNvCxnSpPr>
            <a:cxnSpLocks/>
          </p:cNvCxnSpPr>
          <p:nvPr/>
        </p:nvCxnSpPr>
        <p:spPr>
          <a:xfrm flipH="1">
            <a:off x="480924" y="3805858"/>
            <a:ext cx="6836054" cy="0"/>
          </a:xfrm>
          <a:prstGeom prst="line">
            <a:avLst/>
          </a:prstGeom>
          <a:ln w="28575"/>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0172F11-73CD-46D0-879D-00F0A1661E2A}"/>
              </a:ext>
            </a:extLst>
          </p:cNvPr>
          <p:cNvPicPr>
            <a:picLocks noChangeAspect="1"/>
          </p:cNvPicPr>
          <p:nvPr/>
        </p:nvPicPr>
        <p:blipFill rotWithShape="1">
          <a:blip r:embed="rId5"/>
          <a:srcRect r="93915"/>
          <a:stretch/>
        </p:blipFill>
        <p:spPr>
          <a:xfrm>
            <a:off x="5273282" y="3069570"/>
            <a:ext cx="479941" cy="1047703"/>
          </a:xfrm>
          <a:prstGeom prst="rect">
            <a:avLst/>
          </a:prstGeom>
        </p:spPr>
      </p:pic>
      <p:cxnSp>
        <p:nvCxnSpPr>
          <p:cNvPr id="30" name="Straight Connector 29">
            <a:extLst>
              <a:ext uri="{FF2B5EF4-FFF2-40B4-BE49-F238E27FC236}">
                <a16:creationId xmlns:a16="http://schemas.microsoft.com/office/drawing/2014/main" id="{0935691D-D9B8-425D-9FC6-CCB636E232F4}"/>
              </a:ext>
            </a:extLst>
          </p:cNvPr>
          <p:cNvCxnSpPr>
            <a:cxnSpLocks/>
          </p:cNvCxnSpPr>
          <p:nvPr/>
        </p:nvCxnSpPr>
        <p:spPr>
          <a:xfrm>
            <a:off x="8398" y="1123195"/>
            <a:ext cx="7307885" cy="0"/>
          </a:xfrm>
          <a:prstGeom prst="line">
            <a:avLst/>
          </a:prstGeom>
          <a:ln w="28575"/>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5F87CF43-B98B-495D-8EA2-78AE0EDB3306}"/>
              </a:ext>
            </a:extLst>
          </p:cNvPr>
          <p:cNvSpPr txBox="1">
            <a:spLocks/>
          </p:cNvSpPr>
          <p:nvPr/>
        </p:nvSpPr>
        <p:spPr>
          <a:xfrm>
            <a:off x="5713676" y="3069571"/>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E46BE83-FB83-4DD1-BFA6-4B77D6242305}"/>
              </a:ext>
            </a:extLst>
          </p:cNvPr>
          <p:cNvCxnSpPr>
            <a:cxnSpLocks/>
          </p:cNvCxnSpPr>
          <p:nvPr/>
        </p:nvCxnSpPr>
        <p:spPr>
          <a:xfrm flipH="1">
            <a:off x="479427" y="1654148"/>
            <a:ext cx="683577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C9F7E3B-E80C-424D-A4C7-17687BF94976}"/>
              </a:ext>
            </a:extLst>
          </p:cNvPr>
          <p:cNvCxnSpPr>
            <a:cxnSpLocks/>
          </p:cNvCxnSpPr>
          <p:nvPr/>
        </p:nvCxnSpPr>
        <p:spPr>
          <a:xfrm flipH="1">
            <a:off x="479425" y="2728621"/>
            <a:ext cx="6836054" cy="0"/>
          </a:xfrm>
          <a:prstGeom prst="line">
            <a:avLst/>
          </a:prstGeom>
          <a:ln w="28575"/>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8F5ED1EE-C1BE-4C2D-BCC5-FE474C521635}"/>
              </a:ext>
            </a:extLst>
          </p:cNvPr>
          <p:cNvSpPr/>
          <p:nvPr/>
        </p:nvSpPr>
        <p:spPr>
          <a:xfrm>
            <a:off x="12350" y="909739"/>
            <a:ext cx="7294105" cy="3443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0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B5B960-F103-4EA4-B24C-801065DDC541}"/>
              </a:ext>
            </a:extLst>
          </p:cNvPr>
          <p:cNvSpPr txBox="1">
            <a:spLocks/>
          </p:cNvSpPr>
          <p:nvPr/>
        </p:nvSpPr>
        <p:spPr>
          <a:xfrm>
            <a:off x="1273272" y="990270"/>
            <a:ext cx="604232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sp>
        <p:nvSpPr>
          <p:cNvPr id="29" name="Content Placeholder 2">
            <a:extLst>
              <a:ext uri="{FF2B5EF4-FFF2-40B4-BE49-F238E27FC236}">
                <a16:creationId xmlns:a16="http://schemas.microsoft.com/office/drawing/2014/main" id="{173B3DD8-5F04-4EE5-BDAA-1ED8A17BD5B3}"/>
              </a:ext>
            </a:extLst>
          </p:cNvPr>
          <p:cNvSpPr txBox="1">
            <a:spLocks/>
          </p:cNvSpPr>
          <p:nvPr/>
        </p:nvSpPr>
        <p:spPr>
          <a:xfrm>
            <a:off x="701806" y="986988"/>
            <a:ext cx="644186" cy="239035"/>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080" b="1" dirty="0">
                <a:latin typeface="Times New Roman" panose="02020603050405020304" pitchFamily="18" charset="0"/>
                <a:cs typeface="Times New Roman" panose="02020603050405020304" pitchFamily="18" charset="0"/>
              </a:rPr>
              <a:t>Group</a:t>
            </a:r>
            <a:endParaRPr lang="en-US" sz="1080" dirty="0">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479100B4-DA92-4826-A9AA-902A86515623}"/>
              </a:ext>
            </a:extLst>
          </p:cNvPr>
          <p:cNvSpPr txBox="1">
            <a:spLocks/>
          </p:cNvSpPr>
          <p:nvPr/>
        </p:nvSpPr>
        <p:spPr>
          <a:xfrm>
            <a:off x="12423" y="984311"/>
            <a:ext cx="376499" cy="24978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200" b="1" dirty="0">
                <a:latin typeface="Times New Roman" panose="02020603050405020304" pitchFamily="18" charset="0"/>
                <a:cs typeface="Times New Roman" panose="02020603050405020304" pitchFamily="18" charset="0"/>
              </a:rPr>
              <a:t>Trial</a:t>
            </a:r>
            <a:endParaRPr lang="en-US" sz="1200" dirty="0">
              <a:latin typeface="Times New Roman" panose="02020603050405020304" pitchFamily="18" charset="0"/>
              <a:cs typeface="Times New Roman" panose="02020603050405020304" pitchFamily="18" charset="0"/>
            </a:endParaRPr>
          </a:p>
        </p:txBody>
      </p:sp>
      <p:sp>
        <p:nvSpPr>
          <p:cNvPr id="27" name="Content Placeholder 2">
            <a:extLst>
              <a:ext uri="{FF2B5EF4-FFF2-40B4-BE49-F238E27FC236}">
                <a16:creationId xmlns:a16="http://schemas.microsoft.com/office/drawing/2014/main" id="{56B4D6D1-8ADD-4BDC-B7CC-1A23D2E90260}"/>
              </a:ext>
            </a:extLst>
          </p:cNvPr>
          <p:cNvSpPr txBox="1">
            <a:spLocks/>
          </p:cNvSpPr>
          <p:nvPr/>
        </p:nvSpPr>
        <p:spPr>
          <a:xfrm>
            <a:off x="400938" y="982016"/>
            <a:ext cx="391045" cy="245213"/>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200" b="1" dirty="0">
                <a:latin typeface="Times New Roman" panose="02020603050405020304" pitchFamily="18" charset="0"/>
                <a:cs typeface="Times New Roman" panose="02020603050405020304" pitchFamily="18" charset="0"/>
              </a:rPr>
              <a:t>Day</a:t>
            </a:r>
            <a:endParaRPr lang="en-US" sz="12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548C30F-7CAE-4458-8376-50257DA4A84C}"/>
              </a:ext>
            </a:extLst>
          </p:cNvPr>
          <p:cNvPicPr>
            <a:picLocks noChangeAspect="1"/>
          </p:cNvPicPr>
          <p:nvPr/>
        </p:nvPicPr>
        <p:blipFill rotWithShape="1">
          <a:blip r:embed="rId3"/>
          <a:srcRect t="32687"/>
          <a:stretch/>
        </p:blipFill>
        <p:spPr>
          <a:xfrm>
            <a:off x="282182" y="1229523"/>
            <a:ext cx="7052310" cy="2100413"/>
          </a:xfrm>
          <a:prstGeom prst="rect">
            <a:avLst/>
          </a:prstGeom>
          <a:solidFill>
            <a:schemeClr val="bg1"/>
          </a:solidFill>
        </p:spPr>
      </p:pic>
      <p:pic>
        <p:nvPicPr>
          <p:cNvPr id="19" name="Picture 18">
            <a:extLst>
              <a:ext uri="{FF2B5EF4-FFF2-40B4-BE49-F238E27FC236}">
                <a16:creationId xmlns:a16="http://schemas.microsoft.com/office/drawing/2014/main" id="{52FDD59F-DA34-4C39-9417-323EC14BEB06}"/>
              </a:ext>
            </a:extLst>
          </p:cNvPr>
          <p:cNvPicPr>
            <a:picLocks noChangeAspect="1"/>
          </p:cNvPicPr>
          <p:nvPr/>
        </p:nvPicPr>
        <p:blipFill rotWithShape="1">
          <a:blip r:embed="rId3"/>
          <a:srcRect b="66815"/>
          <a:stretch/>
        </p:blipFill>
        <p:spPr>
          <a:xfrm>
            <a:off x="282182" y="3349424"/>
            <a:ext cx="7052310" cy="1035499"/>
          </a:xfrm>
          <a:prstGeom prst="rect">
            <a:avLst/>
          </a:prstGeom>
          <a:solidFill>
            <a:schemeClr val="bg1"/>
          </a:solidFill>
        </p:spPr>
      </p:pic>
      <p:sp>
        <p:nvSpPr>
          <p:cNvPr id="5" name="Content Placeholder 2">
            <a:extLst>
              <a:ext uri="{FF2B5EF4-FFF2-40B4-BE49-F238E27FC236}">
                <a16:creationId xmlns:a16="http://schemas.microsoft.com/office/drawing/2014/main" id="{53500900-56B2-4D60-931F-EDFE51BF3120}"/>
              </a:ext>
            </a:extLst>
          </p:cNvPr>
          <p:cNvSpPr txBox="1">
            <a:spLocks/>
          </p:cNvSpPr>
          <p:nvPr/>
        </p:nvSpPr>
        <p:spPr>
          <a:xfrm>
            <a:off x="19593" y="1189233"/>
            <a:ext cx="369328" cy="3207154"/>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1918" lvl="2" indent="34290">
              <a:lnSpc>
                <a:spcPct val="120000"/>
              </a:lnSpc>
              <a:spcBef>
                <a:spcPts val="0"/>
              </a:spcBef>
              <a:spcAft>
                <a:spcPts val="0"/>
              </a:spcAft>
              <a:buNone/>
            </a:pPr>
            <a:r>
              <a:rPr lang="en-US" sz="1680" b="1" dirty="0">
                <a:latin typeface="Times New Roman" panose="02020603050405020304" pitchFamily="18" charset="0"/>
                <a:cs typeface="Times New Roman" panose="02020603050405020304" pitchFamily="18" charset="0"/>
              </a:rPr>
              <a:t>1</a:t>
            </a:r>
          </a:p>
          <a:p>
            <a:pPr marL="101918" lvl="2" indent="34290">
              <a:lnSpc>
                <a:spcPct val="120000"/>
              </a:lnSpc>
              <a:spcBef>
                <a:spcPts val="0"/>
              </a:spcBef>
              <a:spcAft>
                <a:spcPts val="0"/>
              </a:spcAft>
              <a:buNone/>
            </a:pPr>
            <a:endParaRPr lang="en-US" sz="1680" b="1" dirty="0">
              <a:latin typeface="Times New Roman" panose="02020603050405020304" pitchFamily="18" charset="0"/>
              <a:cs typeface="Times New Roman" panose="02020603050405020304" pitchFamily="18" charset="0"/>
            </a:endParaRPr>
          </a:p>
          <a:p>
            <a:pPr marL="101918" lvl="2" indent="34290">
              <a:lnSpc>
                <a:spcPct val="120000"/>
              </a:lnSpc>
              <a:spcBef>
                <a:spcPts val="0"/>
              </a:spcBef>
              <a:spcAft>
                <a:spcPts val="0"/>
              </a:spcAft>
              <a:buNone/>
            </a:pPr>
            <a:endParaRPr lang="en-US" sz="1680" b="1" dirty="0">
              <a:latin typeface="Times New Roman" panose="02020603050405020304" pitchFamily="18" charset="0"/>
              <a:cs typeface="Times New Roman" panose="02020603050405020304" pitchFamily="18" charset="0"/>
            </a:endParaRPr>
          </a:p>
          <a:p>
            <a:pPr marL="101918" lvl="2" indent="34290">
              <a:lnSpc>
                <a:spcPct val="120000"/>
              </a:lnSpc>
              <a:spcBef>
                <a:spcPts val="0"/>
              </a:spcBef>
              <a:spcAft>
                <a:spcPts val="0"/>
              </a:spcAft>
              <a:buNone/>
            </a:pPr>
            <a:r>
              <a:rPr lang="en-US" sz="1680" b="1" dirty="0">
                <a:latin typeface="Times New Roman" panose="02020603050405020304" pitchFamily="18" charset="0"/>
                <a:cs typeface="Times New Roman" panose="02020603050405020304" pitchFamily="18" charset="0"/>
              </a:rPr>
              <a:t>2</a:t>
            </a:r>
          </a:p>
          <a:p>
            <a:pPr marL="101918" lvl="2" indent="34290">
              <a:lnSpc>
                <a:spcPct val="120000"/>
              </a:lnSpc>
              <a:spcBef>
                <a:spcPts val="0"/>
              </a:spcBef>
              <a:spcAft>
                <a:spcPts val="0"/>
              </a:spcAft>
              <a:buNone/>
            </a:pPr>
            <a:endParaRPr lang="en-US" sz="1050" b="1" dirty="0">
              <a:latin typeface="Times New Roman" panose="02020603050405020304" pitchFamily="18" charset="0"/>
              <a:cs typeface="Times New Roman" panose="02020603050405020304" pitchFamily="18" charset="0"/>
            </a:endParaRPr>
          </a:p>
          <a:p>
            <a:pPr marL="101918" lvl="2" indent="34290">
              <a:lnSpc>
                <a:spcPct val="120000"/>
              </a:lnSpc>
              <a:spcBef>
                <a:spcPts val="0"/>
              </a:spcBef>
              <a:spcAft>
                <a:spcPts val="0"/>
              </a:spcAft>
              <a:buNone/>
            </a:pPr>
            <a:endParaRPr lang="en-US" sz="1680" b="1" dirty="0">
              <a:latin typeface="Times New Roman" panose="02020603050405020304" pitchFamily="18" charset="0"/>
              <a:cs typeface="Times New Roman" panose="02020603050405020304" pitchFamily="18" charset="0"/>
            </a:endParaRPr>
          </a:p>
          <a:p>
            <a:pPr marL="101918" lvl="2" indent="34290">
              <a:lnSpc>
                <a:spcPct val="120000"/>
              </a:lnSpc>
              <a:spcBef>
                <a:spcPts val="0"/>
              </a:spcBef>
              <a:spcAft>
                <a:spcPts val="0"/>
              </a:spcAft>
              <a:buNone/>
            </a:pPr>
            <a:endParaRPr lang="en-US" sz="1680" b="1" dirty="0">
              <a:latin typeface="Times New Roman" panose="02020603050405020304" pitchFamily="18" charset="0"/>
              <a:cs typeface="Times New Roman" panose="02020603050405020304" pitchFamily="18" charset="0"/>
            </a:endParaRPr>
          </a:p>
          <a:p>
            <a:pPr marL="101918" lvl="2" indent="34290">
              <a:lnSpc>
                <a:spcPct val="120000"/>
              </a:lnSpc>
              <a:spcBef>
                <a:spcPts val="0"/>
              </a:spcBef>
              <a:spcAft>
                <a:spcPts val="0"/>
              </a:spcAft>
              <a:buNone/>
            </a:pPr>
            <a:r>
              <a:rPr lang="en-US" sz="1680" b="1" dirty="0">
                <a:latin typeface="Times New Roman" panose="02020603050405020304" pitchFamily="18" charset="0"/>
                <a:cs typeface="Times New Roman" panose="02020603050405020304" pitchFamily="18" charset="0"/>
              </a:rPr>
              <a:t>3</a:t>
            </a:r>
          </a:p>
        </p:txBody>
      </p:sp>
      <p:sp>
        <p:nvSpPr>
          <p:cNvPr id="6" name="Content Placeholder 2">
            <a:extLst>
              <a:ext uri="{FF2B5EF4-FFF2-40B4-BE49-F238E27FC236}">
                <a16:creationId xmlns:a16="http://schemas.microsoft.com/office/drawing/2014/main" id="{03160BC7-F7EE-470B-B795-EEAB6C3B9562}"/>
              </a:ext>
            </a:extLst>
          </p:cNvPr>
          <p:cNvSpPr txBox="1">
            <a:spLocks/>
          </p:cNvSpPr>
          <p:nvPr/>
        </p:nvSpPr>
        <p:spPr>
          <a:xfrm>
            <a:off x="618236" y="1196093"/>
            <a:ext cx="786877" cy="1044617"/>
          </a:xfrm>
          <a:prstGeom prst="rect">
            <a:avLst/>
          </a:prstGeom>
          <a:solidFill>
            <a:schemeClr val="bg1"/>
          </a:solidFill>
        </p:spPr>
        <p:txBody>
          <a:bodyPr vert="horz" lIns="0" tIns="27432" rIns="0" bIns="27432"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cxnSp>
        <p:nvCxnSpPr>
          <p:cNvPr id="8" name="Straight Connector 7">
            <a:extLst>
              <a:ext uri="{FF2B5EF4-FFF2-40B4-BE49-F238E27FC236}">
                <a16:creationId xmlns:a16="http://schemas.microsoft.com/office/drawing/2014/main" id="{2EDF5C94-A098-4974-BC0D-B731EB79FE42}"/>
              </a:ext>
            </a:extLst>
          </p:cNvPr>
          <p:cNvCxnSpPr>
            <a:cxnSpLocks/>
          </p:cNvCxnSpPr>
          <p:nvPr/>
        </p:nvCxnSpPr>
        <p:spPr>
          <a:xfrm flipH="1">
            <a:off x="823334" y="1680511"/>
            <a:ext cx="6511458"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F971FD01-8C98-4CE4-93E8-A983B3FCDDE8}"/>
              </a:ext>
            </a:extLst>
          </p:cNvPr>
          <p:cNvSpPr txBox="1">
            <a:spLocks/>
          </p:cNvSpPr>
          <p:nvPr/>
        </p:nvSpPr>
        <p:spPr>
          <a:xfrm>
            <a:off x="618236" y="2271966"/>
            <a:ext cx="786877" cy="1044617"/>
          </a:xfrm>
          <a:prstGeom prst="rect">
            <a:avLst/>
          </a:prstGeom>
          <a:solidFill>
            <a:schemeClr val="bg1"/>
          </a:solidFill>
        </p:spPr>
        <p:txBody>
          <a:bodyPr vert="horz" lIns="0" tIns="27432" rIns="0" bIns="27432"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pic>
        <p:nvPicPr>
          <p:cNvPr id="35" name="Picture 34">
            <a:extLst>
              <a:ext uri="{FF2B5EF4-FFF2-40B4-BE49-F238E27FC236}">
                <a16:creationId xmlns:a16="http://schemas.microsoft.com/office/drawing/2014/main"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r="31186" b="36549"/>
          <a:stretch/>
        </p:blipFill>
        <p:spPr>
          <a:xfrm rot="5400000">
            <a:off x="497823" y="1694379"/>
            <a:ext cx="2368972" cy="905842"/>
          </a:xfrm>
          <a:prstGeom prst="rect">
            <a:avLst/>
          </a:prstGeom>
          <a:solidFill>
            <a:schemeClr val="bg1"/>
          </a:solidFill>
        </p:spPr>
      </p:pic>
      <p:sp>
        <p:nvSpPr>
          <p:cNvPr id="10" name="Content Placeholder 2">
            <a:extLst>
              <a:ext uri="{FF2B5EF4-FFF2-40B4-BE49-F238E27FC236}">
                <a16:creationId xmlns:a16="http://schemas.microsoft.com/office/drawing/2014/main" id="{B542FF72-2AA5-4C9C-B7E8-E854A88DCD5E}"/>
              </a:ext>
            </a:extLst>
          </p:cNvPr>
          <p:cNvSpPr txBox="1">
            <a:spLocks/>
          </p:cNvSpPr>
          <p:nvPr/>
        </p:nvSpPr>
        <p:spPr>
          <a:xfrm>
            <a:off x="618236" y="3351486"/>
            <a:ext cx="786877" cy="1044617"/>
          </a:xfrm>
          <a:prstGeom prst="rect">
            <a:avLst/>
          </a:prstGeom>
          <a:solidFill>
            <a:schemeClr val="bg1"/>
          </a:solidFill>
        </p:spPr>
        <p:txBody>
          <a:bodyPr vert="horz" lIns="0" tIns="27432" rIns="0" bIns="27432"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a:p>
            <a:pPr marL="0" indent="0" algn="ctr">
              <a:lnSpc>
                <a:spcPct val="160000"/>
              </a:lnSpc>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Con</a:t>
            </a:r>
          </a:p>
          <a:p>
            <a:pPr marL="0" indent="0" algn="ctr">
              <a:lnSpc>
                <a:spcPct val="160000"/>
              </a:lnSpc>
              <a:spcBef>
                <a:spcPts val="0"/>
              </a:spcBef>
              <a:spcAft>
                <a:spcPts val="0"/>
              </a:spcAft>
              <a:buNone/>
            </a:pPr>
            <a:r>
              <a:rPr lang="en-US" sz="960" dirty="0">
                <a:latin typeface="Times New Roman" panose="02020603050405020304" pitchFamily="18" charset="0"/>
                <a:cs typeface="Times New Roman" panose="02020603050405020304" pitchFamily="18" charset="0"/>
              </a:rPr>
              <a:t>Treat</a:t>
            </a:r>
          </a:p>
        </p:txBody>
      </p:sp>
      <p:pic>
        <p:nvPicPr>
          <p:cNvPr id="31" name="Picture 30">
            <a:extLst>
              <a:ext uri="{FF2B5EF4-FFF2-40B4-BE49-F238E27FC236}">
                <a16:creationId xmlns:a16="http://schemas.microsoft.com/office/drawing/2014/main"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144097" y="3436099"/>
            <a:ext cx="1073826" cy="903243"/>
          </a:xfrm>
          <a:prstGeom prst="rect">
            <a:avLst/>
          </a:prstGeom>
          <a:solidFill>
            <a:schemeClr val="bg1"/>
          </a:solidFill>
        </p:spPr>
      </p:pic>
      <p:sp>
        <p:nvSpPr>
          <p:cNvPr id="7" name="Content Placeholder 2">
            <a:extLst>
              <a:ext uri="{FF2B5EF4-FFF2-40B4-BE49-F238E27FC236}">
                <a16:creationId xmlns:a16="http://schemas.microsoft.com/office/drawing/2014/main" id="{5825EE98-B435-4C43-8C77-44E963FE4110}"/>
              </a:ext>
            </a:extLst>
          </p:cNvPr>
          <p:cNvSpPr txBox="1">
            <a:spLocks/>
          </p:cNvSpPr>
          <p:nvPr/>
        </p:nvSpPr>
        <p:spPr>
          <a:xfrm>
            <a:off x="327564" y="1189235"/>
            <a:ext cx="516497" cy="3201899"/>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20000"/>
              </a:lnSpc>
              <a:spcBef>
                <a:spcPts val="0"/>
              </a:spcBef>
              <a:spcAft>
                <a:spcPts val="0"/>
              </a:spcAft>
              <a:buNone/>
            </a:pPr>
            <a:r>
              <a:rPr lang="en-US" sz="1440" dirty="0">
                <a:latin typeface="Times New Roman" panose="02020603050405020304" pitchFamily="18" charset="0"/>
                <a:cs typeface="Times New Roman" panose="02020603050405020304" pitchFamily="18" charset="0"/>
              </a:rPr>
              <a:t>1</a:t>
            </a:r>
          </a:p>
          <a:p>
            <a:pPr marL="0" indent="0" algn="ctr">
              <a:lnSpc>
                <a:spcPct val="120000"/>
              </a:lnSpc>
              <a:spcBef>
                <a:spcPts val="0"/>
              </a:spcBef>
              <a:spcAft>
                <a:spcPts val="0"/>
              </a:spcAft>
              <a:buNone/>
            </a:pPr>
            <a:endParaRPr lang="en-US" sz="1440" dirty="0">
              <a:latin typeface="Times New Roman" panose="02020603050405020304" pitchFamily="18" charset="0"/>
              <a:cs typeface="Times New Roman" panose="02020603050405020304" pitchFamily="18" charset="0"/>
            </a:endParaRPr>
          </a:p>
          <a:p>
            <a:pPr marL="0" indent="0" algn="ctr">
              <a:lnSpc>
                <a:spcPct val="120000"/>
              </a:lnSpc>
              <a:spcBef>
                <a:spcPts val="0"/>
              </a:spcBef>
              <a:spcAft>
                <a:spcPts val="0"/>
              </a:spcAft>
              <a:buNone/>
            </a:pPr>
            <a:r>
              <a:rPr lang="en-US" sz="1440" dirty="0">
                <a:latin typeface="Times New Roman" panose="02020603050405020304" pitchFamily="18" charset="0"/>
                <a:cs typeface="Times New Roman" panose="02020603050405020304" pitchFamily="18" charset="0"/>
              </a:rPr>
              <a:t>12</a:t>
            </a:r>
          </a:p>
          <a:p>
            <a:pPr algn="ctr">
              <a:lnSpc>
                <a:spcPct val="120000"/>
              </a:lnSpc>
              <a:spcBef>
                <a:spcPts val="0"/>
              </a:spcBef>
              <a:spcAft>
                <a:spcPts val="0"/>
              </a:spcAft>
            </a:pPr>
            <a:endParaRPr lang="en-US" sz="144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1</a:t>
            </a:r>
          </a:p>
          <a:p>
            <a:pPr algn="ctr">
              <a:lnSpc>
                <a:spcPct val="120000"/>
              </a:lnSpc>
              <a:spcBef>
                <a:spcPts val="0"/>
              </a:spcBef>
              <a:spcAft>
                <a:spcPts val="0"/>
              </a:spcAft>
            </a:pPr>
            <a:endParaRPr lang="en-US" sz="144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9</a:t>
            </a:r>
          </a:p>
          <a:p>
            <a:pPr algn="ctr">
              <a:lnSpc>
                <a:spcPct val="120000"/>
              </a:lnSpc>
              <a:spcBef>
                <a:spcPts val="0"/>
              </a:spcBef>
              <a:spcAft>
                <a:spcPts val="0"/>
              </a:spcAft>
            </a:pPr>
            <a:endParaRPr lang="en-US" sz="144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5</a:t>
            </a:r>
          </a:p>
          <a:p>
            <a:pPr algn="ctr">
              <a:lnSpc>
                <a:spcPct val="120000"/>
              </a:lnSpc>
              <a:spcBef>
                <a:spcPts val="0"/>
              </a:spcBef>
              <a:spcAft>
                <a:spcPts val="0"/>
              </a:spcAft>
            </a:pPr>
            <a:endParaRPr lang="en-US" sz="1440" dirty="0">
              <a:latin typeface="Times New Roman" panose="02020603050405020304" pitchFamily="18" charset="0"/>
              <a:cs typeface="Times New Roman" panose="02020603050405020304" pitchFamily="18" charset="0"/>
            </a:endParaRPr>
          </a:p>
          <a:p>
            <a:pPr algn="ctr">
              <a:lnSpc>
                <a:spcPct val="120000"/>
              </a:lnSpc>
              <a:spcBef>
                <a:spcPts val="0"/>
              </a:spcBef>
              <a:spcAft>
                <a:spcPts val="0"/>
              </a:spcAft>
            </a:pPr>
            <a:r>
              <a:rPr lang="en-US" sz="1440" dirty="0">
                <a:latin typeface="Times New Roman" panose="02020603050405020304" pitchFamily="18" charset="0"/>
                <a:cs typeface="Times New Roman" panose="02020603050405020304" pitchFamily="18" charset="0"/>
              </a:rPr>
              <a:t>12</a:t>
            </a:r>
          </a:p>
        </p:txBody>
      </p:sp>
      <p:cxnSp>
        <p:nvCxnSpPr>
          <p:cNvPr id="11" name="Straight Connector 10">
            <a:extLst>
              <a:ext uri="{FF2B5EF4-FFF2-40B4-BE49-F238E27FC236}">
                <a16:creationId xmlns:a16="http://schemas.microsoft.com/office/drawing/2014/main" id="{1B56AE30-52FD-45BD-9BD8-DA6DE0D0A874}"/>
              </a:ext>
            </a:extLst>
          </p:cNvPr>
          <p:cNvCxnSpPr>
            <a:cxnSpLocks/>
          </p:cNvCxnSpPr>
          <p:nvPr/>
        </p:nvCxnSpPr>
        <p:spPr>
          <a:xfrm flipH="1">
            <a:off x="823335" y="2784115"/>
            <a:ext cx="65114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D642775-6FA5-4146-9736-E26B26F4EB0B}"/>
              </a:ext>
            </a:extLst>
          </p:cNvPr>
          <p:cNvCxnSpPr>
            <a:cxnSpLocks/>
          </p:cNvCxnSpPr>
          <p:nvPr/>
        </p:nvCxnSpPr>
        <p:spPr>
          <a:xfrm flipH="1">
            <a:off x="12349" y="3330019"/>
            <a:ext cx="731869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E64226C-D2D4-45F0-8C2D-871C3626358F}"/>
              </a:ext>
            </a:extLst>
          </p:cNvPr>
          <p:cNvCxnSpPr>
            <a:cxnSpLocks/>
          </p:cNvCxnSpPr>
          <p:nvPr/>
        </p:nvCxnSpPr>
        <p:spPr>
          <a:xfrm flipH="1">
            <a:off x="16098" y="2261678"/>
            <a:ext cx="731869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3860983-AC51-4CC5-9E05-7308D2B196F1}"/>
              </a:ext>
            </a:extLst>
          </p:cNvPr>
          <p:cNvCxnSpPr>
            <a:cxnSpLocks/>
          </p:cNvCxnSpPr>
          <p:nvPr/>
        </p:nvCxnSpPr>
        <p:spPr>
          <a:xfrm>
            <a:off x="408182" y="982015"/>
            <a:ext cx="0" cy="3407054"/>
          </a:xfrm>
          <a:prstGeom prst="line">
            <a:avLst/>
          </a:prstGeom>
          <a:ln w="571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D0129B4-0ED2-489F-A696-63338F1763EA}"/>
              </a:ext>
            </a:extLst>
          </p:cNvPr>
          <p:cNvCxnSpPr>
            <a:cxnSpLocks/>
          </p:cNvCxnSpPr>
          <p:nvPr/>
        </p:nvCxnSpPr>
        <p:spPr>
          <a:xfrm>
            <a:off x="793505" y="982016"/>
            <a:ext cx="0" cy="3402907"/>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D768007-F5D6-40C8-BC70-73CDBB6AB0E6}"/>
              </a:ext>
            </a:extLst>
          </p:cNvPr>
          <p:cNvCxnSpPr>
            <a:cxnSpLocks/>
          </p:cNvCxnSpPr>
          <p:nvPr/>
        </p:nvCxnSpPr>
        <p:spPr>
          <a:xfrm flipV="1">
            <a:off x="12349" y="1230512"/>
            <a:ext cx="73152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74DE34E-0C04-4A41-8418-713D430BF795}"/>
              </a:ext>
            </a:extLst>
          </p:cNvPr>
          <p:cNvCxnSpPr>
            <a:cxnSpLocks/>
          </p:cNvCxnSpPr>
          <p:nvPr/>
        </p:nvCxnSpPr>
        <p:spPr>
          <a:xfrm>
            <a:off x="1243439" y="986988"/>
            <a:ext cx="0" cy="3402907"/>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00B7D17-C04F-45F4-B190-00012BF8B7A8}"/>
              </a:ext>
            </a:extLst>
          </p:cNvPr>
          <p:cNvCxnSpPr>
            <a:cxnSpLocks/>
          </p:cNvCxnSpPr>
          <p:nvPr/>
        </p:nvCxnSpPr>
        <p:spPr>
          <a:xfrm flipH="1">
            <a:off x="421900" y="1680511"/>
            <a:ext cx="65114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6C1BB4E-2CA4-4F30-A675-9E57DA1D17EB}"/>
              </a:ext>
            </a:extLst>
          </p:cNvPr>
          <p:cNvCxnSpPr>
            <a:cxnSpLocks/>
          </p:cNvCxnSpPr>
          <p:nvPr/>
        </p:nvCxnSpPr>
        <p:spPr>
          <a:xfrm flipH="1">
            <a:off x="421900" y="2784115"/>
            <a:ext cx="6511458" cy="0"/>
          </a:xfrm>
          <a:prstGeom prst="line">
            <a:avLst/>
          </a:prstGeom>
          <a:ln w="28575"/>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CF19AFAC-A731-4466-B323-FCE34153ACE0}"/>
              </a:ext>
            </a:extLst>
          </p:cNvPr>
          <p:cNvPicPr>
            <a:picLocks noChangeAspect="1"/>
          </p:cNvPicPr>
          <p:nvPr/>
        </p:nvPicPr>
        <p:blipFill rotWithShape="1">
          <a:blip r:embed="rId5"/>
          <a:srcRect r="93915"/>
          <a:stretch/>
        </p:blipFill>
        <p:spPr>
          <a:xfrm>
            <a:off x="4940275" y="1545423"/>
            <a:ext cx="479941" cy="1047703"/>
          </a:xfrm>
          <a:prstGeom prst="rect">
            <a:avLst/>
          </a:prstGeom>
        </p:spPr>
      </p:pic>
      <p:sp>
        <p:nvSpPr>
          <p:cNvPr id="21" name="Content Placeholder 2">
            <a:extLst>
              <a:ext uri="{FF2B5EF4-FFF2-40B4-BE49-F238E27FC236}">
                <a16:creationId xmlns:a16="http://schemas.microsoft.com/office/drawing/2014/main" id="{F3F54AC2-B924-4C5B-A580-6917250173D0}"/>
              </a:ext>
            </a:extLst>
          </p:cNvPr>
          <p:cNvSpPr txBox="1">
            <a:spLocks/>
          </p:cNvSpPr>
          <p:nvPr/>
        </p:nvSpPr>
        <p:spPr>
          <a:xfrm>
            <a:off x="5380669" y="1545424"/>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62DC764E-A101-4007-8585-C509AC4037B6}"/>
              </a:ext>
            </a:extLst>
          </p:cNvPr>
          <p:cNvCxnSpPr>
            <a:cxnSpLocks/>
          </p:cNvCxnSpPr>
          <p:nvPr/>
        </p:nvCxnSpPr>
        <p:spPr>
          <a:xfrm flipH="1">
            <a:off x="815215" y="3863668"/>
            <a:ext cx="65114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D192E431-2796-451B-BA14-E5AAD79F1DEC}"/>
              </a:ext>
            </a:extLst>
          </p:cNvPr>
          <p:cNvCxnSpPr>
            <a:cxnSpLocks/>
          </p:cNvCxnSpPr>
          <p:nvPr/>
        </p:nvCxnSpPr>
        <p:spPr>
          <a:xfrm flipH="1">
            <a:off x="413780" y="3863668"/>
            <a:ext cx="6511458"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3ABE6F42-FE41-4D6D-8B6C-45FB501D5F28}"/>
              </a:ext>
            </a:extLst>
          </p:cNvPr>
          <p:cNvSpPr/>
          <p:nvPr/>
        </p:nvSpPr>
        <p:spPr>
          <a:xfrm>
            <a:off x="12350" y="982018"/>
            <a:ext cx="7294105" cy="3402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20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23551A9E-0625-46DC-9D44-C94475CDF389}"/>
              </a:ext>
            </a:extLst>
          </p:cNvPr>
          <p:cNvPicPr>
            <a:picLocks noChangeAspect="1"/>
          </p:cNvPicPr>
          <p:nvPr/>
        </p:nvPicPr>
        <p:blipFill rotWithShape="1">
          <a:blip r:embed="rId3">
            <a:extLst>
              <a:ext uri="{28A0092B-C50C-407E-A947-70E740481C1C}">
                <a14:useLocalDpi xmlns:a14="http://schemas.microsoft.com/office/drawing/2010/main" val="0"/>
              </a:ext>
            </a:extLst>
          </a:blip>
          <a:srcRect l="49145" r="4114" b="8816"/>
          <a:stretch/>
        </p:blipFill>
        <p:spPr>
          <a:xfrm>
            <a:off x="3875961" y="1314239"/>
            <a:ext cx="3282271" cy="2315412"/>
          </a:xfrm>
          <a:prstGeom prst="rect">
            <a:avLst/>
          </a:prstGeom>
        </p:spPr>
      </p:pic>
      <p:pic>
        <p:nvPicPr>
          <p:cNvPr id="42" name="Picture 41">
            <a:extLst>
              <a:ext uri="{FF2B5EF4-FFF2-40B4-BE49-F238E27FC236}">
                <a16:creationId xmlns:a16="http://schemas.microsoft.com/office/drawing/2014/main" id="{C4C83E33-61B7-433B-96E3-07565583C163}"/>
              </a:ext>
            </a:extLst>
          </p:cNvPr>
          <p:cNvPicPr>
            <a:picLocks noChangeAspect="1"/>
          </p:cNvPicPr>
          <p:nvPr/>
        </p:nvPicPr>
        <p:blipFill rotWithShape="1">
          <a:blip r:embed="rId3">
            <a:extLst>
              <a:ext uri="{28A0092B-C50C-407E-A947-70E740481C1C}">
                <a14:useLocalDpi xmlns:a14="http://schemas.microsoft.com/office/drawing/2010/main" val="0"/>
              </a:ext>
            </a:extLst>
          </a:blip>
          <a:srcRect l="22943" r="50861" b="8816"/>
          <a:stretch/>
        </p:blipFill>
        <p:spPr>
          <a:xfrm>
            <a:off x="1877637" y="1313582"/>
            <a:ext cx="1839592" cy="2315412"/>
          </a:xfrm>
          <a:prstGeom prst="rect">
            <a:avLst/>
          </a:prstGeom>
        </p:spPr>
      </p:pic>
      <p:pic>
        <p:nvPicPr>
          <p:cNvPr id="41" name="Picture 40">
            <a:extLst>
              <a:ext uri="{FF2B5EF4-FFF2-40B4-BE49-F238E27FC236}">
                <a16:creationId xmlns:a16="http://schemas.microsoft.com/office/drawing/2014/main" id="{65AFBC91-CE5F-4C2E-9A0E-8801FBA34C99}"/>
              </a:ext>
            </a:extLst>
          </p:cNvPr>
          <p:cNvPicPr>
            <a:picLocks noChangeAspect="1"/>
          </p:cNvPicPr>
          <p:nvPr/>
        </p:nvPicPr>
        <p:blipFill rotWithShape="1">
          <a:blip r:embed="rId3">
            <a:extLst>
              <a:ext uri="{28A0092B-C50C-407E-A947-70E740481C1C}">
                <a14:useLocalDpi xmlns:a14="http://schemas.microsoft.com/office/drawing/2010/main" val="0"/>
              </a:ext>
            </a:extLst>
          </a:blip>
          <a:srcRect l="4567" r="77039" b="7790"/>
          <a:stretch/>
        </p:blipFill>
        <p:spPr>
          <a:xfrm>
            <a:off x="442166" y="1313583"/>
            <a:ext cx="1291650" cy="2341478"/>
          </a:xfrm>
          <a:prstGeom prst="rect">
            <a:avLst/>
          </a:prstGeom>
        </p:spPr>
      </p:pic>
      <p:pic>
        <p:nvPicPr>
          <p:cNvPr id="32" name="Picture 31">
            <a:extLst>
              <a:ext uri="{FF2B5EF4-FFF2-40B4-BE49-F238E27FC236}">
                <a16:creationId xmlns:a16="http://schemas.microsoft.com/office/drawing/2014/main" id="{7D16F469-03EB-41A7-8C0E-32B2BD6C91B0}"/>
              </a:ext>
            </a:extLst>
          </p:cNvPr>
          <p:cNvPicPr>
            <a:picLocks noChangeAspect="1"/>
          </p:cNvPicPr>
          <p:nvPr/>
        </p:nvPicPr>
        <p:blipFill rotWithShape="1">
          <a:blip r:embed="rId4">
            <a:extLst>
              <a:ext uri="{28A0092B-C50C-407E-A947-70E740481C1C}">
                <a14:useLocalDpi xmlns:a14="http://schemas.microsoft.com/office/drawing/2010/main" val="0"/>
              </a:ext>
            </a:extLst>
          </a:blip>
          <a:srcRect l="24707" t="43777" r="46905" b="15923"/>
          <a:stretch/>
        </p:blipFill>
        <p:spPr>
          <a:xfrm>
            <a:off x="1865308" y="871558"/>
            <a:ext cx="1861120" cy="471801"/>
          </a:xfrm>
          <a:prstGeom prst="rect">
            <a:avLst/>
          </a:prstGeom>
        </p:spPr>
      </p:pic>
      <p:pic>
        <p:nvPicPr>
          <p:cNvPr id="33" name="Picture 32">
            <a:extLst>
              <a:ext uri="{FF2B5EF4-FFF2-40B4-BE49-F238E27FC236}">
                <a16:creationId xmlns:a16="http://schemas.microsoft.com/office/drawing/2014/main" id="{597EBBC7-15DC-476E-B17A-CC449F2A436D}"/>
              </a:ext>
            </a:extLst>
          </p:cNvPr>
          <p:cNvPicPr>
            <a:picLocks noChangeAspect="1"/>
          </p:cNvPicPr>
          <p:nvPr/>
        </p:nvPicPr>
        <p:blipFill rotWithShape="1">
          <a:blip r:embed="rId4">
            <a:extLst>
              <a:ext uri="{28A0092B-C50C-407E-A947-70E740481C1C}">
                <a14:useLocalDpi xmlns:a14="http://schemas.microsoft.com/office/drawing/2010/main" val="0"/>
              </a:ext>
            </a:extLst>
          </a:blip>
          <a:srcRect l="52942" t="43777" r="7146" b="15923"/>
          <a:stretch/>
        </p:blipFill>
        <p:spPr>
          <a:xfrm>
            <a:off x="3865363" y="871558"/>
            <a:ext cx="2553446" cy="460396"/>
          </a:xfrm>
          <a:prstGeom prst="rect">
            <a:avLst/>
          </a:prstGeom>
        </p:spPr>
      </p:pic>
      <p:pic>
        <p:nvPicPr>
          <p:cNvPr id="7" name="Picture 6">
            <a:extLst>
              <a:ext uri="{FF2B5EF4-FFF2-40B4-BE49-F238E27FC236}">
                <a16:creationId xmlns:a16="http://schemas.microsoft.com/office/drawing/2014/main" id="{53546D5C-05FD-413D-B3A1-742BB3504600}"/>
              </a:ext>
            </a:extLst>
          </p:cNvPr>
          <p:cNvPicPr>
            <a:picLocks noChangeAspect="1"/>
          </p:cNvPicPr>
          <p:nvPr/>
        </p:nvPicPr>
        <p:blipFill rotWithShape="1">
          <a:blip r:embed="rId4">
            <a:extLst>
              <a:ext uri="{28A0092B-C50C-407E-A947-70E740481C1C}">
                <a14:useLocalDpi xmlns:a14="http://schemas.microsoft.com/office/drawing/2010/main" val="0"/>
              </a:ext>
            </a:extLst>
          </a:blip>
          <a:srcRect l="4535" t="43777" r="75299" b="15923"/>
          <a:stretch/>
        </p:blipFill>
        <p:spPr>
          <a:xfrm>
            <a:off x="441175" y="871558"/>
            <a:ext cx="1294981" cy="462128"/>
          </a:xfrm>
          <a:prstGeom prst="rect">
            <a:avLst/>
          </a:prstGeom>
        </p:spPr>
      </p:pic>
      <p:graphicFrame>
        <p:nvGraphicFramePr>
          <p:cNvPr id="9" name="Table 8">
            <a:extLst>
              <a:ext uri="{FF2B5EF4-FFF2-40B4-BE49-F238E27FC236}">
                <a16:creationId xmlns:a16="http://schemas.microsoft.com/office/drawing/2014/main" id="{5EE80682-FDCB-4FC7-966A-3D681CE66F4B}"/>
              </a:ext>
            </a:extLst>
          </p:cNvPr>
          <p:cNvGraphicFramePr>
            <a:graphicFrameLocks noGrp="1"/>
          </p:cNvGraphicFramePr>
          <p:nvPr>
            <p:extLst>
              <p:ext uri="{D42A27DB-BD31-4B8C-83A1-F6EECF244321}">
                <p14:modId xmlns:p14="http://schemas.microsoft.com/office/powerpoint/2010/main" val="332594847"/>
              </p:ext>
            </p:extLst>
          </p:nvPr>
        </p:nvGraphicFramePr>
        <p:xfrm>
          <a:off x="472435" y="871558"/>
          <a:ext cx="6809169" cy="2962656"/>
        </p:xfrm>
        <a:graphic>
          <a:graphicData uri="http://schemas.openxmlformats.org/drawingml/2006/table">
            <a:tbl>
              <a:tblPr lastRow="1" bandRow="1">
                <a:tableStyleId>{8EC20E35-A176-4012-BC5E-935CFFF8708E}</a:tableStyleId>
              </a:tblPr>
              <a:tblGrid>
                <a:gridCol w="179965">
                  <a:extLst>
                    <a:ext uri="{9D8B030D-6E8A-4147-A177-3AD203B41FA5}">
                      <a16:colId xmlns:a16="http://schemas.microsoft.com/office/drawing/2014/main" val="1979778462"/>
                    </a:ext>
                  </a:extLst>
                </a:gridCol>
                <a:gridCol w="179948">
                  <a:extLst>
                    <a:ext uri="{9D8B030D-6E8A-4147-A177-3AD203B41FA5}">
                      <a16:colId xmlns:a16="http://schemas.microsoft.com/office/drawing/2014/main" val="689270991"/>
                    </a:ext>
                  </a:extLst>
                </a:gridCol>
                <a:gridCol w="179965">
                  <a:extLst>
                    <a:ext uri="{9D8B030D-6E8A-4147-A177-3AD203B41FA5}">
                      <a16:colId xmlns:a16="http://schemas.microsoft.com/office/drawing/2014/main" val="1876456677"/>
                    </a:ext>
                  </a:extLst>
                </a:gridCol>
                <a:gridCol w="179965">
                  <a:extLst>
                    <a:ext uri="{9D8B030D-6E8A-4147-A177-3AD203B41FA5}">
                      <a16:colId xmlns:a16="http://schemas.microsoft.com/office/drawing/2014/main" val="4197499457"/>
                    </a:ext>
                  </a:extLst>
                </a:gridCol>
                <a:gridCol w="179965">
                  <a:extLst>
                    <a:ext uri="{9D8B030D-6E8A-4147-A177-3AD203B41FA5}">
                      <a16:colId xmlns:a16="http://schemas.microsoft.com/office/drawing/2014/main" val="2341784678"/>
                    </a:ext>
                  </a:extLst>
                </a:gridCol>
                <a:gridCol w="179965">
                  <a:extLst>
                    <a:ext uri="{9D8B030D-6E8A-4147-A177-3AD203B41FA5}">
                      <a16:colId xmlns:a16="http://schemas.microsoft.com/office/drawing/2014/main" val="3046989232"/>
                    </a:ext>
                  </a:extLst>
                </a:gridCol>
                <a:gridCol w="179965">
                  <a:extLst>
                    <a:ext uri="{9D8B030D-6E8A-4147-A177-3AD203B41FA5}">
                      <a16:colId xmlns:a16="http://schemas.microsoft.com/office/drawing/2014/main" val="3017166207"/>
                    </a:ext>
                  </a:extLst>
                </a:gridCol>
                <a:gridCol w="135128">
                  <a:extLst>
                    <a:ext uri="{9D8B030D-6E8A-4147-A177-3AD203B41FA5}">
                      <a16:colId xmlns:a16="http://schemas.microsoft.com/office/drawing/2014/main" val="3688102805"/>
                    </a:ext>
                  </a:extLst>
                </a:gridCol>
                <a:gridCol w="187724">
                  <a:extLst>
                    <a:ext uri="{9D8B030D-6E8A-4147-A177-3AD203B41FA5}">
                      <a16:colId xmlns:a16="http://schemas.microsoft.com/office/drawing/2014/main" val="1416670930"/>
                    </a:ext>
                  </a:extLst>
                </a:gridCol>
                <a:gridCol w="179965">
                  <a:extLst>
                    <a:ext uri="{9D8B030D-6E8A-4147-A177-3AD203B41FA5}">
                      <a16:colId xmlns:a16="http://schemas.microsoft.com/office/drawing/2014/main" val="3046229808"/>
                    </a:ext>
                  </a:extLst>
                </a:gridCol>
                <a:gridCol w="179965">
                  <a:extLst>
                    <a:ext uri="{9D8B030D-6E8A-4147-A177-3AD203B41FA5}">
                      <a16:colId xmlns:a16="http://schemas.microsoft.com/office/drawing/2014/main" val="3850355546"/>
                    </a:ext>
                  </a:extLst>
                </a:gridCol>
                <a:gridCol w="179965">
                  <a:extLst>
                    <a:ext uri="{9D8B030D-6E8A-4147-A177-3AD203B41FA5}">
                      <a16:colId xmlns:a16="http://schemas.microsoft.com/office/drawing/2014/main" val="422635479"/>
                    </a:ext>
                  </a:extLst>
                </a:gridCol>
                <a:gridCol w="419593">
                  <a:extLst>
                    <a:ext uri="{9D8B030D-6E8A-4147-A177-3AD203B41FA5}">
                      <a16:colId xmlns:a16="http://schemas.microsoft.com/office/drawing/2014/main" val="2790538848"/>
                    </a:ext>
                  </a:extLst>
                </a:gridCol>
                <a:gridCol w="291218">
                  <a:extLst>
                    <a:ext uri="{9D8B030D-6E8A-4147-A177-3AD203B41FA5}">
                      <a16:colId xmlns:a16="http://schemas.microsoft.com/office/drawing/2014/main" val="2376824313"/>
                    </a:ext>
                  </a:extLst>
                </a:gridCol>
                <a:gridCol w="174626">
                  <a:extLst>
                    <a:ext uri="{9D8B030D-6E8A-4147-A177-3AD203B41FA5}">
                      <a16:colId xmlns:a16="http://schemas.microsoft.com/office/drawing/2014/main" val="103416616"/>
                    </a:ext>
                  </a:extLst>
                </a:gridCol>
                <a:gridCol w="259238">
                  <a:extLst>
                    <a:ext uri="{9D8B030D-6E8A-4147-A177-3AD203B41FA5}">
                      <a16:colId xmlns:a16="http://schemas.microsoft.com/office/drawing/2014/main" val="917275767"/>
                    </a:ext>
                  </a:extLst>
                </a:gridCol>
                <a:gridCol w="135128">
                  <a:extLst>
                    <a:ext uri="{9D8B030D-6E8A-4147-A177-3AD203B41FA5}">
                      <a16:colId xmlns:a16="http://schemas.microsoft.com/office/drawing/2014/main" val="914084081"/>
                    </a:ext>
                  </a:extLst>
                </a:gridCol>
                <a:gridCol w="181400">
                  <a:extLst>
                    <a:ext uri="{9D8B030D-6E8A-4147-A177-3AD203B41FA5}">
                      <a16:colId xmlns:a16="http://schemas.microsoft.com/office/drawing/2014/main" val="3957058359"/>
                    </a:ext>
                  </a:extLst>
                </a:gridCol>
                <a:gridCol w="180589">
                  <a:extLst>
                    <a:ext uri="{9D8B030D-6E8A-4147-A177-3AD203B41FA5}">
                      <a16:colId xmlns:a16="http://schemas.microsoft.com/office/drawing/2014/main" val="1497685824"/>
                    </a:ext>
                  </a:extLst>
                </a:gridCol>
                <a:gridCol w="180589">
                  <a:extLst>
                    <a:ext uri="{9D8B030D-6E8A-4147-A177-3AD203B41FA5}">
                      <a16:colId xmlns:a16="http://schemas.microsoft.com/office/drawing/2014/main" val="606106377"/>
                    </a:ext>
                  </a:extLst>
                </a:gridCol>
                <a:gridCol w="180589">
                  <a:extLst>
                    <a:ext uri="{9D8B030D-6E8A-4147-A177-3AD203B41FA5}">
                      <a16:colId xmlns:a16="http://schemas.microsoft.com/office/drawing/2014/main" val="3819461079"/>
                    </a:ext>
                  </a:extLst>
                </a:gridCol>
                <a:gridCol w="180589">
                  <a:extLst>
                    <a:ext uri="{9D8B030D-6E8A-4147-A177-3AD203B41FA5}">
                      <a16:colId xmlns:a16="http://schemas.microsoft.com/office/drawing/2014/main" val="2744979411"/>
                    </a:ext>
                  </a:extLst>
                </a:gridCol>
                <a:gridCol w="180589">
                  <a:extLst>
                    <a:ext uri="{9D8B030D-6E8A-4147-A177-3AD203B41FA5}">
                      <a16:colId xmlns:a16="http://schemas.microsoft.com/office/drawing/2014/main" val="3638678559"/>
                    </a:ext>
                  </a:extLst>
                </a:gridCol>
                <a:gridCol w="180589">
                  <a:extLst>
                    <a:ext uri="{9D8B030D-6E8A-4147-A177-3AD203B41FA5}">
                      <a16:colId xmlns:a16="http://schemas.microsoft.com/office/drawing/2014/main" val="2324653561"/>
                    </a:ext>
                  </a:extLst>
                </a:gridCol>
                <a:gridCol w="180589">
                  <a:extLst>
                    <a:ext uri="{9D8B030D-6E8A-4147-A177-3AD203B41FA5}">
                      <a16:colId xmlns:a16="http://schemas.microsoft.com/office/drawing/2014/main" val="57709493"/>
                    </a:ext>
                  </a:extLst>
                </a:gridCol>
                <a:gridCol w="180589">
                  <a:extLst>
                    <a:ext uri="{9D8B030D-6E8A-4147-A177-3AD203B41FA5}">
                      <a16:colId xmlns:a16="http://schemas.microsoft.com/office/drawing/2014/main" val="1835325847"/>
                    </a:ext>
                  </a:extLst>
                </a:gridCol>
                <a:gridCol w="180589">
                  <a:extLst>
                    <a:ext uri="{9D8B030D-6E8A-4147-A177-3AD203B41FA5}">
                      <a16:colId xmlns:a16="http://schemas.microsoft.com/office/drawing/2014/main" val="1522012692"/>
                    </a:ext>
                  </a:extLst>
                </a:gridCol>
                <a:gridCol w="180589">
                  <a:extLst>
                    <a:ext uri="{9D8B030D-6E8A-4147-A177-3AD203B41FA5}">
                      <a16:colId xmlns:a16="http://schemas.microsoft.com/office/drawing/2014/main" val="2075019598"/>
                    </a:ext>
                  </a:extLst>
                </a:gridCol>
                <a:gridCol w="180589">
                  <a:extLst>
                    <a:ext uri="{9D8B030D-6E8A-4147-A177-3AD203B41FA5}">
                      <a16:colId xmlns:a16="http://schemas.microsoft.com/office/drawing/2014/main" val="1423084687"/>
                    </a:ext>
                  </a:extLst>
                </a:gridCol>
                <a:gridCol w="180589">
                  <a:extLst>
                    <a:ext uri="{9D8B030D-6E8A-4147-A177-3AD203B41FA5}">
                      <a16:colId xmlns:a16="http://schemas.microsoft.com/office/drawing/2014/main" val="3243390526"/>
                    </a:ext>
                  </a:extLst>
                </a:gridCol>
                <a:gridCol w="180589">
                  <a:extLst>
                    <a:ext uri="{9D8B030D-6E8A-4147-A177-3AD203B41FA5}">
                      <a16:colId xmlns:a16="http://schemas.microsoft.com/office/drawing/2014/main" val="1775842156"/>
                    </a:ext>
                  </a:extLst>
                </a:gridCol>
                <a:gridCol w="877824">
                  <a:extLst>
                    <a:ext uri="{9D8B030D-6E8A-4147-A177-3AD203B41FA5}">
                      <a16:colId xmlns:a16="http://schemas.microsoft.com/office/drawing/2014/main" val="799058994"/>
                    </a:ext>
                  </a:extLst>
                </a:gridCol>
              </a:tblGrid>
              <a:tr h="2249424">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ct val="100000"/>
                        </a:lnSpc>
                      </a:pP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lnSpc>
                          <a:spcPct val="100000"/>
                        </a:lnSpc>
                      </a:pP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571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19456">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5</a:t>
                      </a: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pP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BDBD"/>
                    </a:solidFill>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en-US" sz="14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5</a:t>
                      </a:r>
                    </a:p>
                  </a:txBody>
                  <a:tcPr marL="54864" marR="54864" marT="27432" marB="27432" anchor="ctr">
                    <a:lnL w="5715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en-US" sz="14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a:t>
                      </a:r>
                    </a:p>
                  </a:txBody>
                  <a:tcPr marL="54864" marR="54864" marT="27432" marB="27432" anchor="ct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lnSpc>
                          <a:spcPct val="100000"/>
                        </a:lnSpc>
                      </a:pP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219456">
                <a:tc gridSpan="4">
                  <a:txBody>
                    <a:bodyPr/>
                    <a:lstStyle/>
                    <a:p>
                      <a:pPr algn="ctr"/>
                      <a:r>
                        <a:rPr lang="en-US" sz="1200" dirty="0">
                          <a:latin typeface="Times New Roman" panose="02020603050405020304" pitchFamily="18" charset="0"/>
                          <a:cs typeface="Times New Roman" panose="02020603050405020304" pitchFamily="18" charset="0"/>
                        </a:rPr>
                        <a:t>1</a:t>
                      </a:r>
                    </a:p>
                  </a:txBody>
                  <a:tcPr marL="54864" marR="54864" marT="27432" marB="27432"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200" dirty="0">
                          <a:latin typeface="Times New Roman" panose="02020603050405020304" pitchFamily="18" charset="0"/>
                          <a:cs typeface="Times New Roman" panose="02020603050405020304" pitchFamily="18" charset="0"/>
                        </a:rPr>
                        <a:t>2</a:t>
                      </a:r>
                    </a:p>
                  </a:txBody>
                  <a:tcPr marL="54864" marR="54864" marT="27432" marB="27432" anchor="ctr">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vMerge="1">
                  <a:txBody>
                    <a:bodyPr/>
                    <a:lstStyle/>
                    <a:p>
                      <a:pPr algn="ctr"/>
                      <a:endParaRPr lang="en-US" sz="20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en-US" sz="1200" dirty="0">
                          <a:latin typeface="Times New Roman" panose="02020603050405020304" pitchFamily="18" charset="0"/>
                          <a:cs typeface="Times New Roman" panose="02020603050405020304" pitchFamily="18" charset="0"/>
                        </a:rPr>
                        <a:t>1</a:t>
                      </a:r>
                    </a:p>
                  </a:txBody>
                  <a:tcPr marL="54864" marR="54864" marT="27432" marB="27432" anchor="ctr">
                    <a:lnL w="571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200" dirty="0">
                          <a:latin typeface="Times New Roman" panose="02020603050405020304" pitchFamily="18" charset="0"/>
                          <a:cs typeface="Times New Roman" panose="02020603050405020304" pitchFamily="18" charset="0"/>
                        </a:rPr>
                        <a:t>2</a:t>
                      </a:r>
                    </a:p>
                  </a:txBody>
                  <a:tcPr marL="54864" marR="54864" marT="27432" marB="27432" anchor="ctr">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vMerge="1">
                  <a:txBody>
                    <a:bodyPr/>
                    <a:lstStyle/>
                    <a:p>
                      <a:pPr algn="ctr"/>
                      <a:endParaRPr lang="en-US" sz="20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algn="ctr"/>
                      <a:r>
                        <a:rPr lang="en-US" sz="1200" dirty="0">
                          <a:latin typeface="Times New Roman" panose="02020603050405020304" pitchFamily="18" charset="0"/>
                          <a:cs typeface="Times New Roman" panose="02020603050405020304" pitchFamily="18" charset="0"/>
                        </a:rPr>
                        <a:t>1</a:t>
                      </a:r>
                    </a:p>
                  </a:txBody>
                  <a:tcPr marL="54864" marR="54864" marT="27432" marB="27432"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200" dirty="0">
                          <a:latin typeface="Times New Roman" panose="02020603050405020304" pitchFamily="18" charset="0"/>
                          <a:cs typeface="Times New Roman" panose="02020603050405020304" pitchFamily="18" charset="0"/>
                        </a:rPr>
                        <a:t>2</a:t>
                      </a:r>
                    </a:p>
                  </a:txBody>
                  <a:tcPr marL="54864" marR="54864" marT="27432" marB="27432"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200" dirty="0">
                          <a:latin typeface="Times New Roman" panose="02020603050405020304" pitchFamily="18" charset="0"/>
                          <a:cs typeface="Times New Roman" panose="02020603050405020304" pitchFamily="18" charset="0"/>
                        </a:rPr>
                        <a:t>3</a:t>
                      </a:r>
                    </a:p>
                  </a:txBody>
                  <a:tcPr marL="54864" marR="54864" marT="27432" marB="27432" anchor="ctr">
                    <a:lnL w="5715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28600">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vMerge="1">
                  <a:txBody>
                    <a:bodyPr/>
                    <a:lstStyle/>
                    <a:p>
                      <a:pPr algn="ctr"/>
                      <a:endParaRPr lang="en-US" sz="16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762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vMerge="1">
                  <a:txBody>
                    <a:bodyPr/>
                    <a:lstStyle/>
                    <a:p>
                      <a:pPr algn="ctr"/>
                      <a:endParaRPr lang="en-US" sz="1600" dirty="0">
                        <a:latin typeface="Arial" panose="020B0604020202020204" pitchFamily="34" charset="0"/>
                        <a:cs typeface="Arial" panose="020B0604020202020204" pitchFamily="34" charset="0"/>
                      </a:endParaRPr>
                    </a:p>
                  </a:txBody>
                  <a:tcPr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762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endParaRPr lang="en-US" sz="1200" b="1" dirty="0">
                        <a:latin typeface="Times New Roman" panose="02020603050405020304" pitchFamily="18" charset="0"/>
                        <a:cs typeface="Times New Roman" panose="02020603050405020304" pitchFamily="18" charset="0"/>
                      </a:endParaRP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46967762"/>
                  </a:ext>
                </a:extLst>
              </a:tr>
            </a:tbl>
          </a:graphicData>
        </a:graphic>
      </p:graphicFrame>
      <p:cxnSp>
        <p:nvCxnSpPr>
          <p:cNvPr id="53" name="Straight Connector 52">
            <a:extLst>
              <a:ext uri="{FF2B5EF4-FFF2-40B4-BE49-F238E27FC236}">
                <a16:creationId xmlns:a16="http://schemas.microsoft.com/office/drawing/2014/main" id="{5EB9F63C-BB94-455A-BF10-61A9B9C65E1E}"/>
              </a:ext>
            </a:extLst>
          </p:cNvPr>
          <p:cNvCxnSpPr/>
          <p:nvPr/>
        </p:nvCxnSpPr>
        <p:spPr>
          <a:xfrm>
            <a:off x="3809964" y="871558"/>
            <a:ext cx="0" cy="297180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93A1590-0021-4F1D-9D41-DC39DEABF0BF}"/>
              </a:ext>
            </a:extLst>
          </p:cNvPr>
          <p:cNvCxnSpPr>
            <a:cxnSpLocks/>
          </p:cNvCxnSpPr>
          <p:nvPr/>
        </p:nvCxnSpPr>
        <p:spPr>
          <a:xfrm>
            <a:off x="1792960" y="871558"/>
            <a:ext cx="0" cy="297180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4" name="Content Placeholder 2">
            <a:extLst>
              <a:ext uri="{FF2B5EF4-FFF2-40B4-BE49-F238E27FC236}">
                <a16:creationId xmlns:a16="http://schemas.microsoft.com/office/drawing/2014/main" id="{6F94F1F2-3F32-4756-8DE9-258522757E49}"/>
              </a:ext>
            </a:extLst>
          </p:cNvPr>
          <p:cNvSpPr txBox="1">
            <a:spLocks/>
          </p:cNvSpPr>
          <p:nvPr/>
        </p:nvSpPr>
        <p:spPr>
          <a:xfrm>
            <a:off x="145240" y="847848"/>
            <a:ext cx="301015" cy="517496"/>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1e+07</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5e+06</a:t>
            </a:r>
          </a:p>
          <a:p>
            <a:pPr algn="r">
              <a:spcBef>
                <a:spcPts val="360"/>
              </a:spcBef>
            </a:pPr>
            <a:r>
              <a:rPr lang="en-US" sz="600" dirty="0">
                <a:solidFill>
                  <a:schemeClr val="tx1"/>
                </a:solidFill>
                <a:latin typeface="Times New Roman" panose="02020603050405020304" pitchFamily="18" charset="0"/>
                <a:cs typeface="Times New Roman" panose="02020603050405020304" pitchFamily="18" charset="0"/>
              </a:rPr>
              <a:t>0</a:t>
            </a:r>
            <a:endParaRPr lang="en-US" sz="630" dirty="0">
              <a:solidFill>
                <a:schemeClr val="tx1"/>
              </a:solidFill>
              <a:latin typeface="Times New Roman" panose="02020603050405020304" pitchFamily="18" charset="0"/>
              <a:cs typeface="Times New Roman" panose="02020603050405020304" pitchFamily="18" charset="0"/>
            </a:endParaRPr>
          </a:p>
        </p:txBody>
      </p:sp>
      <p:sp>
        <p:nvSpPr>
          <p:cNvPr id="77" name="Content Placeholder 2">
            <a:extLst>
              <a:ext uri="{FF2B5EF4-FFF2-40B4-BE49-F238E27FC236}">
                <a16:creationId xmlns:a16="http://schemas.microsoft.com/office/drawing/2014/main" id="{FCEAC6E0-A459-4B51-B94D-6DFB92F664AC}"/>
              </a:ext>
            </a:extLst>
          </p:cNvPr>
          <p:cNvSpPr txBox="1">
            <a:spLocks/>
          </p:cNvSpPr>
          <p:nvPr/>
        </p:nvSpPr>
        <p:spPr>
          <a:xfrm rot="16200000">
            <a:off x="-656898" y="2226610"/>
            <a:ext cx="1596317" cy="20973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Percent Abundance (%)</a:t>
            </a:r>
          </a:p>
        </p:txBody>
      </p:sp>
      <p:sp>
        <p:nvSpPr>
          <p:cNvPr id="78" name="Content Placeholder 2">
            <a:extLst>
              <a:ext uri="{FF2B5EF4-FFF2-40B4-BE49-F238E27FC236}">
                <a16:creationId xmlns:a16="http://schemas.microsoft.com/office/drawing/2014/main" id="{A39CDEAA-A38B-4282-82E2-1E22278393B7}"/>
              </a:ext>
            </a:extLst>
          </p:cNvPr>
          <p:cNvSpPr txBox="1">
            <a:spLocks/>
          </p:cNvSpPr>
          <p:nvPr/>
        </p:nvSpPr>
        <p:spPr>
          <a:xfrm rot="16200000">
            <a:off x="-229805" y="1081769"/>
            <a:ext cx="679466" cy="272394"/>
          </a:xfrm>
          <a:prstGeom prst="rect">
            <a:avLst/>
          </a:prstGeom>
          <a:no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800" dirty="0">
                <a:solidFill>
                  <a:schemeClr val="tx1"/>
                </a:solidFill>
                <a:latin typeface="Times New Roman" panose="02020603050405020304" pitchFamily="18" charset="0"/>
                <a:cs typeface="Times New Roman" panose="02020603050405020304" pitchFamily="18" charset="0"/>
              </a:rPr>
              <a:t>Read Abundance</a:t>
            </a:r>
          </a:p>
        </p:txBody>
      </p:sp>
      <p:grpSp>
        <p:nvGrpSpPr>
          <p:cNvPr id="87" name="Group 86">
            <a:extLst>
              <a:ext uri="{FF2B5EF4-FFF2-40B4-BE49-F238E27FC236}">
                <a16:creationId xmlns:a16="http://schemas.microsoft.com/office/drawing/2014/main" id="{0962EE66-1F54-4B09-BEB0-57BA7C90A79E}"/>
              </a:ext>
            </a:extLst>
          </p:cNvPr>
          <p:cNvGrpSpPr/>
          <p:nvPr/>
        </p:nvGrpSpPr>
        <p:grpSpPr>
          <a:xfrm>
            <a:off x="6452757" y="854943"/>
            <a:ext cx="813965" cy="444590"/>
            <a:chOff x="9494635" y="3890671"/>
            <a:chExt cx="1897721" cy="1220613"/>
          </a:xfrm>
        </p:grpSpPr>
        <p:sp>
          <p:nvSpPr>
            <p:cNvPr id="88" name="Rectangle 87">
              <a:extLst>
                <a:ext uri="{FF2B5EF4-FFF2-40B4-BE49-F238E27FC236}">
                  <a16:creationId xmlns:a16="http://schemas.microsoft.com/office/drawing/2014/main" id="{5B4F5B64-213B-42AA-8A79-878CF09CA978}"/>
                </a:ext>
              </a:extLst>
            </p:cNvPr>
            <p:cNvSpPr/>
            <p:nvPr/>
          </p:nvSpPr>
          <p:spPr>
            <a:xfrm>
              <a:off x="9619388" y="3958147"/>
              <a:ext cx="1624174" cy="115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0" dirty="0">
                <a:latin typeface="Times New Roman" panose="02020603050405020304" pitchFamily="18" charset="0"/>
                <a:cs typeface="Times New Roman" panose="02020603050405020304" pitchFamily="18" charset="0"/>
              </a:endParaRPr>
            </a:p>
          </p:txBody>
        </p:sp>
        <p:sp>
          <p:nvSpPr>
            <p:cNvPr id="89" name="Content Placeholder 2">
              <a:extLst>
                <a:ext uri="{FF2B5EF4-FFF2-40B4-BE49-F238E27FC236}">
                  <a16:creationId xmlns:a16="http://schemas.microsoft.com/office/drawing/2014/main" id="{343B526D-431D-43D3-9E0F-674A73A1EC33}"/>
                </a:ext>
              </a:extLst>
            </p:cNvPr>
            <p:cNvSpPr txBox="1">
              <a:spLocks/>
            </p:cNvSpPr>
            <p:nvPr/>
          </p:nvSpPr>
          <p:spPr>
            <a:xfrm>
              <a:off x="9494635" y="3890671"/>
              <a:ext cx="1897721" cy="554040"/>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90" name="Picture 89">
              <a:extLst>
                <a:ext uri="{FF2B5EF4-FFF2-40B4-BE49-F238E27FC236}">
                  <a16:creationId xmlns:a16="http://schemas.microsoft.com/office/drawing/2014/main" id="{98A7B1DF-4F61-4A4D-93AA-693F643B6827}"/>
                </a:ext>
              </a:extLst>
            </p:cNvPr>
            <p:cNvPicPr>
              <a:picLocks noChangeAspect="1"/>
            </p:cNvPicPr>
            <p:nvPr/>
          </p:nvPicPr>
          <p:blipFill rotWithShape="1">
            <a:blip r:embed="rId5"/>
            <a:srcRect l="90744" t="46946" r="6669" b="43762"/>
            <a:stretch/>
          </p:blipFill>
          <p:spPr>
            <a:xfrm>
              <a:off x="9714761" y="4408520"/>
              <a:ext cx="447868" cy="675783"/>
            </a:xfrm>
            <a:prstGeom prst="rect">
              <a:avLst/>
            </a:prstGeom>
          </p:spPr>
        </p:pic>
        <p:sp>
          <p:nvSpPr>
            <p:cNvPr id="91" name="Content Placeholder 2">
              <a:extLst>
                <a:ext uri="{FF2B5EF4-FFF2-40B4-BE49-F238E27FC236}">
                  <a16:creationId xmlns:a16="http://schemas.microsoft.com/office/drawing/2014/main" id="{CE140D27-E34A-4C70-8600-169CCC0ED18E}"/>
                </a:ext>
              </a:extLst>
            </p:cNvPr>
            <p:cNvSpPr txBox="1">
              <a:spLocks/>
            </p:cNvSpPr>
            <p:nvPr/>
          </p:nvSpPr>
          <p:spPr>
            <a:xfrm>
              <a:off x="10062018" y="4402181"/>
              <a:ext cx="1181545" cy="671507"/>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840" dirty="0">
                  <a:solidFill>
                    <a:schemeClr val="tx1"/>
                  </a:solidFill>
                  <a:latin typeface="Times New Roman" panose="02020603050405020304" pitchFamily="18" charset="0"/>
                  <a:cs typeface="Times New Roman" panose="02020603050405020304" pitchFamily="18" charset="0"/>
                </a:rPr>
                <a:t>Treatment</a:t>
              </a:r>
            </a:p>
          </p:txBody>
        </p:sp>
      </p:grpSp>
      <p:sp>
        <p:nvSpPr>
          <p:cNvPr id="92" name="Content Placeholder 2">
            <a:extLst>
              <a:ext uri="{FF2B5EF4-FFF2-40B4-BE49-F238E27FC236}">
                <a16:creationId xmlns:a16="http://schemas.microsoft.com/office/drawing/2014/main" id="{CA084A18-67C7-49B9-B46B-322DA6186E0A}"/>
              </a:ext>
            </a:extLst>
          </p:cNvPr>
          <p:cNvSpPr txBox="1">
            <a:spLocks/>
          </p:cNvSpPr>
          <p:nvPr/>
        </p:nvSpPr>
        <p:spPr>
          <a:xfrm>
            <a:off x="6438540" y="1256244"/>
            <a:ext cx="842396" cy="220019"/>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93" name="Content Placeholder 2">
            <a:extLst>
              <a:ext uri="{FF2B5EF4-FFF2-40B4-BE49-F238E27FC236}">
                <a16:creationId xmlns:a16="http://schemas.microsoft.com/office/drawing/2014/main" id="{A4D636BF-F81F-495D-9993-5054A60E62DA}"/>
              </a:ext>
            </a:extLst>
          </p:cNvPr>
          <p:cNvSpPr txBox="1">
            <a:spLocks/>
          </p:cNvSpPr>
          <p:nvPr/>
        </p:nvSpPr>
        <p:spPr>
          <a:xfrm>
            <a:off x="245224" y="1530399"/>
            <a:ext cx="198283" cy="1668146"/>
          </a:xfrm>
          <a:prstGeom prst="rect">
            <a:avLst/>
          </a:prstGeom>
          <a:solidFill>
            <a:schemeClr val="bg1"/>
          </a:solidFill>
        </p:spPr>
        <p:txBody>
          <a:bodyPr vert="horz" lIns="0" tIns="27432" rIns="0" bIns="27432" rtlCol="0" anchor="b">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75</a:t>
            </a:r>
          </a:p>
          <a:p>
            <a:pPr marL="0" indent="0" algn="ctr">
              <a:spcBef>
                <a:spcPts val="600"/>
              </a:spcBef>
              <a:spcAft>
                <a:spcPts val="360"/>
              </a:spcAft>
              <a:buNone/>
            </a:pPr>
            <a:endParaRPr lang="en-US" sz="84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50</a:t>
            </a:r>
          </a:p>
          <a:p>
            <a:pPr algn="ctr">
              <a:spcBef>
                <a:spcPts val="600"/>
              </a:spcBef>
              <a:spcAft>
                <a:spcPts val="360"/>
              </a:spcAft>
            </a:pPr>
            <a:endParaRPr lang="en-US" sz="84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25</a:t>
            </a:r>
          </a:p>
          <a:p>
            <a:pPr marL="0" indent="0" algn="ctr">
              <a:spcBef>
                <a:spcPts val="600"/>
              </a:spcBef>
              <a:spcAft>
                <a:spcPts val="360"/>
              </a:spcAft>
              <a:buNone/>
            </a:pPr>
            <a:endParaRPr lang="en-US" sz="84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360"/>
              </a:spcAft>
            </a:pPr>
            <a:r>
              <a:rPr lang="en-US" sz="840" dirty="0">
                <a:solidFill>
                  <a:schemeClr val="tx1"/>
                </a:solidFill>
                <a:latin typeface="Times New Roman" panose="02020603050405020304" pitchFamily="18" charset="0"/>
                <a:cs typeface="Times New Roman" panose="02020603050405020304" pitchFamily="18" charset="0"/>
              </a:rPr>
              <a:t>0</a:t>
            </a:r>
          </a:p>
        </p:txBody>
      </p:sp>
      <p:sp>
        <p:nvSpPr>
          <p:cNvPr id="99" name="Rectangle 98">
            <a:extLst>
              <a:ext uri="{FF2B5EF4-FFF2-40B4-BE49-F238E27FC236}">
                <a16:creationId xmlns:a16="http://schemas.microsoft.com/office/drawing/2014/main" id="{A4BEDF9C-3F73-45F4-A683-573B761B4BA8}"/>
              </a:ext>
            </a:extLst>
          </p:cNvPr>
          <p:cNvSpPr/>
          <p:nvPr/>
        </p:nvSpPr>
        <p:spPr>
          <a:xfrm>
            <a:off x="0" y="3983944"/>
            <a:ext cx="7315200"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all oyster 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a:t>
            </a:r>
          </a:p>
        </p:txBody>
      </p:sp>
      <p:sp>
        <p:nvSpPr>
          <p:cNvPr id="22" name="Content Placeholder 2">
            <a:extLst>
              <a:ext uri="{FF2B5EF4-FFF2-40B4-BE49-F238E27FC236}">
                <a16:creationId xmlns:a16="http://schemas.microsoft.com/office/drawing/2014/main" id="{5850A53F-3939-43FF-8C0D-C0A2F0D40699}"/>
              </a:ext>
            </a:extLst>
          </p:cNvPr>
          <p:cNvSpPr txBox="1">
            <a:spLocks/>
          </p:cNvSpPr>
          <p:nvPr/>
        </p:nvSpPr>
        <p:spPr>
          <a:xfrm>
            <a:off x="6626005" y="1476262"/>
            <a:ext cx="653239" cy="1635592"/>
          </a:xfrm>
          <a:prstGeom prst="rect">
            <a:avLst/>
          </a:prstGeom>
          <a:solidFill>
            <a:schemeClr val="bg1"/>
          </a:solidFill>
        </p:spPr>
        <p:txBody>
          <a:bodyPr vert="horz" lIns="0" tIns="27432" rIns="0" bIns="27432"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Proteobacteria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Bacteroidetes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Cyanobacteria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Actinobacteria</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Firmicutes</a:t>
            </a: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Planctomycetes</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Chlamydiae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Unknown</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Verrucomicrobia</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Fusobacteria</a:t>
            </a: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Spirochaetae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err="1">
                <a:solidFill>
                  <a:schemeClr val="tx1"/>
                </a:solidFill>
                <a:latin typeface="Times New Roman" panose="02020603050405020304" pitchFamily="18" charset="0"/>
                <a:cs typeface="Times New Roman" panose="02020603050405020304" pitchFamily="18" charset="0"/>
              </a:rPr>
              <a:t>Lentispaerae</a:t>
            </a:r>
            <a:endParaRPr lang="en-US" sz="720" dirty="0">
              <a:solidFill>
                <a:schemeClr val="tx1"/>
              </a:solidFill>
              <a:latin typeface="Times New Roman" panose="02020603050405020304" pitchFamily="18" charset="0"/>
              <a:cs typeface="Times New Roman" panose="02020603050405020304" pitchFamily="18" charset="0"/>
            </a:endParaRPr>
          </a:p>
          <a:p>
            <a:pPr marL="20003" indent="-20003">
              <a:lnSpc>
                <a:spcPct val="110000"/>
              </a:lnSpc>
              <a:spcBef>
                <a:spcPts val="0"/>
              </a:spcBef>
              <a:spcAft>
                <a:spcPts val="240"/>
              </a:spcAft>
            </a:pPr>
            <a:r>
              <a:rPr lang="en-US" sz="720" dirty="0">
                <a:solidFill>
                  <a:schemeClr val="tx1"/>
                </a:solidFill>
                <a:latin typeface="Times New Roman" panose="02020603050405020304" pitchFamily="18" charset="0"/>
                <a:cs typeface="Times New Roman" panose="02020603050405020304" pitchFamily="18" charset="0"/>
              </a:rPr>
              <a:t>Others</a:t>
            </a:r>
          </a:p>
        </p:txBody>
      </p:sp>
    </p:spTree>
    <p:extLst>
      <p:ext uri="{BB962C8B-B14F-4D97-AF65-F5344CB8AC3E}">
        <p14:creationId xmlns:p14="http://schemas.microsoft.com/office/powerpoint/2010/main" val="100496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BC7EA0-F66B-4E64-B38C-E602EBD92662}"/>
              </a:ext>
            </a:extLst>
          </p:cNvPr>
          <p:cNvPicPr>
            <a:picLocks noChangeAspect="1"/>
          </p:cNvPicPr>
          <p:nvPr/>
        </p:nvPicPr>
        <p:blipFill rotWithShape="1">
          <a:blip r:embed="rId3">
            <a:extLst>
              <a:ext uri="{28A0092B-C50C-407E-A947-70E740481C1C}">
                <a14:useLocalDpi xmlns:a14="http://schemas.microsoft.com/office/drawing/2010/main" val="0"/>
              </a:ext>
            </a:extLst>
          </a:blip>
          <a:srcRect t="16051" r="7451" b="23052"/>
          <a:stretch/>
        </p:blipFill>
        <p:spPr>
          <a:xfrm>
            <a:off x="109837" y="896679"/>
            <a:ext cx="6218863" cy="1979006"/>
          </a:xfrm>
          <a:prstGeom prst="rect">
            <a:avLst/>
          </a:prstGeom>
        </p:spPr>
      </p:pic>
      <p:sp>
        <p:nvSpPr>
          <p:cNvPr id="20" name="Content Placeholder 2">
            <a:extLst>
              <a:ext uri="{FF2B5EF4-FFF2-40B4-BE49-F238E27FC236}">
                <a16:creationId xmlns:a16="http://schemas.microsoft.com/office/drawing/2014/main" id="{1832A51B-7C72-4620-88D3-AFA423D49EE7}"/>
              </a:ext>
            </a:extLst>
          </p:cNvPr>
          <p:cNvSpPr txBox="1">
            <a:spLocks/>
          </p:cNvSpPr>
          <p:nvPr/>
        </p:nvSpPr>
        <p:spPr>
          <a:xfrm rot="16200000">
            <a:off x="-1010344" y="1894229"/>
            <a:ext cx="2298208" cy="202931"/>
          </a:xfrm>
          <a:prstGeom prst="rect">
            <a:avLst/>
          </a:prstGeom>
          <a:solidFill>
            <a:schemeClr val="bg1"/>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pic>
        <p:nvPicPr>
          <p:cNvPr id="41" name="Picture 40">
            <a:extLst>
              <a:ext uri="{FF2B5EF4-FFF2-40B4-BE49-F238E27FC236}">
                <a16:creationId xmlns:a16="http://schemas.microsoft.com/office/drawing/2014/main" id="{CE93BF21-4B39-434D-8010-735D67EAC3C4}"/>
              </a:ext>
            </a:extLst>
          </p:cNvPr>
          <p:cNvPicPr>
            <a:picLocks noChangeAspect="1"/>
          </p:cNvPicPr>
          <p:nvPr/>
        </p:nvPicPr>
        <p:blipFill rotWithShape="1">
          <a:blip r:embed="rId4"/>
          <a:srcRect l="90197" t="22529" b="44910"/>
          <a:stretch/>
        </p:blipFill>
        <p:spPr>
          <a:xfrm>
            <a:off x="6311748" y="1071024"/>
            <a:ext cx="878201" cy="1499374"/>
          </a:xfrm>
          <a:prstGeom prst="rect">
            <a:avLst/>
          </a:prstGeom>
        </p:spPr>
      </p:pic>
      <p:sp>
        <p:nvSpPr>
          <p:cNvPr id="45" name="Content Placeholder 2">
            <a:extLst>
              <a:ext uri="{FF2B5EF4-FFF2-40B4-BE49-F238E27FC236}">
                <a16:creationId xmlns:a16="http://schemas.microsoft.com/office/drawing/2014/main" id="{D2EB8794-7209-46B0-B83E-563877DBB0E7}"/>
              </a:ext>
            </a:extLst>
          </p:cNvPr>
          <p:cNvSpPr txBox="1">
            <a:spLocks/>
          </p:cNvSpPr>
          <p:nvPr/>
        </p:nvSpPr>
        <p:spPr>
          <a:xfrm>
            <a:off x="6318722" y="1398032"/>
            <a:ext cx="794968" cy="217847"/>
          </a:xfrm>
          <a:prstGeom prst="rect">
            <a:avLst/>
          </a:prstGeom>
          <a:solidFill>
            <a:schemeClr val="bg1"/>
          </a:solidFill>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200" b="1" dirty="0">
                <a:solidFill>
                  <a:schemeClr val="tx1"/>
                </a:solidFill>
                <a:latin typeface="Times New Roman" panose="02020603050405020304" pitchFamily="18" charset="0"/>
                <a:cs typeface="Times New Roman" panose="02020603050405020304" pitchFamily="18" charset="0"/>
              </a:rPr>
              <a:t>Group</a:t>
            </a:r>
          </a:p>
        </p:txBody>
      </p:sp>
      <p:graphicFrame>
        <p:nvGraphicFramePr>
          <p:cNvPr id="21" name="Table 20">
            <a:extLst>
              <a:ext uri="{FF2B5EF4-FFF2-40B4-BE49-F238E27FC236}">
                <a16:creationId xmlns:a16="http://schemas.microsoft.com/office/drawing/2014/main" id="{7F86783F-6279-4473-9CB3-487BF9D7DF31}"/>
              </a:ext>
            </a:extLst>
          </p:cNvPr>
          <p:cNvGraphicFramePr>
            <a:graphicFrameLocks noGrp="1"/>
          </p:cNvGraphicFramePr>
          <p:nvPr>
            <p:extLst>
              <p:ext uri="{D42A27DB-BD31-4B8C-83A1-F6EECF244321}">
                <p14:modId xmlns:p14="http://schemas.microsoft.com/office/powerpoint/2010/main" val="3690566002"/>
              </p:ext>
            </p:extLst>
          </p:nvPr>
        </p:nvGraphicFramePr>
        <p:xfrm>
          <a:off x="418816" y="891274"/>
          <a:ext cx="6859521" cy="2700934"/>
        </p:xfrm>
        <a:graphic>
          <a:graphicData uri="http://schemas.openxmlformats.org/drawingml/2006/table">
            <a:tbl>
              <a:tblPr lastRow="1" bandRow="1">
                <a:tableStyleId>{8EC20E35-A176-4012-BC5E-935CFFF8708E}</a:tableStyleId>
              </a:tblPr>
              <a:tblGrid>
                <a:gridCol w="186538">
                  <a:extLst>
                    <a:ext uri="{9D8B030D-6E8A-4147-A177-3AD203B41FA5}">
                      <a16:colId xmlns:a16="http://schemas.microsoft.com/office/drawing/2014/main" val="1979778462"/>
                    </a:ext>
                  </a:extLst>
                </a:gridCol>
                <a:gridCol w="186521">
                  <a:extLst>
                    <a:ext uri="{9D8B030D-6E8A-4147-A177-3AD203B41FA5}">
                      <a16:colId xmlns:a16="http://schemas.microsoft.com/office/drawing/2014/main" val="689270991"/>
                    </a:ext>
                  </a:extLst>
                </a:gridCol>
                <a:gridCol w="186538">
                  <a:extLst>
                    <a:ext uri="{9D8B030D-6E8A-4147-A177-3AD203B41FA5}">
                      <a16:colId xmlns:a16="http://schemas.microsoft.com/office/drawing/2014/main" val="1876456677"/>
                    </a:ext>
                  </a:extLst>
                </a:gridCol>
                <a:gridCol w="186538">
                  <a:extLst>
                    <a:ext uri="{9D8B030D-6E8A-4147-A177-3AD203B41FA5}">
                      <a16:colId xmlns:a16="http://schemas.microsoft.com/office/drawing/2014/main" val="4197499457"/>
                    </a:ext>
                  </a:extLst>
                </a:gridCol>
                <a:gridCol w="186538">
                  <a:extLst>
                    <a:ext uri="{9D8B030D-6E8A-4147-A177-3AD203B41FA5}">
                      <a16:colId xmlns:a16="http://schemas.microsoft.com/office/drawing/2014/main" val="2341784678"/>
                    </a:ext>
                  </a:extLst>
                </a:gridCol>
                <a:gridCol w="186538">
                  <a:extLst>
                    <a:ext uri="{9D8B030D-6E8A-4147-A177-3AD203B41FA5}">
                      <a16:colId xmlns:a16="http://schemas.microsoft.com/office/drawing/2014/main" val="3046989232"/>
                    </a:ext>
                  </a:extLst>
                </a:gridCol>
                <a:gridCol w="186538">
                  <a:extLst>
                    <a:ext uri="{9D8B030D-6E8A-4147-A177-3AD203B41FA5}">
                      <a16:colId xmlns:a16="http://schemas.microsoft.com/office/drawing/2014/main" val="3017166207"/>
                    </a:ext>
                  </a:extLst>
                </a:gridCol>
                <a:gridCol w="194581">
                  <a:extLst>
                    <a:ext uri="{9D8B030D-6E8A-4147-A177-3AD203B41FA5}">
                      <a16:colId xmlns:a16="http://schemas.microsoft.com/office/drawing/2014/main" val="1416670930"/>
                    </a:ext>
                  </a:extLst>
                </a:gridCol>
                <a:gridCol w="186538">
                  <a:extLst>
                    <a:ext uri="{9D8B030D-6E8A-4147-A177-3AD203B41FA5}">
                      <a16:colId xmlns:a16="http://schemas.microsoft.com/office/drawing/2014/main" val="3046229808"/>
                    </a:ext>
                  </a:extLst>
                </a:gridCol>
                <a:gridCol w="186538">
                  <a:extLst>
                    <a:ext uri="{9D8B030D-6E8A-4147-A177-3AD203B41FA5}">
                      <a16:colId xmlns:a16="http://schemas.microsoft.com/office/drawing/2014/main" val="3850355546"/>
                    </a:ext>
                  </a:extLst>
                </a:gridCol>
                <a:gridCol w="186538">
                  <a:extLst>
                    <a:ext uri="{9D8B030D-6E8A-4147-A177-3AD203B41FA5}">
                      <a16:colId xmlns:a16="http://schemas.microsoft.com/office/drawing/2014/main" val="422635479"/>
                    </a:ext>
                  </a:extLst>
                </a:gridCol>
                <a:gridCol w="403014">
                  <a:extLst>
                    <a:ext uri="{9D8B030D-6E8A-4147-A177-3AD203B41FA5}">
                      <a16:colId xmlns:a16="http://schemas.microsoft.com/office/drawing/2014/main" val="2790538848"/>
                    </a:ext>
                  </a:extLst>
                </a:gridCol>
                <a:gridCol w="298672">
                  <a:extLst>
                    <a:ext uri="{9D8B030D-6E8A-4147-A177-3AD203B41FA5}">
                      <a16:colId xmlns:a16="http://schemas.microsoft.com/office/drawing/2014/main" val="2376824313"/>
                    </a:ext>
                  </a:extLst>
                </a:gridCol>
                <a:gridCol w="186938">
                  <a:extLst>
                    <a:ext uri="{9D8B030D-6E8A-4147-A177-3AD203B41FA5}">
                      <a16:colId xmlns:a16="http://schemas.microsoft.com/office/drawing/2014/main" val="103416616"/>
                    </a:ext>
                  </a:extLst>
                </a:gridCol>
                <a:gridCol w="234341">
                  <a:extLst>
                    <a:ext uri="{9D8B030D-6E8A-4147-A177-3AD203B41FA5}">
                      <a16:colId xmlns:a16="http://schemas.microsoft.com/office/drawing/2014/main" val="917275767"/>
                    </a:ext>
                  </a:extLst>
                </a:gridCol>
                <a:gridCol w="175470">
                  <a:extLst>
                    <a:ext uri="{9D8B030D-6E8A-4147-A177-3AD203B41FA5}">
                      <a16:colId xmlns:a16="http://schemas.microsoft.com/office/drawing/2014/main" val="3957058359"/>
                    </a:ext>
                  </a:extLst>
                </a:gridCol>
                <a:gridCol w="205029">
                  <a:extLst>
                    <a:ext uri="{9D8B030D-6E8A-4147-A177-3AD203B41FA5}">
                      <a16:colId xmlns:a16="http://schemas.microsoft.com/office/drawing/2014/main" val="1497685824"/>
                    </a:ext>
                  </a:extLst>
                </a:gridCol>
                <a:gridCol w="187808">
                  <a:extLst>
                    <a:ext uri="{9D8B030D-6E8A-4147-A177-3AD203B41FA5}">
                      <a16:colId xmlns:a16="http://schemas.microsoft.com/office/drawing/2014/main" val="606106377"/>
                    </a:ext>
                  </a:extLst>
                </a:gridCol>
                <a:gridCol w="187808">
                  <a:extLst>
                    <a:ext uri="{9D8B030D-6E8A-4147-A177-3AD203B41FA5}">
                      <a16:colId xmlns:a16="http://schemas.microsoft.com/office/drawing/2014/main" val="3819461079"/>
                    </a:ext>
                  </a:extLst>
                </a:gridCol>
                <a:gridCol w="187808">
                  <a:extLst>
                    <a:ext uri="{9D8B030D-6E8A-4147-A177-3AD203B41FA5}">
                      <a16:colId xmlns:a16="http://schemas.microsoft.com/office/drawing/2014/main" val="2744979411"/>
                    </a:ext>
                  </a:extLst>
                </a:gridCol>
                <a:gridCol w="187808">
                  <a:extLst>
                    <a:ext uri="{9D8B030D-6E8A-4147-A177-3AD203B41FA5}">
                      <a16:colId xmlns:a16="http://schemas.microsoft.com/office/drawing/2014/main" val="3638678559"/>
                    </a:ext>
                  </a:extLst>
                </a:gridCol>
                <a:gridCol w="187808">
                  <a:extLst>
                    <a:ext uri="{9D8B030D-6E8A-4147-A177-3AD203B41FA5}">
                      <a16:colId xmlns:a16="http://schemas.microsoft.com/office/drawing/2014/main" val="2324653561"/>
                    </a:ext>
                  </a:extLst>
                </a:gridCol>
                <a:gridCol w="187808">
                  <a:extLst>
                    <a:ext uri="{9D8B030D-6E8A-4147-A177-3AD203B41FA5}">
                      <a16:colId xmlns:a16="http://schemas.microsoft.com/office/drawing/2014/main" val="57709493"/>
                    </a:ext>
                  </a:extLst>
                </a:gridCol>
                <a:gridCol w="187808">
                  <a:extLst>
                    <a:ext uri="{9D8B030D-6E8A-4147-A177-3AD203B41FA5}">
                      <a16:colId xmlns:a16="http://schemas.microsoft.com/office/drawing/2014/main" val="1835325847"/>
                    </a:ext>
                  </a:extLst>
                </a:gridCol>
                <a:gridCol w="184116">
                  <a:extLst>
                    <a:ext uri="{9D8B030D-6E8A-4147-A177-3AD203B41FA5}">
                      <a16:colId xmlns:a16="http://schemas.microsoft.com/office/drawing/2014/main" val="1522012692"/>
                    </a:ext>
                  </a:extLst>
                </a:gridCol>
                <a:gridCol w="191501">
                  <a:extLst>
                    <a:ext uri="{9D8B030D-6E8A-4147-A177-3AD203B41FA5}">
                      <a16:colId xmlns:a16="http://schemas.microsoft.com/office/drawing/2014/main" val="2075019598"/>
                    </a:ext>
                  </a:extLst>
                </a:gridCol>
                <a:gridCol w="187808">
                  <a:extLst>
                    <a:ext uri="{9D8B030D-6E8A-4147-A177-3AD203B41FA5}">
                      <a16:colId xmlns:a16="http://schemas.microsoft.com/office/drawing/2014/main" val="1423084687"/>
                    </a:ext>
                  </a:extLst>
                </a:gridCol>
                <a:gridCol w="187808">
                  <a:extLst>
                    <a:ext uri="{9D8B030D-6E8A-4147-A177-3AD203B41FA5}">
                      <a16:colId xmlns:a16="http://schemas.microsoft.com/office/drawing/2014/main" val="3243390526"/>
                    </a:ext>
                  </a:extLst>
                </a:gridCol>
                <a:gridCol w="187808">
                  <a:extLst>
                    <a:ext uri="{9D8B030D-6E8A-4147-A177-3AD203B41FA5}">
                      <a16:colId xmlns:a16="http://schemas.microsoft.com/office/drawing/2014/main" val="1775842156"/>
                    </a:ext>
                  </a:extLst>
                </a:gridCol>
                <a:gridCol w="1042416">
                  <a:extLst>
                    <a:ext uri="{9D8B030D-6E8A-4147-A177-3AD203B41FA5}">
                      <a16:colId xmlns:a16="http://schemas.microsoft.com/office/drawing/2014/main" val="799058994"/>
                    </a:ext>
                  </a:extLst>
                </a:gridCol>
              </a:tblGrid>
              <a:tr h="195722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356154"/>
                  </a:ext>
                </a:extLst>
              </a:tr>
              <a:tr h="228600">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2087540"/>
                  </a:ext>
                </a:extLst>
              </a:tr>
              <a:tr h="237744">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3872474"/>
                  </a:ext>
                </a:extLst>
              </a:tr>
              <a:tr h="228600">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FFBDBD"/>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5">
                        <a:lumMod val="40000"/>
                        <a:lumOff val="60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endParaRPr lang="en-US" sz="1200" b="1" dirty="0">
                        <a:latin typeface="Times New Roman" panose="02020603050405020304" pitchFamily="18" charset="0"/>
                        <a:cs typeface="Times New Roman" panose="02020603050405020304" pitchFamily="18" charset="0"/>
                      </a:endParaRP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46967762"/>
                  </a:ext>
                </a:extLst>
              </a:tr>
            </a:tbl>
          </a:graphicData>
        </a:graphic>
      </p:graphicFrame>
      <p:sp>
        <p:nvSpPr>
          <p:cNvPr id="10" name="Rectangle 9">
            <a:extLst>
              <a:ext uri="{FF2B5EF4-FFF2-40B4-BE49-F238E27FC236}">
                <a16:creationId xmlns:a16="http://schemas.microsoft.com/office/drawing/2014/main" id="{BA7F4E45-719C-4341-9206-E6010EFC812B}"/>
              </a:ext>
            </a:extLst>
          </p:cNvPr>
          <p:cNvSpPr/>
          <p:nvPr/>
        </p:nvSpPr>
        <p:spPr>
          <a:xfrm>
            <a:off x="37294" y="3929480"/>
            <a:ext cx="7241042" cy="646331"/>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in all samples from all 3 trials. The control group is indicated by light blue circles and the probiotic treated group is indicated by dark red triangles. No significant differences were found over time or between treatments, due to high variation in the replicate tanks. </a:t>
            </a:r>
          </a:p>
        </p:txBody>
      </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A7A8B825-3009-4D88-B8E3-DDABB315FD28}"/>
              </a:ext>
            </a:extLst>
          </p:cNvPr>
          <p:cNvSpPr/>
          <p:nvPr/>
        </p:nvSpPr>
        <p:spPr>
          <a:xfrm>
            <a:off x="5840971" y="544367"/>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id="{B1B206B1-CC84-4702-945B-E06A1ADADDBC}"/>
              </a:ext>
            </a:extLst>
          </p:cNvPr>
          <p:cNvSpPr/>
          <p:nvPr/>
        </p:nvSpPr>
        <p:spPr>
          <a:xfrm>
            <a:off x="5840971" y="1439923"/>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id="{A13630A9-24E1-4F1C-8C32-B9AFB4ADCD1E}"/>
              </a:ext>
            </a:extLst>
          </p:cNvPr>
          <p:cNvSpPr/>
          <p:nvPr/>
        </p:nvSpPr>
        <p:spPr>
          <a:xfrm>
            <a:off x="5840971" y="2443382"/>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33" y="524298"/>
            <a:ext cx="5304376" cy="2855842"/>
          </a:xfrm>
          <a:prstGeom prst="rect">
            <a:avLst/>
          </a:prstGeom>
        </p:spPr>
      </p:pic>
      <p:sp>
        <p:nvSpPr>
          <p:cNvPr id="33" name="Title 1">
            <a:extLst>
              <a:ext uri="{FF2B5EF4-FFF2-40B4-BE49-F238E27FC236}">
                <a16:creationId xmlns:a16="http://schemas.microsoft.com/office/drawing/2014/main" id="{714FC498-F477-4E6D-B2A0-2C768A59E71D}"/>
              </a:ext>
            </a:extLst>
          </p:cNvPr>
          <p:cNvSpPr>
            <a:spLocks noGrp="1"/>
          </p:cNvSpPr>
          <p:nvPr>
            <p:ph type="title"/>
          </p:nvPr>
        </p:nvSpPr>
        <p:spPr>
          <a:xfrm>
            <a:off x="819000" y="288827"/>
            <a:ext cx="1299848" cy="287692"/>
          </a:xfrm>
          <a:noFill/>
        </p:spPr>
        <p:txBody>
          <a:bodyPr>
            <a:normAutofit/>
          </a:bodyPr>
          <a:lstStyle/>
          <a:p>
            <a:pPr algn="ctr"/>
            <a:r>
              <a:rPr lang="en-US" sz="1400"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id="{2055CD4F-C447-4314-BCF5-4A912AC49A11}"/>
              </a:ext>
            </a:extLst>
          </p:cNvPr>
          <p:cNvSpPr txBox="1">
            <a:spLocks/>
          </p:cNvSpPr>
          <p:nvPr/>
        </p:nvSpPr>
        <p:spPr>
          <a:xfrm>
            <a:off x="2602158"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id="{698EFDB0-DBEF-4FF5-9B54-D1D8CA3AC6AA}"/>
              </a:ext>
            </a:extLst>
          </p:cNvPr>
          <p:cNvSpPr txBox="1">
            <a:spLocks/>
          </p:cNvSpPr>
          <p:nvPr/>
        </p:nvSpPr>
        <p:spPr>
          <a:xfrm>
            <a:off x="4379721" y="288827"/>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id="{E2FBBAAD-5718-439A-9C19-9EF380D7D10F}"/>
              </a:ext>
            </a:extLst>
          </p:cNvPr>
          <p:cNvSpPr txBox="1">
            <a:spLocks/>
          </p:cNvSpPr>
          <p:nvPr/>
        </p:nvSpPr>
        <p:spPr>
          <a:xfrm rot="16200000">
            <a:off x="-147409" y="2705805"/>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id="{C1D7A619-6336-468E-9232-9CCB119A9C08}"/>
              </a:ext>
            </a:extLst>
          </p:cNvPr>
          <p:cNvSpPr txBox="1">
            <a:spLocks/>
          </p:cNvSpPr>
          <p:nvPr/>
        </p:nvSpPr>
        <p:spPr>
          <a:xfrm rot="16200000">
            <a:off x="-76756" y="1716936"/>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id="{058FC68B-52BB-4C29-9DC5-CE0434ADBD47}"/>
              </a:ext>
            </a:extLst>
          </p:cNvPr>
          <p:cNvSpPr txBox="1">
            <a:spLocks/>
          </p:cNvSpPr>
          <p:nvPr/>
        </p:nvSpPr>
        <p:spPr>
          <a:xfrm rot="16200000">
            <a:off x="-76756" y="790498"/>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id="{DBBB1837-744B-4FF4-9187-D0C71C4D7311}"/>
              </a:ext>
            </a:extLst>
          </p:cNvPr>
          <p:cNvGrpSpPr/>
          <p:nvPr/>
        </p:nvGrpSpPr>
        <p:grpSpPr>
          <a:xfrm>
            <a:off x="5852051" y="582467"/>
            <a:ext cx="683039" cy="457726"/>
            <a:chOff x="6942526" y="454031"/>
            <a:chExt cx="1138399" cy="762876"/>
          </a:xfrm>
        </p:grpSpPr>
        <p:grpSp>
          <p:nvGrpSpPr>
            <p:cNvPr id="65" name="Group 64">
              <a:extLst>
                <a:ext uri="{FF2B5EF4-FFF2-40B4-BE49-F238E27FC236}">
                  <a16:creationId xmlns:a16="http://schemas.microsoft.com/office/drawing/2014/main"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id="{D0672FAC-1A18-4011-BEA0-EA0C2CFFCF75}"/>
              </a:ext>
            </a:extLst>
          </p:cNvPr>
          <p:cNvGrpSpPr/>
          <p:nvPr/>
        </p:nvGrpSpPr>
        <p:grpSpPr>
          <a:xfrm>
            <a:off x="5852048" y="2037414"/>
            <a:ext cx="668912" cy="360466"/>
            <a:chOff x="7291691" y="1228430"/>
            <a:chExt cx="1080124" cy="588762"/>
          </a:xfrm>
        </p:grpSpPr>
        <p:pic>
          <p:nvPicPr>
            <p:cNvPr id="72" name="Picture 71">
              <a:extLst>
                <a:ext uri="{FF2B5EF4-FFF2-40B4-BE49-F238E27FC236}">
                  <a16:creationId xmlns:a16="http://schemas.microsoft.com/office/drawing/2014/main"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id="{C8773116-4FFC-4402-B636-11EC1063BA6E}"/>
              </a:ext>
            </a:extLst>
          </p:cNvPr>
          <p:cNvGrpSpPr/>
          <p:nvPr/>
        </p:nvGrpSpPr>
        <p:grpSpPr>
          <a:xfrm>
            <a:off x="5852048" y="1431582"/>
            <a:ext cx="754534" cy="702030"/>
            <a:chOff x="9894330" y="2038817"/>
            <a:chExt cx="1257556" cy="1170050"/>
          </a:xfrm>
        </p:grpSpPr>
        <p:sp>
          <p:nvSpPr>
            <p:cNvPr id="26" name="Content Placeholder 2">
              <a:extLst>
                <a:ext uri="{FF2B5EF4-FFF2-40B4-BE49-F238E27FC236}">
                  <a16:creationId xmlns:a16="http://schemas.microsoft.com/office/drawing/2014/main" id="{DAACDCF9-D699-48C2-A562-D7FEE3C97BA5}"/>
                </a:ext>
              </a:extLst>
            </p:cNvPr>
            <p:cNvSpPr txBox="1">
              <a:spLocks/>
            </p:cNvSpPr>
            <p:nvPr/>
          </p:nvSpPr>
          <p:spPr>
            <a:xfrm>
              <a:off x="9894330" y="2038817"/>
              <a:ext cx="572000" cy="1170050"/>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id="{B55AB427-621C-4B38-ABAC-A0F8DCCCC174}"/>
              </a:ext>
            </a:extLst>
          </p:cNvPr>
          <p:cNvGrpSpPr/>
          <p:nvPr/>
        </p:nvGrpSpPr>
        <p:grpSpPr>
          <a:xfrm>
            <a:off x="5852051" y="2447577"/>
            <a:ext cx="780797" cy="329342"/>
            <a:chOff x="9772046" y="3698276"/>
            <a:chExt cx="1301329" cy="548904"/>
          </a:xfrm>
        </p:grpSpPr>
        <p:grpSp>
          <p:nvGrpSpPr>
            <p:cNvPr id="62" name="Group 61">
              <a:extLst>
                <a:ext uri="{FF2B5EF4-FFF2-40B4-BE49-F238E27FC236}">
                  <a16:creationId xmlns:a16="http://schemas.microsoft.com/office/drawing/2014/main"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id="{90780E8F-26A2-422D-A6C3-2787AFCE91E7}"/>
              </a:ext>
            </a:extLst>
          </p:cNvPr>
          <p:cNvGrpSpPr/>
          <p:nvPr/>
        </p:nvGrpSpPr>
        <p:grpSpPr>
          <a:xfrm>
            <a:off x="5852050" y="1016386"/>
            <a:ext cx="673735" cy="330610"/>
            <a:chOff x="9753413" y="1224059"/>
            <a:chExt cx="1122891" cy="551017"/>
          </a:xfrm>
        </p:grpSpPr>
        <p:sp>
          <p:nvSpPr>
            <p:cNvPr id="13" name="Content Placeholder 2">
              <a:extLst>
                <a:ext uri="{FF2B5EF4-FFF2-40B4-BE49-F238E27FC236}">
                  <a16:creationId xmlns:a16="http://schemas.microsoft.com/office/drawing/2014/main"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id="{91657D93-7CD5-4AB5-AC90-B6EA6F8D696B}"/>
              </a:ext>
            </a:extLst>
          </p:cNvPr>
          <p:cNvGrpSpPr/>
          <p:nvPr/>
        </p:nvGrpSpPr>
        <p:grpSpPr>
          <a:xfrm>
            <a:off x="5852050" y="2816455"/>
            <a:ext cx="979167" cy="473311"/>
            <a:chOff x="9811047" y="4232643"/>
            <a:chExt cx="1631945" cy="788852"/>
          </a:xfrm>
        </p:grpSpPr>
        <p:pic>
          <p:nvPicPr>
            <p:cNvPr id="41" name="Content Placeholder 12">
              <a:extLst>
                <a:ext uri="{FF2B5EF4-FFF2-40B4-BE49-F238E27FC236}">
                  <a16:creationId xmlns:a16="http://schemas.microsoft.com/office/drawing/2014/main"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id="{225DDB24-B543-45C2-A438-10056B072FD7}"/>
              </a:ext>
            </a:extLst>
          </p:cNvPr>
          <p:cNvSpPr/>
          <p:nvPr/>
        </p:nvSpPr>
        <p:spPr>
          <a:xfrm>
            <a:off x="19322" y="3451934"/>
            <a:ext cx="7257245" cy="1938992"/>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plots calculated using Bray-Curtis beta-diversity (k=2) at the Order level by (a) Sample Type, (b) Sampling Day, and (c) Probiotic Treatment Group. (b) and (c) were calculated using only water samples. The </a:t>
            </a:r>
            <a:r>
              <a:rPr lang="en-US" sz="1200" dirty="0" err="1">
                <a:latin typeface="Times New Roman" panose="02020603050405020304" pitchFamily="18" charset="0"/>
                <a:cs typeface="Times New Roman" panose="02020603050405020304" pitchFamily="18" charset="0"/>
              </a:rPr>
              <a:t>elipse</a:t>
            </a:r>
            <a:r>
              <a:rPr lang="en-US" sz="1200" dirty="0">
                <a:latin typeface="Times New Roman" panose="02020603050405020304" pitchFamily="18" charset="0"/>
                <a:cs typeface="Times New Roman" panose="02020603050405020304" pitchFamily="18" charset="0"/>
              </a:rPr>
              <a:t>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are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is significantly different between timepoints. (c) The treatment group is indicated by colors (Control=light blue dashed, Probiotic treatment=dark red dotted) and sampling timepoints are indicated by symbols. The water community is not significantly different according to treatment.</a:t>
            </a:r>
          </a:p>
        </p:txBody>
      </p:sp>
      <p:sp>
        <p:nvSpPr>
          <p:cNvPr id="89" name="Rectangle 88">
            <a:extLst>
              <a:ext uri="{FF2B5EF4-FFF2-40B4-BE49-F238E27FC236}">
                <a16:creationId xmlns:a16="http://schemas.microsoft.com/office/drawing/2014/main" id="{5C99D9A4-37EC-42E0-846B-037553E148F9}"/>
              </a:ext>
            </a:extLst>
          </p:cNvPr>
          <p:cNvSpPr/>
          <p:nvPr/>
        </p:nvSpPr>
        <p:spPr>
          <a:xfrm>
            <a:off x="4064001" y="544370"/>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DB5074-3048-48FB-9486-CF480476F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33" y="862663"/>
            <a:ext cx="5429737" cy="3260279"/>
          </a:xfrm>
          <a:prstGeom prst="rect">
            <a:avLst/>
          </a:prstGeom>
        </p:spPr>
      </p:pic>
      <p:sp>
        <p:nvSpPr>
          <p:cNvPr id="19" name="Content Placeholder 2">
            <a:extLst>
              <a:ext uri="{FF2B5EF4-FFF2-40B4-BE49-F238E27FC236}">
                <a16:creationId xmlns:a16="http://schemas.microsoft.com/office/drawing/2014/main" id="{3D663593-97B6-4312-B0A8-E5B54139C2A6}"/>
              </a:ext>
            </a:extLst>
          </p:cNvPr>
          <p:cNvSpPr>
            <a:spLocks noGrp="1"/>
          </p:cNvSpPr>
          <p:nvPr>
            <p:ph idx="1"/>
          </p:nvPr>
        </p:nvSpPr>
        <p:spPr>
          <a:xfrm>
            <a:off x="959932" y="823187"/>
            <a:ext cx="1904515"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20" name="Content Placeholder 2">
            <a:extLst>
              <a:ext uri="{FF2B5EF4-FFF2-40B4-BE49-F238E27FC236}">
                <a16:creationId xmlns:a16="http://schemas.microsoft.com/office/drawing/2014/main" id="{9468C601-01FC-4F15-A530-E791EE98EB63}"/>
              </a:ext>
            </a:extLst>
          </p:cNvPr>
          <p:cNvSpPr txBox="1">
            <a:spLocks/>
          </p:cNvSpPr>
          <p:nvPr/>
        </p:nvSpPr>
        <p:spPr>
          <a:xfrm>
            <a:off x="2781712" y="823187"/>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Trial 2</a:t>
            </a:r>
          </a:p>
        </p:txBody>
      </p:sp>
      <p:sp>
        <p:nvSpPr>
          <p:cNvPr id="21" name="Content Placeholder 2">
            <a:extLst>
              <a:ext uri="{FF2B5EF4-FFF2-40B4-BE49-F238E27FC236}">
                <a16:creationId xmlns:a16="http://schemas.microsoft.com/office/drawing/2014/main" id="{A297FBC0-3E00-470A-B6FB-4D1B23995715}"/>
              </a:ext>
            </a:extLst>
          </p:cNvPr>
          <p:cNvSpPr txBox="1">
            <a:spLocks/>
          </p:cNvSpPr>
          <p:nvPr/>
        </p:nvSpPr>
        <p:spPr>
          <a:xfrm>
            <a:off x="4590139" y="817472"/>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600" b="1" dirty="0">
                <a:latin typeface="Times New Roman" panose="02020603050405020304" pitchFamily="18" charset="0"/>
                <a:cs typeface="Times New Roman" panose="02020603050405020304" pitchFamily="18" charset="0"/>
              </a:rPr>
              <a:t>Trial 3</a:t>
            </a:r>
          </a:p>
        </p:txBody>
      </p:sp>
      <p:sp>
        <p:nvSpPr>
          <p:cNvPr id="22" name="Content Placeholder 2">
            <a:extLst>
              <a:ext uri="{FF2B5EF4-FFF2-40B4-BE49-F238E27FC236}">
                <a16:creationId xmlns:a16="http://schemas.microsoft.com/office/drawing/2014/main" id="{87AD629C-2A97-42AD-AF10-E919DAAEB961}"/>
              </a:ext>
            </a:extLst>
          </p:cNvPr>
          <p:cNvSpPr txBox="1">
            <a:spLocks/>
          </p:cNvSpPr>
          <p:nvPr/>
        </p:nvSpPr>
        <p:spPr>
          <a:xfrm rot="16200000">
            <a:off x="112185" y="3070033"/>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latin typeface="Times New Roman" panose="02020603050405020304" pitchFamily="18" charset="0"/>
                <a:cs typeface="Times New Roman" panose="02020603050405020304" pitchFamily="18" charset="0"/>
              </a:rPr>
              <a:t>Number of </a:t>
            </a:r>
            <a:r>
              <a:rPr lang="en-US" sz="1000" i="1" dirty="0" err="1">
                <a:latin typeface="Times New Roman" panose="02020603050405020304" pitchFamily="18" charset="0"/>
                <a:cs typeface="Times New Roman" panose="02020603050405020304" pitchFamily="18" charset="0"/>
              </a:rPr>
              <a:t>Oceanospirillales</a:t>
            </a:r>
            <a:r>
              <a:rPr lang="en-US" sz="1000" dirty="0">
                <a:latin typeface="Times New Roman" panose="02020603050405020304" pitchFamily="18" charset="0"/>
                <a:cs typeface="Times New Roman" panose="02020603050405020304" pitchFamily="18" charset="0"/>
              </a:rPr>
              <a:t> Reads</a:t>
            </a:r>
          </a:p>
        </p:txBody>
      </p:sp>
      <p:sp>
        <p:nvSpPr>
          <p:cNvPr id="23" name="Rectangle 22">
            <a:extLst>
              <a:ext uri="{FF2B5EF4-FFF2-40B4-BE49-F238E27FC236}">
                <a16:creationId xmlns:a16="http://schemas.microsoft.com/office/drawing/2014/main" id="{51C31F45-6DC2-4875-9F7C-0016BF505C70}"/>
              </a:ext>
            </a:extLst>
          </p:cNvPr>
          <p:cNvSpPr/>
          <p:nvPr/>
        </p:nvSpPr>
        <p:spPr>
          <a:xfrm>
            <a:off x="630224" y="923272"/>
            <a:ext cx="458843" cy="12818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37E77833-579C-4250-8DAE-61B1CBC24D9F}"/>
              </a:ext>
            </a:extLst>
          </p:cNvPr>
          <p:cNvSpPr/>
          <p:nvPr/>
        </p:nvSpPr>
        <p:spPr>
          <a:xfrm>
            <a:off x="2747439" y="877989"/>
            <a:ext cx="151283" cy="1563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E7F19848-E7A8-4696-9560-B8F67449677F}"/>
              </a:ext>
            </a:extLst>
          </p:cNvPr>
          <p:cNvGrpSpPr/>
          <p:nvPr/>
        </p:nvGrpSpPr>
        <p:grpSpPr>
          <a:xfrm>
            <a:off x="6067557" y="2441802"/>
            <a:ext cx="1054461" cy="596040"/>
            <a:chOff x="9737135" y="3958147"/>
            <a:chExt cx="1278468" cy="993400"/>
          </a:xfrm>
        </p:grpSpPr>
        <p:sp>
          <p:nvSpPr>
            <p:cNvPr id="18" name="Rectangle 17">
              <a:extLst>
                <a:ext uri="{FF2B5EF4-FFF2-40B4-BE49-F238E27FC236}">
                  <a16:creationId xmlns:a16="http://schemas.microsoft.com/office/drawing/2014/main" id="{E68282A4-7F03-4B0F-AC83-209A0209E994}"/>
                </a:ext>
              </a:extLst>
            </p:cNvPr>
            <p:cNvSpPr/>
            <p:nvPr/>
          </p:nvSpPr>
          <p:spPr>
            <a:xfrm>
              <a:off x="9737135" y="3958147"/>
              <a:ext cx="1278468" cy="9933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866757BE-0370-469F-8232-B7BD1F452D28}"/>
                </a:ext>
              </a:extLst>
            </p:cNvPr>
            <p:cNvSpPr txBox="1">
              <a:spLocks/>
            </p:cNvSpPr>
            <p:nvPr/>
          </p:nvSpPr>
          <p:spPr>
            <a:xfrm>
              <a:off x="9794947" y="4017413"/>
              <a:ext cx="1093656" cy="47526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200" b="1" dirty="0">
                  <a:latin typeface="Times New Roman" panose="02020603050405020304" pitchFamily="18" charset="0"/>
                  <a:cs typeface="Times New Roman" panose="02020603050405020304" pitchFamily="18" charset="0"/>
                </a:rPr>
                <a:t>Group</a:t>
              </a:r>
            </a:p>
          </p:txBody>
        </p:sp>
        <p:pic>
          <p:nvPicPr>
            <p:cNvPr id="26" name="Picture 25">
              <a:extLst>
                <a:ext uri="{FF2B5EF4-FFF2-40B4-BE49-F238E27FC236}">
                  <a16:creationId xmlns:a16="http://schemas.microsoft.com/office/drawing/2014/main" id="{16F472E4-8C2D-4121-B1D3-18F8A137EC12}"/>
                </a:ext>
              </a:extLst>
            </p:cNvPr>
            <p:cNvPicPr>
              <a:picLocks noChangeAspect="1"/>
            </p:cNvPicPr>
            <p:nvPr/>
          </p:nvPicPr>
          <p:blipFill rotWithShape="1">
            <a:blip r:embed="rId4"/>
            <a:srcRect l="90744" t="46946" r="6669" b="43762"/>
            <a:stretch/>
          </p:blipFill>
          <p:spPr>
            <a:xfrm>
              <a:off x="9794946" y="4394809"/>
              <a:ext cx="348019" cy="525121"/>
            </a:xfrm>
            <a:prstGeom prst="rect">
              <a:avLst/>
            </a:prstGeom>
          </p:spPr>
        </p:pic>
        <p:sp>
          <p:nvSpPr>
            <p:cNvPr id="27" name="Content Placeholder 2">
              <a:extLst>
                <a:ext uri="{FF2B5EF4-FFF2-40B4-BE49-F238E27FC236}">
                  <a16:creationId xmlns:a16="http://schemas.microsoft.com/office/drawing/2014/main" id="{2358D0BC-7D9E-49CD-9261-62B8500E6578}"/>
                </a:ext>
              </a:extLst>
            </p:cNvPr>
            <p:cNvSpPr txBox="1">
              <a:spLocks/>
            </p:cNvSpPr>
            <p:nvPr/>
          </p:nvSpPr>
          <p:spPr>
            <a:xfrm>
              <a:off x="10062018" y="4357695"/>
              <a:ext cx="953585" cy="59385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1000" dirty="0">
                  <a:latin typeface="Times New Roman" panose="02020603050405020304" pitchFamily="18" charset="0"/>
                  <a:cs typeface="Times New Roman" panose="02020603050405020304" pitchFamily="18" charset="0"/>
                </a:rPr>
                <a:t>Control</a:t>
              </a:r>
            </a:p>
            <a:p>
              <a:pPr>
                <a:spcBef>
                  <a:spcPts val="0"/>
                </a:spcBef>
              </a:pPr>
              <a:r>
                <a:rPr lang="en-US" sz="1000" dirty="0">
                  <a:latin typeface="Times New Roman" panose="02020603050405020304" pitchFamily="18" charset="0"/>
                  <a:cs typeface="Times New Roman" panose="02020603050405020304" pitchFamily="18" charset="0"/>
                </a:rPr>
                <a:t>Treatment</a:t>
              </a:r>
            </a:p>
          </p:txBody>
        </p:sp>
      </p:grpSp>
      <p:sp>
        <p:nvSpPr>
          <p:cNvPr id="31" name="Content Placeholder 2">
            <a:extLst>
              <a:ext uri="{FF2B5EF4-FFF2-40B4-BE49-F238E27FC236}">
                <a16:creationId xmlns:a16="http://schemas.microsoft.com/office/drawing/2014/main" id="{09CEB109-C903-4798-9353-55B80241C779}"/>
              </a:ext>
            </a:extLst>
          </p:cNvPr>
          <p:cNvSpPr txBox="1">
            <a:spLocks/>
          </p:cNvSpPr>
          <p:nvPr/>
        </p:nvSpPr>
        <p:spPr>
          <a:xfrm rot="16200000">
            <a:off x="397501" y="154111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latin typeface="Times New Roman" panose="02020603050405020304" pitchFamily="18" charset="0"/>
                <a:cs typeface="Times New Roman" panose="02020603050405020304" pitchFamily="18" charset="0"/>
              </a:rPr>
              <a:t>Number of </a:t>
            </a:r>
            <a:r>
              <a:rPr lang="en-US" sz="1000" i="1" dirty="0">
                <a:latin typeface="Times New Roman" panose="02020603050405020304" pitchFamily="18" charset="0"/>
                <a:cs typeface="Times New Roman" panose="02020603050405020304" pitchFamily="18" charset="0"/>
              </a:rPr>
              <a:t>Bacillus</a:t>
            </a:r>
            <a:r>
              <a:rPr lang="en-US" sz="1000" dirty="0">
                <a:latin typeface="Times New Roman" panose="02020603050405020304" pitchFamily="18" charset="0"/>
                <a:cs typeface="Times New Roman" panose="02020603050405020304" pitchFamily="18" charset="0"/>
              </a:rPr>
              <a:t> Reads</a:t>
            </a:r>
          </a:p>
        </p:txBody>
      </p:sp>
      <p:sp>
        <p:nvSpPr>
          <p:cNvPr id="32" name="Rectangle 31">
            <a:extLst>
              <a:ext uri="{FF2B5EF4-FFF2-40B4-BE49-F238E27FC236}">
                <a16:creationId xmlns:a16="http://schemas.microsoft.com/office/drawing/2014/main" id="{436608F0-FF1D-4CA3-995B-15BE2F22CD08}"/>
              </a:ext>
            </a:extLst>
          </p:cNvPr>
          <p:cNvSpPr/>
          <p:nvPr/>
        </p:nvSpPr>
        <p:spPr>
          <a:xfrm>
            <a:off x="4513278" y="928987"/>
            <a:ext cx="199047" cy="1563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EDCE83-988C-44C6-ADDE-2B1789642C12}"/>
              </a:ext>
            </a:extLst>
          </p:cNvPr>
          <p:cNvSpPr/>
          <p:nvPr/>
        </p:nvSpPr>
        <p:spPr>
          <a:xfrm>
            <a:off x="57956" y="4191205"/>
            <a:ext cx="7147775" cy="1200329"/>
          </a:xfrm>
          <a:prstGeom prst="rect">
            <a:avLst/>
          </a:prstGeom>
        </p:spPr>
        <p:txBody>
          <a:bodyPr wrap="square">
            <a:spAutoFit/>
          </a:bodyPr>
          <a:lstStyle/>
          <a:p>
            <a:pPr algn="just" defTabSz="558818">
              <a:defRPr/>
            </a:pPr>
            <a:r>
              <a:rPr lang="en-US" sz="1200" dirty="0">
                <a:latin typeface="Times New Roman" panose="02020603050405020304" pitchFamily="18" charset="0"/>
                <a:cs typeface="Times New Roman" panose="02020603050405020304" pitchFamily="18" charset="0"/>
              </a:rPr>
              <a:t>Figure 4. Number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treated and control water samples (n=3) on Days 1 and 12 (Trial 1), Days 1 and 9 (Trial 2), and Days 5, 8 and 12 (Trial 3).  Control is indicated by light blue boxplots and probiotic treatment is indicated by dark red boxplots.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is consistently more abundant in the treated than the control water on the second (and third) timepoint in all 3 trials. (b) </a:t>
            </a:r>
            <a:r>
              <a:rPr lang="en-US" sz="1200" i="1" dirty="0" err="1">
                <a:latin typeface="Times New Roman" panose="02020603050405020304" pitchFamily="18" charset="0"/>
                <a:cs typeface="Times New Roman" panose="02020603050405020304" pitchFamily="18" charset="0"/>
              </a:rPr>
              <a:t>Oceanospirallales</a:t>
            </a:r>
            <a:r>
              <a:rPr lang="en-US" sz="1200" dirty="0">
                <a:latin typeface="Times New Roman" panose="02020603050405020304" pitchFamily="18" charset="0"/>
                <a:cs typeface="Times New Roman" panose="02020603050405020304" pitchFamily="18" charset="0"/>
              </a:rPr>
              <a:t> are consistently more abundant in probiotic-treated tank rearing water, and decrease with time.</a:t>
            </a: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44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2">
            <a:extLst>
              <a:ext uri="{FF2B5EF4-FFF2-40B4-BE49-F238E27FC236}">
                <a16:creationId xmlns:a16="http://schemas.microsoft.com/office/drawing/2014/main" id="{C86775A5-F912-449B-8BAC-37CFAA129035}"/>
              </a:ext>
            </a:extLst>
          </p:cNvPr>
          <p:cNvSpPr txBox="1">
            <a:spLocks/>
          </p:cNvSpPr>
          <p:nvPr/>
        </p:nvSpPr>
        <p:spPr>
          <a:xfrm rot="16200000">
            <a:off x="296023" y="3114710"/>
            <a:ext cx="1439585" cy="285160"/>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latin typeface="Times New Roman" panose="02020603050405020304" pitchFamily="18" charset="0"/>
                <a:cs typeface="Times New Roman" panose="02020603050405020304" pitchFamily="18" charset="0"/>
              </a:rPr>
              <a:t>Number of </a:t>
            </a:r>
            <a:r>
              <a:rPr lang="en-US" sz="1050" i="1" dirty="0">
                <a:latin typeface="Times New Roman" panose="02020603050405020304" pitchFamily="18" charset="0"/>
                <a:cs typeface="Times New Roman" panose="02020603050405020304" pitchFamily="18" charset="0"/>
              </a:rPr>
              <a:t>Vibrio</a:t>
            </a:r>
            <a:r>
              <a:rPr lang="en-US" sz="1050" dirty="0">
                <a:latin typeface="Times New Roman" panose="02020603050405020304" pitchFamily="18" charset="0"/>
                <a:cs typeface="Times New Roman" panose="02020603050405020304" pitchFamily="18" charset="0"/>
              </a:rPr>
              <a:t> Reads</a:t>
            </a:r>
          </a:p>
        </p:txBody>
      </p:sp>
      <p:pic>
        <p:nvPicPr>
          <p:cNvPr id="5" name="Picture 4">
            <a:extLst>
              <a:ext uri="{FF2B5EF4-FFF2-40B4-BE49-F238E27FC236}">
                <a16:creationId xmlns:a16="http://schemas.microsoft.com/office/drawing/2014/main" id="{3DAA7138-2E62-4EAB-BDB7-4C3CD10110B2}"/>
              </a:ext>
            </a:extLst>
          </p:cNvPr>
          <p:cNvPicPr>
            <a:picLocks noChangeAspect="1"/>
          </p:cNvPicPr>
          <p:nvPr/>
        </p:nvPicPr>
        <p:blipFill rotWithShape="1">
          <a:blip r:embed="rId3">
            <a:extLst>
              <a:ext uri="{28A0092B-C50C-407E-A947-70E740481C1C}">
                <a14:useLocalDpi xmlns:a14="http://schemas.microsoft.com/office/drawing/2010/main" val="0"/>
              </a:ext>
            </a:extLst>
          </a:blip>
          <a:srcRect l="943"/>
          <a:stretch/>
        </p:blipFill>
        <p:spPr>
          <a:xfrm>
            <a:off x="1089416" y="890595"/>
            <a:ext cx="5136371" cy="3231049"/>
          </a:xfrm>
          <a:prstGeom prst="rect">
            <a:avLst/>
          </a:prstGeom>
        </p:spPr>
      </p:pic>
      <p:sp>
        <p:nvSpPr>
          <p:cNvPr id="63" name="Content Placeholder 2">
            <a:extLst>
              <a:ext uri="{FF2B5EF4-FFF2-40B4-BE49-F238E27FC236}">
                <a16:creationId xmlns:a16="http://schemas.microsoft.com/office/drawing/2014/main" id="{A1EFC48B-3969-4F7E-8C98-49E58F22EA6C}"/>
              </a:ext>
            </a:extLst>
          </p:cNvPr>
          <p:cNvSpPr txBox="1">
            <a:spLocks/>
          </p:cNvSpPr>
          <p:nvPr/>
        </p:nvSpPr>
        <p:spPr>
          <a:xfrm rot="16200000">
            <a:off x="358740" y="1581022"/>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i="1" dirty="0">
                <a:latin typeface="Times New Roman" panose="02020603050405020304" pitchFamily="18" charset="0"/>
                <a:cs typeface="Times New Roman" panose="02020603050405020304" pitchFamily="18" charset="0"/>
              </a:rPr>
              <a:t>Vibrio </a:t>
            </a:r>
            <a:r>
              <a:rPr lang="en-US" sz="1050" dirty="0">
                <a:latin typeface="Times New Roman" panose="02020603050405020304" pitchFamily="18" charset="0"/>
                <a:cs typeface="Times New Roman" panose="02020603050405020304" pitchFamily="18" charset="0"/>
              </a:rPr>
              <a:t>Simpson Diversity</a:t>
            </a:r>
          </a:p>
        </p:txBody>
      </p:sp>
      <p:sp>
        <p:nvSpPr>
          <p:cNvPr id="64" name="Rectangle 63">
            <a:extLst>
              <a:ext uri="{FF2B5EF4-FFF2-40B4-BE49-F238E27FC236}">
                <a16:creationId xmlns:a16="http://schemas.microsoft.com/office/drawing/2014/main" id="{971B8D6F-8AAE-4B22-B295-27045EA05615}"/>
              </a:ext>
            </a:extLst>
          </p:cNvPr>
          <p:cNvSpPr/>
          <p:nvPr/>
        </p:nvSpPr>
        <p:spPr>
          <a:xfrm>
            <a:off x="2768535" y="1194752"/>
            <a:ext cx="156537" cy="1296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3552408E-35B3-4BD9-AE0E-A62621479ED7}"/>
              </a:ext>
            </a:extLst>
          </p:cNvPr>
          <p:cNvSpPr/>
          <p:nvPr/>
        </p:nvSpPr>
        <p:spPr>
          <a:xfrm>
            <a:off x="4459860" y="1296024"/>
            <a:ext cx="192966" cy="1241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72" name="Content Placeholder 2">
            <a:extLst>
              <a:ext uri="{FF2B5EF4-FFF2-40B4-BE49-F238E27FC236}">
                <a16:creationId xmlns:a16="http://schemas.microsoft.com/office/drawing/2014/main" id="{131B7506-3521-4C3F-A915-95D7945760AA}"/>
              </a:ext>
            </a:extLst>
          </p:cNvPr>
          <p:cNvSpPr txBox="1">
            <a:spLocks/>
          </p:cNvSpPr>
          <p:nvPr/>
        </p:nvSpPr>
        <p:spPr>
          <a:xfrm>
            <a:off x="1319699" y="2264818"/>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5         Day 12</a:t>
            </a:r>
          </a:p>
        </p:txBody>
      </p:sp>
      <p:sp>
        <p:nvSpPr>
          <p:cNvPr id="20" name="Content Placeholder 2">
            <a:extLst>
              <a:ext uri="{FF2B5EF4-FFF2-40B4-BE49-F238E27FC236}">
                <a16:creationId xmlns:a16="http://schemas.microsoft.com/office/drawing/2014/main" id="{EE87F1DD-4D58-4D13-B427-2DC04946B708}"/>
              </a:ext>
            </a:extLst>
          </p:cNvPr>
          <p:cNvSpPr>
            <a:spLocks noGrp="1"/>
          </p:cNvSpPr>
          <p:nvPr>
            <p:ph idx="1"/>
          </p:nvPr>
        </p:nvSpPr>
        <p:spPr>
          <a:xfrm>
            <a:off x="1015815" y="861067"/>
            <a:ext cx="1904515"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1" name="Content Placeholder 2">
            <a:extLst>
              <a:ext uri="{FF2B5EF4-FFF2-40B4-BE49-F238E27FC236}">
                <a16:creationId xmlns:a16="http://schemas.microsoft.com/office/drawing/2014/main" id="{C509E8F1-DA63-448F-9E2C-07BDD3871D12}"/>
              </a:ext>
            </a:extLst>
          </p:cNvPr>
          <p:cNvSpPr txBox="1">
            <a:spLocks/>
          </p:cNvSpPr>
          <p:nvPr/>
        </p:nvSpPr>
        <p:spPr>
          <a:xfrm>
            <a:off x="2869405" y="849312"/>
            <a:ext cx="1904515" cy="211596"/>
          </a:xfrm>
          <a:prstGeom prst="rect">
            <a:avLst/>
          </a:prstGeom>
          <a:solidFill>
            <a:schemeClr val="bg1"/>
          </a:solidFill>
        </p:spPr>
        <p:txBody>
          <a:bodyPr vert="horz" lIns="0" tIns="27432" rIns="0" bIns="27432" rtlCol="0" anchor="b">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Swab</a:t>
            </a:r>
          </a:p>
        </p:txBody>
      </p:sp>
      <p:sp>
        <p:nvSpPr>
          <p:cNvPr id="22" name="Content Placeholder 2">
            <a:extLst>
              <a:ext uri="{FF2B5EF4-FFF2-40B4-BE49-F238E27FC236}">
                <a16:creationId xmlns:a16="http://schemas.microsoft.com/office/drawing/2014/main" id="{55D3A03A-9353-4383-8943-89C2B523FB71}"/>
              </a:ext>
            </a:extLst>
          </p:cNvPr>
          <p:cNvSpPr txBox="1">
            <a:spLocks/>
          </p:cNvSpPr>
          <p:nvPr/>
        </p:nvSpPr>
        <p:spPr>
          <a:xfrm>
            <a:off x="4494310" y="847629"/>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grpSp>
        <p:nvGrpSpPr>
          <p:cNvPr id="23" name="Group 22">
            <a:extLst>
              <a:ext uri="{FF2B5EF4-FFF2-40B4-BE49-F238E27FC236}">
                <a16:creationId xmlns:a16="http://schemas.microsoft.com/office/drawing/2014/main" id="{54C30DCF-40A8-4253-AEC0-AA52228E9822}"/>
              </a:ext>
            </a:extLst>
          </p:cNvPr>
          <p:cNvGrpSpPr/>
          <p:nvPr/>
        </p:nvGrpSpPr>
        <p:grpSpPr>
          <a:xfrm>
            <a:off x="5196626" y="2696809"/>
            <a:ext cx="890098" cy="560480"/>
            <a:chOff x="9737135" y="4017413"/>
            <a:chExt cx="1278468" cy="934134"/>
          </a:xfrm>
        </p:grpSpPr>
        <p:sp>
          <p:nvSpPr>
            <p:cNvPr id="24" name="Rectangle 23">
              <a:extLst>
                <a:ext uri="{FF2B5EF4-FFF2-40B4-BE49-F238E27FC236}">
                  <a16:creationId xmlns:a16="http://schemas.microsoft.com/office/drawing/2014/main" id="{493D3229-27DD-42A1-9EF2-B32C856BDFAA}"/>
                </a:ext>
              </a:extLst>
            </p:cNvPr>
            <p:cNvSpPr/>
            <p:nvPr/>
          </p:nvSpPr>
          <p:spPr>
            <a:xfrm>
              <a:off x="9737135" y="4017413"/>
              <a:ext cx="1278468" cy="934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71592114-A79B-403D-92C5-850C9C9177B2}"/>
                </a:ext>
              </a:extLst>
            </p:cNvPr>
            <p:cNvSpPr txBox="1">
              <a:spLocks/>
            </p:cNvSpPr>
            <p:nvPr/>
          </p:nvSpPr>
          <p:spPr>
            <a:xfrm>
              <a:off x="9794947" y="4017413"/>
              <a:ext cx="1093656" cy="47526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200" b="1" dirty="0">
                  <a:latin typeface="Times New Roman" panose="02020603050405020304" pitchFamily="18" charset="0"/>
                  <a:cs typeface="Times New Roman" panose="02020603050405020304" pitchFamily="18" charset="0"/>
                </a:rPr>
                <a:t>Group</a:t>
              </a:r>
            </a:p>
          </p:txBody>
        </p:sp>
        <p:pic>
          <p:nvPicPr>
            <p:cNvPr id="26" name="Picture 25">
              <a:extLst>
                <a:ext uri="{FF2B5EF4-FFF2-40B4-BE49-F238E27FC236}">
                  <a16:creationId xmlns:a16="http://schemas.microsoft.com/office/drawing/2014/main" id="{E5E38BD6-36DD-42F2-8A0C-B9036452C2B3}"/>
                </a:ext>
              </a:extLst>
            </p:cNvPr>
            <p:cNvPicPr>
              <a:picLocks noChangeAspect="1"/>
            </p:cNvPicPr>
            <p:nvPr/>
          </p:nvPicPr>
          <p:blipFill rotWithShape="1">
            <a:blip r:embed="rId4"/>
            <a:srcRect l="90744" t="46946" r="6669" b="43762"/>
            <a:stretch/>
          </p:blipFill>
          <p:spPr>
            <a:xfrm>
              <a:off x="9794946" y="4394809"/>
              <a:ext cx="348019" cy="525121"/>
            </a:xfrm>
            <a:prstGeom prst="rect">
              <a:avLst/>
            </a:prstGeom>
          </p:spPr>
        </p:pic>
        <p:sp>
          <p:nvSpPr>
            <p:cNvPr id="27" name="Content Placeholder 2">
              <a:extLst>
                <a:ext uri="{FF2B5EF4-FFF2-40B4-BE49-F238E27FC236}">
                  <a16:creationId xmlns:a16="http://schemas.microsoft.com/office/drawing/2014/main" id="{7B6D50E9-EB33-4F2A-A333-F47080EC8A36}"/>
                </a:ext>
              </a:extLst>
            </p:cNvPr>
            <p:cNvSpPr txBox="1">
              <a:spLocks/>
            </p:cNvSpPr>
            <p:nvPr/>
          </p:nvSpPr>
          <p:spPr>
            <a:xfrm>
              <a:off x="10062018" y="4357695"/>
              <a:ext cx="953585" cy="59385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1000" dirty="0">
                  <a:latin typeface="Times New Roman" panose="02020603050405020304" pitchFamily="18" charset="0"/>
                  <a:cs typeface="Times New Roman" panose="02020603050405020304" pitchFamily="18" charset="0"/>
                </a:rPr>
                <a:t>Control</a:t>
              </a:r>
            </a:p>
            <a:p>
              <a:pPr>
                <a:spcBef>
                  <a:spcPts val="0"/>
                </a:spcBef>
              </a:pPr>
              <a:r>
                <a:rPr lang="en-US" sz="1000" dirty="0">
                  <a:latin typeface="Times New Roman" panose="02020603050405020304" pitchFamily="18" charset="0"/>
                  <a:cs typeface="Times New Roman" panose="02020603050405020304" pitchFamily="18" charset="0"/>
                </a:rPr>
                <a:t>Treatment</a:t>
              </a:r>
            </a:p>
          </p:txBody>
        </p:sp>
      </p:grpSp>
      <p:sp>
        <p:nvSpPr>
          <p:cNvPr id="28" name="Content Placeholder 2">
            <a:extLst>
              <a:ext uri="{FF2B5EF4-FFF2-40B4-BE49-F238E27FC236}">
                <a16:creationId xmlns:a16="http://schemas.microsoft.com/office/drawing/2014/main" id="{D0997264-D97E-4A34-A92C-A521FC21D201}"/>
              </a:ext>
            </a:extLst>
          </p:cNvPr>
          <p:cNvSpPr txBox="1">
            <a:spLocks/>
          </p:cNvSpPr>
          <p:nvPr/>
        </p:nvSpPr>
        <p:spPr>
          <a:xfrm>
            <a:off x="2748312" y="849961"/>
            <a:ext cx="1904515"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id="{28E04152-1918-42B7-9D2E-D5E53F124C84}"/>
              </a:ext>
            </a:extLst>
          </p:cNvPr>
          <p:cNvSpPr/>
          <p:nvPr/>
        </p:nvSpPr>
        <p:spPr>
          <a:xfrm>
            <a:off x="148107" y="4291649"/>
            <a:ext cx="7018986" cy="646331"/>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(bottom, bar graph) and Simpson’s Index of Diversity (top, boxplots n=3) in all samples types on Days 1/5 and 12 from Trial 1.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are the most diverse in the tank biofilms (swab), and most abundant in the oyster and swab samples on Day 5. </a:t>
            </a:r>
          </a:p>
        </p:txBody>
      </p:sp>
      <p:sp>
        <p:nvSpPr>
          <p:cNvPr id="29" name="Content Placeholder 2">
            <a:extLst>
              <a:ext uri="{FF2B5EF4-FFF2-40B4-BE49-F238E27FC236}">
                <a16:creationId xmlns:a16="http://schemas.microsoft.com/office/drawing/2014/main" id="{D3563158-DC3A-4281-B322-DAF0738DFF98}"/>
              </a:ext>
            </a:extLst>
          </p:cNvPr>
          <p:cNvSpPr txBox="1">
            <a:spLocks/>
          </p:cNvSpPr>
          <p:nvPr/>
        </p:nvSpPr>
        <p:spPr>
          <a:xfrm>
            <a:off x="3010007" y="2263143"/>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5         Day 12</a:t>
            </a:r>
          </a:p>
        </p:txBody>
      </p:sp>
      <p:sp>
        <p:nvSpPr>
          <p:cNvPr id="30" name="Content Placeholder 2">
            <a:extLst>
              <a:ext uri="{FF2B5EF4-FFF2-40B4-BE49-F238E27FC236}">
                <a16:creationId xmlns:a16="http://schemas.microsoft.com/office/drawing/2014/main" id="{69B32542-F01A-4D22-BAE5-681F9432E9C6}"/>
              </a:ext>
            </a:extLst>
          </p:cNvPr>
          <p:cNvSpPr txBox="1">
            <a:spLocks/>
          </p:cNvSpPr>
          <p:nvPr/>
        </p:nvSpPr>
        <p:spPr>
          <a:xfrm>
            <a:off x="4726427" y="2263142"/>
            <a:ext cx="1472500" cy="211597"/>
          </a:xfrm>
          <a:prstGeom prst="rect">
            <a:avLst/>
          </a:prstGeom>
          <a:solidFill>
            <a:schemeClr val="bg1"/>
          </a:solid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Day 1         Day 12</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71FA6885-F94D-4F1E-8765-EBBD2EAB6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9"/>
          <a:stretch/>
        </p:blipFill>
        <p:spPr bwMode="auto">
          <a:xfrm>
            <a:off x="3024010" y="827245"/>
            <a:ext cx="3654363" cy="15741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20B674-DEBB-47AF-915B-9A68472CAF32}"/>
              </a:ext>
            </a:extLst>
          </p:cNvPr>
          <p:cNvSpPr/>
          <p:nvPr/>
        </p:nvSpPr>
        <p:spPr>
          <a:xfrm>
            <a:off x="3387247" y="2472221"/>
            <a:ext cx="3891577" cy="1466555"/>
          </a:xfrm>
          <a:prstGeom prst="rect">
            <a:avLst/>
          </a:prstGeom>
        </p:spPr>
        <p:txBody>
          <a:bodyPr wrap="square">
            <a:spAutoFit/>
          </a:bodyPr>
          <a:lstStyle/>
          <a:p>
            <a:pPr defTabSz="548640" fontAlgn="t">
              <a:spcAft>
                <a:spcPts val="480"/>
              </a:spcAft>
            </a:pPr>
            <a:r>
              <a:rPr lang="en-US" sz="960" dirty="0">
                <a:latin typeface="Times New Roman" panose="02020603050405020304" pitchFamily="18" charset="0"/>
                <a:cs typeface="Times New Roman" panose="02020603050405020304" pitchFamily="18" charset="0"/>
              </a:rPr>
              <a:t>TG: Vibrio </a:t>
            </a:r>
            <a:r>
              <a:rPr lang="en-US" sz="960" dirty="0" err="1">
                <a:latin typeface="Times New Roman" panose="02020603050405020304" pitchFamily="18" charset="0"/>
                <a:cs typeface="Times New Roman" panose="02020603050405020304" pitchFamily="18" charset="0"/>
              </a:rPr>
              <a:t>alginolyticus</a:t>
            </a:r>
            <a:r>
              <a:rPr lang="en-US" sz="960" dirty="0">
                <a:latin typeface="Times New Roman" panose="02020603050405020304" pitchFamily="18" charset="0"/>
                <a:cs typeface="Times New Roman" panose="02020603050405020304" pitchFamily="18" charset="0"/>
              </a:rPr>
              <a:t> strain WW1 16S ribosomal RNA gene		GenBank: KX425011.1</a:t>
            </a:r>
          </a:p>
          <a:p>
            <a:pPr defTabSz="548640" fontAlgn="t">
              <a:spcAft>
                <a:spcPts val="480"/>
              </a:spcAft>
            </a:pPr>
            <a:r>
              <a:rPr lang="en-US" sz="960" dirty="0">
                <a:latin typeface="Times New Roman" panose="02020603050405020304" pitchFamily="18" charset="0"/>
                <a:cs typeface="Times New Roman" panose="02020603050405020304" pitchFamily="18" charset="0"/>
              </a:rPr>
              <a:t>AT: </a:t>
            </a:r>
            <a:r>
              <a:rPr lang="en-US" sz="960" dirty="0">
                <a:solidFill>
                  <a:prstClr val="black"/>
                </a:solidFill>
                <a:latin typeface="Times New Roman" panose="02020603050405020304" pitchFamily="18" charset="0"/>
                <a:cs typeface="Times New Roman" panose="02020603050405020304" pitchFamily="18" charset="0"/>
              </a:rPr>
              <a:t>Vibrio </a:t>
            </a:r>
            <a:r>
              <a:rPr lang="en-US" sz="960" dirty="0" err="1">
                <a:solidFill>
                  <a:prstClr val="black"/>
                </a:solidFill>
                <a:latin typeface="Times New Roman" panose="02020603050405020304" pitchFamily="18" charset="0"/>
                <a:cs typeface="Times New Roman" panose="02020603050405020304" pitchFamily="18" charset="0"/>
              </a:rPr>
              <a:t>celticus</a:t>
            </a:r>
            <a:r>
              <a:rPr lang="en-US" sz="960" dirty="0">
                <a:solidFill>
                  <a:prstClr val="black"/>
                </a:solidFill>
                <a:latin typeface="Times New Roman" panose="02020603050405020304" pitchFamily="18" charset="0"/>
                <a:cs typeface="Times New Roman" panose="02020603050405020304" pitchFamily="18" charset="0"/>
              </a:rPr>
              <a:t> partial 16S </a:t>
            </a:r>
            <a:r>
              <a:rPr lang="en-US" sz="960" dirty="0" err="1">
                <a:solidFill>
                  <a:prstClr val="black"/>
                </a:solidFill>
                <a:latin typeface="Times New Roman" panose="02020603050405020304" pitchFamily="18" charset="0"/>
                <a:cs typeface="Times New Roman" panose="02020603050405020304" pitchFamily="18" charset="0"/>
              </a:rPr>
              <a:t>rRNA</a:t>
            </a:r>
            <a:r>
              <a:rPr lang="en-US" sz="960" dirty="0">
                <a:solidFill>
                  <a:prstClr val="black"/>
                </a:solidFill>
                <a:latin typeface="Times New Roman" panose="02020603050405020304" pitchFamily="18" charset="0"/>
                <a:cs typeface="Times New Roman" panose="02020603050405020304" pitchFamily="18" charset="0"/>
              </a:rPr>
              <a:t> gene, isolate 5OM18		GenBank: LN832936.1</a:t>
            </a:r>
          </a:p>
          <a:p>
            <a:pPr defTabSz="548640" fontAlgn="t">
              <a:spcAft>
                <a:spcPts val="480"/>
              </a:spcAft>
            </a:pPr>
            <a:r>
              <a:rPr lang="en-US" sz="960" dirty="0">
                <a:solidFill>
                  <a:prstClr val="black"/>
                </a:solidFill>
                <a:latin typeface="Times New Roman" panose="02020603050405020304" pitchFamily="18" charset="0"/>
                <a:cs typeface="Times New Roman" panose="02020603050405020304" pitchFamily="18" charset="0"/>
              </a:rPr>
              <a:t>GT: Vibrio </a:t>
            </a:r>
            <a:r>
              <a:rPr lang="en-US" sz="960" dirty="0" err="1">
                <a:solidFill>
                  <a:prstClr val="black"/>
                </a:solidFill>
                <a:latin typeface="Times New Roman" panose="02020603050405020304" pitchFamily="18" charset="0"/>
                <a:cs typeface="Times New Roman" panose="02020603050405020304" pitchFamily="18" charset="0"/>
              </a:rPr>
              <a:t>orientalis</a:t>
            </a:r>
            <a:r>
              <a:rPr lang="en-US" sz="960" dirty="0">
                <a:solidFill>
                  <a:prstClr val="black"/>
                </a:solidFill>
                <a:latin typeface="Times New Roman" panose="02020603050405020304" pitchFamily="18" charset="0"/>
                <a:cs typeface="Times New Roman" panose="02020603050405020304" pitchFamily="18" charset="0"/>
              </a:rPr>
              <a:t> partial 16S </a:t>
            </a:r>
            <a:r>
              <a:rPr lang="en-US" sz="960" dirty="0" err="1">
                <a:solidFill>
                  <a:prstClr val="black"/>
                </a:solidFill>
                <a:latin typeface="Times New Roman" panose="02020603050405020304" pitchFamily="18" charset="0"/>
                <a:cs typeface="Times New Roman" panose="02020603050405020304" pitchFamily="18" charset="0"/>
              </a:rPr>
              <a:t>rRNA</a:t>
            </a:r>
            <a:r>
              <a:rPr lang="en-US" sz="960" dirty="0">
                <a:solidFill>
                  <a:prstClr val="black"/>
                </a:solidFill>
                <a:latin typeface="Times New Roman" panose="02020603050405020304" pitchFamily="18" charset="0"/>
                <a:cs typeface="Times New Roman" panose="02020603050405020304" pitchFamily="18" charset="0"/>
              </a:rPr>
              <a:t> gene, isolate LK2HaP4		GenBank: LT221239.1</a:t>
            </a:r>
          </a:p>
          <a:p>
            <a:pPr defTabSz="548640" fontAlgn="t">
              <a:spcAft>
                <a:spcPts val="480"/>
              </a:spcAft>
            </a:pPr>
            <a:r>
              <a:rPr lang="en-US" sz="960" dirty="0">
                <a:solidFill>
                  <a:prstClr val="black"/>
                </a:solidFill>
                <a:latin typeface="Times New Roman" panose="02020603050405020304" pitchFamily="18" charset="0"/>
                <a:cs typeface="Times New Roman" panose="02020603050405020304" pitchFamily="18" charset="0"/>
              </a:rPr>
              <a:t>GG: </a:t>
            </a:r>
            <a:r>
              <a:rPr lang="en-US" sz="960" dirty="0" err="1">
                <a:solidFill>
                  <a:prstClr val="black"/>
                </a:solidFill>
                <a:latin typeface="Times New Roman" panose="02020603050405020304" pitchFamily="18" charset="0"/>
                <a:cs typeface="Times New Roman" panose="02020603050405020304" pitchFamily="18" charset="0"/>
              </a:rPr>
              <a:t>Halovibrio</a:t>
            </a:r>
            <a:r>
              <a:rPr lang="en-US" sz="960" dirty="0">
                <a:solidFill>
                  <a:prstClr val="black"/>
                </a:solidFill>
                <a:latin typeface="Times New Roman" panose="02020603050405020304" pitchFamily="18" charset="0"/>
                <a:cs typeface="Times New Roman" panose="02020603050405020304" pitchFamily="18" charset="0"/>
              </a:rPr>
              <a:t> sp. strain 5F5 16S ribosomal RNA gene, partial sequence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3128300" y="2447031"/>
            <a:ext cx="290062" cy="134806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0DB47F5-444A-4228-8974-43AB84C4A9B7}"/>
              </a:ext>
            </a:extLst>
          </p:cNvPr>
          <p:cNvGrpSpPr/>
          <p:nvPr/>
        </p:nvGrpSpPr>
        <p:grpSpPr>
          <a:xfrm>
            <a:off x="376754" y="800542"/>
            <a:ext cx="2577695" cy="3181672"/>
            <a:chOff x="1" y="1417866"/>
            <a:chExt cx="4296159" cy="5302787"/>
          </a:xfrm>
        </p:grpSpPr>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 y="1422704"/>
              <a:ext cx="902262" cy="52196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48161"/>
            <a:stretch/>
          </p:blipFill>
          <p:spPr bwMode="auto">
            <a:xfrm>
              <a:off x="902263" y="1422704"/>
              <a:ext cx="1310909" cy="52196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13547"/>
            <a:stretch/>
          </p:blipFill>
          <p:spPr bwMode="auto">
            <a:xfrm>
              <a:off x="2170739" y="1432377"/>
              <a:ext cx="1298771" cy="5219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3481023" y="1422704"/>
              <a:ext cx="736101" cy="5219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CD05092-B1CF-4A62-802A-45C9D92CC533}"/>
                </a:ext>
              </a:extLst>
            </p:cNvPr>
            <p:cNvSpPr/>
            <p:nvPr/>
          </p:nvSpPr>
          <p:spPr>
            <a:xfrm>
              <a:off x="16909" y="6289766"/>
              <a:ext cx="4200216" cy="430887"/>
            </a:xfrm>
            <a:prstGeom prst="rect">
              <a:avLst/>
            </a:prstGeom>
            <a:solidFill>
              <a:schemeClr val="bg1"/>
            </a:solidFill>
          </p:spPr>
          <p:txBody>
            <a:bodyPr wrap="square">
              <a:spAutoFit/>
            </a:bodyPr>
            <a:lstStyle/>
            <a:p>
              <a:pPr fontAlgn="t"/>
              <a:r>
                <a:rPr lang="en-US" sz="1080" dirty="0">
                  <a:latin typeface="Times New Roman" panose="02020603050405020304" pitchFamily="18" charset="0"/>
                  <a:cs typeface="Times New Roman" panose="02020603050405020304" pitchFamily="18" charset="0"/>
                </a:rPr>
                <a:t>        Day 5 	   Day  8	Day 12</a:t>
              </a:r>
            </a:p>
          </p:txBody>
        </p:sp>
        <p:sp>
          <p:nvSpPr>
            <p:cNvPr id="12" name="Rectangle 11">
              <a:extLst>
                <a:ext uri="{FF2B5EF4-FFF2-40B4-BE49-F238E27FC236}">
                  <a16:creationId xmlns:a16="http://schemas.microsoft.com/office/drawing/2014/main" id="{DE06D93C-E14E-4369-8666-1FA1DA0FBD49}"/>
                </a:ext>
              </a:extLst>
            </p:cNvPr>
            <p:cNvSpPr/>
            <p:nvPr/>
          </p:nvSpPr>
          <p:spPr>
            <a:xfrm>
              <a:off x="289334" y="5924625"/>
              <a:ext cx="4006826" cy="430887"/>
            </a:xfrm>
            <a:prstGeom prst="rect">
              <a:avLst/>
            </a:prstGeom>
            <a:solidFill>
              <a:schemeClr val="bg1"/>
            </a:solidFill>
          </p:spPr>
          <p:txBody>
            <a:bodyPr wrap="square">
              <a:spAutoFit/>
            </a:bodyPr>
            <a:lstStyle/>
            <a:p>
              <a:pPr fontAlgn="t"/>
              <a:r>
                <a:rPr lang="en-US" sz="1080" dirty="0">
                  <a:latin typeface="Times New Roman" panose="02020603050405020304" pitchFamily="18" charset="0"/>
                  <a:cs typeface="Times New Roman" panose="02020603050405020304" pitchFamily="18" charset="0"/>
                </a:rPr>
                <a:t>  T     CON     T      CON      T      CON</a:t>
              </a:r>
            </a:p>
          </p:txBody>
        </p:sp>
        <p:cxnSp>
          <p:nvCxnSpPr>
            <p:cNvPr id="16" name="Straight Connector 15">
              <a:extLst>
                <a:ext uri="{FF2B5EF4-FFF2-40B4-BE49-F238E27FC236}">
                  <a16:creationId xmlns:a16="http://schemas.microsoft.com/office/drawing/2014/main" id="{19FAF8E1-5C93-4A2E-AD2A-7F0F542AA00B}"/>
                </a:ext>
              </a:extLst>
            </p:cNvPr>
            <p:cNvCxnSpPr>
              <a:cxnSpLocks/>
            </p:cNvCxnSpPr>
            <p:nvPr/>
          </p:nvCxnSpPr>
          <p:spPr>
            <a:xfrm>
              <a:off x="1553672" y="1418658"/>
              <a:ext cx="4999" cy="5229315"/>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3FF512F-4EC7-4273-B501-5C11818D1776}"/>
                </a:ext>
              </a:extLst>
            </p:cNvPr>
            <p:cNvCxnSpPr>
              <a:cxnSpLocks/>
            </p:cNvCxnSpPr>
            <p:nvPr/>
          </p:nvCxnSpPr>
          <p:spPr>
            <a:xfrm>
              <a:off x="2831622" y="1418658"/>
              <a:ext cx="4999" cy="5229315"/>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497B954-A35D-49FA-A988-D3143B33BA7D}"/>
                </a:ext>
              </a:extLst>
            </p:cNvPr>
            <p:cNvCxnSpPr>
              <a:cxnSpLocks/>
            </p:cNvCxnSpPr>
            <p:nvPr/>
          </p:nvCxnSpPr>
          <p:spPr>
            <a:xfrm>
              <a:off x="902888" y="1424285"/>
              <a:ext cx="0" cy="48559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BA93882-0E9C-4388-B971-23B820A1F198}"/>
                </a:ext>
              </a:extLst>
            </p:cNvPr>
            <p:cNvCxnSpPr>
              <a:cxnSpLocks/>
            </p:cNvCxnSpPr>
            <p:nvPr/>
          </p:nvCxnSpPr>
          <p:spPr>
            <a:xfrm>
              <a:off x="2192219" y="1417867"/>
              <a:ext cx="0" cy="4855945"/>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17E4984-6FA8-4E37-9277-0D5694FDE63C}"/>
                </a:ext>
              </a:extLst>
            </p:cNvPr>
            <p:cNvCxnSpPr>
              <a:cxnSpLocks/>
            </p:cNvCxnSpPr>
            <p:nvPr/>
          </p:nvCxnSpPr>
          <p:spPr>
            <a:xfrm>
              <a:off x="3474886" y="1417866"/>
              <a:ext cx="0" cy="4855945"/>
            </a:xfrm>
            <a:prstGeom prst="line">
              <a:avLst/>
            </a:prstGeom>
            <a:ln w="19050"/>
          </p:spPr>
          <p:style>
            <a:lnRef idx="1">
              <a:schemeClr val="dk1"/>
            </a:lnRef>
            <a:fillRef idx="0">
              <a:schemeClr val="dk1"/>
            </a:fillRef>
            <a:effectRef idx="0">
              <a:schemeClr val="dk1"/>
            </a:effectRef>
            <a:fontRef idx="minor">
              <a:schemeClr val="tx1"/>
            </a:fontRef>
          </p:style>
        </p:cxnSp>
      </p:grpSp>
      <p:sp>
        <p:nvSpPr>
          <p:cNvPr id="2" name="Rectangle 1">
            <a:extLst>
              <a:ext uri="{FF2B5EF4-FFF2-40B4-BE49-F238E27FC236}">
                <a16:creationId xmlns:a16="http://schemas.microsoft.com/office/drawing/2014/main" id="{415660B2-BE06-4622-88B6-E11766349635}"/>
              </a:ext>
            </a:extLst>
          </p:cNvPr>
          <p:cNvSpPr/>
          <p:nvPr/>
        </p:nvSpPr>
        <p:spPr>
          <a:xfrm>
            <a:off x="180305" y="4304785"/>
            <a:ext cx="6986789"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in Treatment (T) and Control (CON) water samples on Days 5, 8, and 12 from Trial 3. These 8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were generated from changes in positions 23 and 37 in a total of 1727 sequences.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 differences in succession of species over time between control and treatment rearing water.</a:t>
            </a:r>
          </a:p>
        </p:txBody>
      </p:sp>
    </p:spTree>
    <p:extLst>
      <p:ext uri="{BB962C8B-B14F-4D97-AF65-F5344CB8AC3E}">
        <p14:creationId xmlns:p14="http://schemas.microsoft.com/office/powerpoint/2010/main" val="47148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90AEB9E-3389-4DCE-9A5E-CC605A9892C5}"/>
              </a:ext>
            </a:extLst>
          </p:cNvPr>
          <p:cNvPicPr>
            <a:picLocks noChangeAspect="1"/>
          </p:cNvPicPr>
          <p:nvPr/>
        </p:nvPicPr>
        <p:blipFill rotWithShape="1">
          <a:blip r:embed="rId3">
            <a:extLst>
              <a:ext uri="{28A0092B-C50C-407E-A947-70E740481C1C}">
                <a14:useLocalDpi xmlns:a14="http://schemas.microsoft.com/office/drawing/2010/main" val="0"/>
              </a:ext>
            </a:extLst>
          </a:blip>
          <a:srcRect l="9272" r="9941"/>
          <a:stretch/>
        </p:blipFill>
        <p:spPr>
          <a:xfrm>
            <a:off x="74540" y="181176"/>
            <a:ext cx="6400409" cy="3632568"/>
          </a:xfrm>
          <a:prstGeom prst="rect">
            <a:avLst/>
          </a:prstGeom>
        </p:spPr>
      </p:pic>
      <p:grpSp>
        <p:nvGrpSpPr>
          <p:cNvPr id="30" name="Group 29">
            <a:extLst>
              <a:ext uri="{FF2B5EF4-FFF2-40B4-BE49-F238E27FC236}">
                <a16:creationId xmlns:a16="http://schemas.microsoft.com/office/drawing/2014/main" id="{C3B5FB46-BCE7-4306-B4A9-4B6133635DF9}"/>
              </a:ext>
            </a:extLst>
          </p:cNvPr>
          <p:cNvGrpSpPr/>
          <p:nvPr/>
        </p:nvGrpSpPr>
        <p:grpSpPr>
          <a:xfrm>
            <a:off x="6269570" y="344464"/>
            <a:ext cx="983183" cy="1153129"/>
            <a:chOff x="2048887" y="8063"/>
            <a:chExt cx="1638639" cy="1921882"/>
          </a:xfrm>
        </p:grpSpPr>
        <p:grpSp>
          <p:nvGrpSpPr>
            <p:cNvPr id="29" name="Group 28">
              <a:extLst>
                <a:ext uri="{FF2B5EF4-FFF2-40B4-BE49-F238E27FC236}">
                  <a16:creationId xmlns:a16="http://schemas.microsoft.com/office/drawing/2014/main"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3AFD9C8-FC37-4946-B11F-56A7E147DE90}"/>
                  </a:ext>
                </a:extLst>
              </p:cNvPr>
              <p:cNvSpPr/>
              <p:nvPr/>
            </p:nvSpPr>
            <p:spPr>
              <a:xfrm>
                <a:off x="2139123" y="312697"/>
                <a:ext cx="731520" cy="73152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F700568D-2ECB-42D8-B1A8-827E90128044}"/>
                  </a:ext>
                </a:extLst>
              </p:cNvPr>
              <p:cNvSpPr/>
              <p:nvPr/>
            </p:nvSpPr>
            <p:spPr>
              <a:xfrm>
                <a:off x="2436303"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23E2AC7E-681A-4A0B-B341-2DE1B239D03F}"/>
                  </a:ext>
                </a:extLst>
              </p:cNvPr>
              <p:cNvSpPr/>
              <p:nvPr/>
            </p:nvSpPr>
            <p:spPr>
              <a:xfrm>
                <a:off x="2322003" y="893416"/>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2,880,000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1,440,000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770,000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id="{F1B7B542-0EE6-42DA-99CC-7ED5F75BA30A}"/>
                  </a:ext>
                </a:extLst>
              </p:cNvPr>
              <p:cNvSpPr/>
              <p:nvPr/>
            </p:nvSpPr>
            <p:spPr>
              <a:xfrm>
                <a:off x="2386011" y="1315015"/>
                <a:ext cx="237744" cy="237744"/>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id="{2FACF37E-4A7C-42C6-9472-3E46CCAA2CF3}"/>
              </a:ext>
            </a:extLst>
          </p:cNvPr>
          <p:cNvGrpSpPr/>
          <p:nvPr/>
        </p:nvGrpSpPr>
        <p:grpSpPr>
          <a:xfrm>
            <a:off x="5251439" y="342400"/>
            <a:ext cx="971093" cy="1155195"/>
            <a:chOff x="8752397" y="38984"/>
            <a:chExt cx="1618488" cy="1925325"/>
          </a:xfrm>
        </p:grpSpPr>
        <p:grpSp>
          <p:nvGrpSpPr>
            <p:cNvPr id="2" name="Group 1">
              <a:extLst>
                <a:ext uri="{FF2B5EF4-FFF2-40B4-BE49-F238E27FC236}">
                  <a16:creationId xmlns:a16="http://schemas.microsoft.com/office/drawing/2014/main"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10</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id="{772CCAEE-9206-4B7A-B6DF-FAA99BD217E6}"/>
                    </a:ext>
                  </a:extLst>
                </p:cNvPr>
                <p:cNvSpPr txBox="1">
                  <a:spLocks/>
                </p:cNvSpPr>
                <p:nvPr/>
              </p:nvSpPr>
              <p:spPr>
                <a:xfrm>
                  <a:off x="280101"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5EB567E4-8A3E-4B6B-9DAE-BFD6245E6F5D}"/>
              </a:ext>
            </a:extLst>
          </p:cNvPr>
          <p:cNvSpPr/>
          <p:nvPr/>
        </p:nvSpPr>
        <p:spPr>
          <a:xfrm>
            <a:off x="195581" y="3877014"/>
            <a:ext cx="7023100" cy="1384995"/>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using Bray-Curtis dissimilarity metric (max distance =0.5, Order level) for water samples collected on the final timepoint from all three trials (Trial 1: Day 12, Trial 2: Day 9, Trial 3: Day 12) (n=18). Taxa that change in the same way share an edge; nodes that have edges occur in the same proportions and in the same samples. Darker blue circle nodes indicate taxa that occurs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3397A2-4B7B-4FF6-A496-C86A861C5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2485"/>
            <a:ext cx="7315200" cy="3354086"/>
          </a:xfrm>
          <a:prstGeom prst="rect">
            <a:avLst/>
          </a:prstGeom>
        </p:spPr>
      </p:pic>
      <p:sp>
        <p:nvSpPr>
          <p:cNvPr id="17" name="Content Placeholder 2">
            <a:extLst>
              <a:ext uri="{FF2B5EF4-FFF2-40B4-BE49-F238E27FC236}">
                <a16:creationId xmlns:a16="http://schemas.microsoft.com/office/drawing/2014/main" id="{8DD5AC6D-E7C3-40D4-9D72-3122D38E55DF}"/>
              </a:ext>
            </a:extLst>
          </p:cNvPr>
          <p:cNvSpPr txBox="1">
            <a:spLocks/>
          </p:cNvSpPr>
          <p:nvPr/>
        </p:nvSpPr>
        <p:spPr>
          <a:xfrm>
            <a:off x="3362205" y="754383"/>
            <a:ext cx="2784717" cy="899727"/>
          </a:xfrm>
          <a:prstGeom prst="rect">
            <a:avLst/>
          </a:prstGeom>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Chloroflexi;Anaerolineae;</a:t>
            </a:r>
            <a:r>
              <a:rPr lang="en-US" sz="840" b="1" dirty="0" err="1">
                <a:latin typeface="Times New Roman" panose="02020603050405020304" pitchFamily="18" charset="0"/>
                <a:cs typeface="Times New Roman" panose="02020603050405020304" pitchFamily="18" charset="0"/>
              </a:rPr>
              <a:t>Anaerolineales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Proteobacteria;Alphaproteobacteria;</a:t>
            </a:r>
            <a:r>
              <a:rPr lang="en-US" sz="840" b="1" dirty="0" err="1">
                <a:latin typeface="Times New Roman" panose="02020603050405020304" pitchFamily="18" charset="0"/>
                <a:cs typeface="Times New Roman" panose="02020603050405020304" pitchFamily="18" charset="0"/>
              </a:rPr>
              <a:t>Parvularculales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Cyanobacteria;empty_class;</a:t>
            </a:r>
            <a:r>
              <a:rPr lang="en-US" sz="840" b="1" dirty="0" err="1">
                <a:latin typeface="Times New Roman" panose="02020603050405020304" pitchFamily="18" charset="0"/>
                <a:cs typeface="Times New Roman" panose="02020603050405020304" pitchFamily="18" charset="0"/>
              </a:rPr>
              <a:t>Oscillatoriales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pt-BR" sz="840" dirty="0">
                <a:latin typeface="Times New Roman" panose="02020603050405020304" pitchFamily="18" charset="0"/>
                <a:cs typeface="Times New Roman" panose="02020603050405020304" pitchFamily="18" charset="0"/>
              </a:rPr>
              <a:t>Bacteroidetes;Cytophagia;</a:t>
            </a:r>
            <a:r>
              <a:rPr lang="pt-BR" sz="840" b="1" dirty="0">
                <a:latin typeface="Times New Roman" panose="02020603050405020304" pitchFamily="18" charset="0"/>
                <a:cs typeface="Times New Roman" panose="02020603050405020304" pitchFamily="18" charset="0"/>
              </a:rPr>
              <a:t>Order_II</a:t>
            </a: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Chromatiales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Thiotrichales</a:t>
            </a:r>
            <a:endParaRPr lang="en-US" sz="840" b="1" dirty="0">
              <a:latin typeface="Times New Roman" panose="02020603050405020304" pitchFamily="18" charset="0"/>
              <a:cs typeface="Times New Roman" panose="02020603050405020304" pitchFamily="18" charset="0"/>
            </a:endParaRPr>
          </a:p>
          <a:p>
            <a:pPr marL="0" indent="0" algn="r">
              <a:spcBef>
                <a:spcPts val="0"/>
              </a:spcBef>
              <a:spcAft>
                <a:spcPts val="0"/>
              </a:spcAft>
              <a:buNone/>
            </a:pPr>
            <a:r>
              <a:rPr lang="en-US" sz="840" dirty="0" err="1">
                <a:latin typeface="Times New Roman" panose="02020603050405020304" pitchFamily="18" charset="0"/>
                <a:cs typeface="Times New Roman" panose="02020603050405020304" pitchFamily="18" charset="0"/>
              </a:rPr>
              <a:t>Proteobacteria;Gammaproteobacteria;</a:t>
            </a:r>
            <a:r>
              <a:rPr lang="en-US" sz="840" b="1" dirty="0" err="1">
                <a:latin typeface="Times New Roman" panose="02020603050405020304" pitchFamily="18" charset="0"/>
                <a:cs typeface="Times New Roman" panose="02020603050405020304" pitchFamily="18" charset="0"/>
              </a:rPr>
              <a:t>Xanthomonadales</a:t>
            </a:r>
            <a:endParaRPr lang="en-US" sz="840" b="1"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8DBCB20-BE49-472B-A94C-D35BF885652C}"/>
              </a:ext>
            </a:extLst>
          </p:cNvPr>
          <p:cNvGrpSpPr/>
          <p:nvPr/>
        </p:nvGrpSpPr>
        <p:grpSpPr>
          <a:xfrm>
            <a:off x="6262423" y="709193"/>
            <a:ext cx="971093" cy="1155195"/>
            <a:chOff x="8752397" y="38984"/>
            <a:chExt cx="1618488" cy="1925325"/>
          </a:xfrm>
        </p:grpSpPr>
        <p:grpSp>
          <p:nvGrpSpPr>
            <p:cNvPr id="16" name="Group 15">
              <a:extLst>
                <a:ext uri="{FF2B5EF4-FFF2-40B4-BE49-F238E27FC236}">
                  <a16:creationId xmlns:a16="http://schemas.microsoft.com/office/drawing/2014/main" id="{2BBDC53D-CC89-4BCA-B696-E9570B703E82}"/>
                </a:ext>
              </a:extLst>
            </p:cNvPr>
            <p:cNvGrpSpPr/>
            <p:nvPr/>
          </p:nvGrpSpPr>
          <p:grpSpPr>
            <a:xfrm>
              <a:off x="8752397" y="38984"/>
              <a:ext cx="1618488" cy="1925325"/>
              <a:chOff x="8752397" y="38984"/>
              <a:chExt cx="1618488" cy="1925325"/>
            </a:xfrm>
          </p:grpSpPr>
          <p:grpSp>
            <p:nvGrpSpPr>
              <p:cNvPr id="20" name="Group 19">
                <a:extLst>
                  <a:ext uri="{FF2B5EF4-FFF2-40B4-BE49-F238E27FC236}">
                    <a16:creationId xmlns:a16="http://schemas.microsoft.com/office/drawing/2014/main" id="{DE7AFC93-FD07-4867-8810-3FF863ECA32C}"/>
                  </a:ext>
                </a:extLst>
              </p:cNvPr>
              <p:cNvGrpSpPr/>
              <p:nvPr/>
            </p:nvGrpSpPr>
            <p:grpSpPr>
              <a:xfrm>
                <a:off x="8752397" y="38984"/>
                <a:ext cx="1618488" cy="1925325"/>
                <a:chOff x="105197" y="4620"/>
                <a:chExt cx="1618488" cy="1925325"/>
              </a:xfrm>
            </p:grpSpPr>
            <p:grpSp>
              <p:nvGrpSpPr>
                <p:cNvPr id="22" name="Group 21">
                  <a:extLst>
                    <a:ext uri="{FF2B5EF4-FFF2-40B4-BE49-F238E27FC236}">
                      <a16:creationId xmlns:a16="http://schemas.microsoft.com/office/drawing/2014/main" id="{ABAEEA65-0C52-43F5-B21A-52E73F9F030A}"/>
                    </a:ext>
                  </a:extLst>
                </p:cNvPr>
                <p:cNvGrpSpPr/>
                <p:nvPr/>
              </p:nvGrpSpPr>
              <p:grpSpPr>
                <a:xfrm>
                  <a:off x="105197" y="262986"/>
                  <a:ext cx="1618488" cy="1666959"/>
                  <a:chOff x="10220241" y="82075"/>
                  <a:chExt cx="1618488" cy="1666959"/>
                </a:xfrm>
              </p:grpSpPr>
              <p:sp>
                <p:nvSpPr>
                  <p:cNvPr id="24" name="Title 1">
                    <a:extLst>
                      <a:ext uri="{FF2B5EF4-FFF2-40B4-BE49-F238E27FC236}">
                        <a16:creationId xmlns:a16="http://schemas.microsoft.com/office/drawing/2014/main" id="{0B8912EE-9E94-4285-9AE8-2D09B7183C57}"/>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BF6E9496-01A2-42F3-9492-857EDECD41CE}"/>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10</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1D7FAEE0-5FEC-490F-8638-6F0427C84B9B}"/>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panose="02040503050406030204" pitchFamily="18"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23" name="Content Placeholder 2">
                  <a:extLst>
                    <a:ext uri="{FF2B5EF4-FFF2-40B4-BE49-F238E27FC236}">
                      <a16:creationId xmlns:a16="http://schemas.microsoft.com/office/drawing/2014/main" id="{9ADECBD8-30A7-4380-8CCB-A93CBDC9DE0E}"/>
                    </a:ext>
                  </a:extLst>
                </p:cNvPr>
                <p:cNvSpPr txBox="1">
                  <a:spLocks/>
                </p:cNvSpPr>
                <p:nvPr/>
              </p:nvSpPr>
              <p:spPr>
                <a:xfrm>
                  <a:off x="280101"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latin typeface="Times New Roman" panose="02020603050405020304" pitchFamily="18" charset="0"/>
                      <a:cs typeface="Times New Roman" panose="02020603050405020304" pitchFamily="18" charset="0"/>
                    </a:rPr>
                    <a:t>Occurrence</a:t>
                  </a:r>
                </a:p>
              </p:txBody>
            </p:sp>
          </p:grpSp>
          <p:pic>
            <p:nvPicPr>
              <p:cNvPr id="21" name="Picture 20">
                <a:extLst>
                  <a:ext uri="{FF2B5EF4-FFF2-40B4-BE49-F238E27FC236}">
                    <a16:creationId xmlns:a16="http://schemas.microsoft.com/office/drawing/2014/main" id="{64FC8DDB-274A-4C37-A5DC-0B4779499E5E}"/>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18" name="Oval 17">
              <a:extLst>
                <a:ext uri="{FF2B5EF4-FFF2-40B4-BE49-F238E27FC236}">
                  <a16:creationId xmlns:a16="http://schemas.microsoft.com/office/drawing/2014/main" id="{41F86F04-53CD-40BE-A884-2A65AC9A3911}"/>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19" name="Diamond 18">
              <a:extLst>
                <a:ext uri="{FF2B5EF4-FFF2-40B4-BE49-F238E27FC236}">
                  <a16:creationId xmlns:a16="http://schemas.microsoft.com/office/drawing/2014/main" id="{26B86C3E-C7C6-45F5-B37F-6ECD90C6B165}"/>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0839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30905</TotalTime>
  <Words>1414</Words>
  <Application>Microsoft Office PowerPoint</Application>
  <PresentationFormat>Custom</PresentationFormat>
  <Paragraphs>340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PowerPoint Presentation</vt:lpstr>
      <vt:lpstr>Supplementary Figures</vt:lpstr>
      <vt:lpstr>Percent survival figure adapted from Modak et al., in prep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Rebecca Stevick</cp:lastModifiedBy>
  <cp:revision>1396</cp:revision>
  <cp:lastPrinted>2017-12-13T20:05:43Z</cp:lastPrinted>
  <dcterms:created xsi:type="dcterms:W3CDTF">2017-09-02T01:53:31Z</dcterms:created>
  <dcterms:modified xsi:type="dcterms:W3CDTF">2017-12-20T14:17:40Z</dcterms:modified>
</cp:coreProperties>
</file>