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351" r:id="rId2"/>
    <p:sldId id="276" r:id="rId3"/>
    <p:sldId id="341" r:id="rId4"/>
    <p:sldId id="356" r:id="rId5"/>
    <p:sldId id="305" r:id="rId6"/>
    <p:sldId id="352" r:id="rId7"/>
    <p:sldId id="326" r:id="rId8"/>
  </p:sldIdLst>
  <p:sldSz cx="8229600" cy="5486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Stevick" initials="R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ADD8E6"/>
    <a:srgbClr val="FF9B9B"/>
    <a:srgbClr val="E6E6E6"/>
    <a:srgbClr val="CCFFFF"/>
    <a:srgbClr val="8B0000"/>
    <a:srgbClr val="E7E7E7"/>
    <a:srgbClr val="99FFCC"/>
    <a:srgbClr val="93FFC4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90406" autoAdjust="0"/>
  </p:normalViewPr>
  <p:slideViewPr>
    <p:cSldViewPr snapToGrid="0">
      <p:cViewPr varScale="1">
        <p:scale>
          <a:sx n="80" d="100"/>
          <a:sy n="80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7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C96CFC-6884-4CCA-B1C8-7C8C3484B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2249-467F-4136-B2B1-D2484E4E4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0CF09AC2-FE88-49D0-BBE4-6DD0FC4EF3A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C2D4-141C-42C1-A431-812F909CF2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BCA9A-1E2C-4F63-8247-2C4916E5F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63E2EC15-428D-4394-94D1-D381078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9A71B6BE-4A91-4E14-A4AF-9FCA2EFBB5A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6" tIns="46569" rIns="93136" bIns="465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36" tIns="46569" rIns="93136" bIns="4656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0B9462B0-C4F1-4AE9-9B42-7ECAC35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1344x486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1344x650</a:t>
            </a:r>
          </a:p>
          <a:p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364" fontAlgn="t">
              <a:spcAft>
                <a:spcPts val="611"/>
              </a:spcAft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6D78-EAEA-4099-9476-F403ACBB1528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C89-B3E9-4EA1-A200-A5A8E9839C3D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72D4-9901-4EA4-A2F7-DD267DAB06BF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1940-6AE9-4320-A477-FAE3DAF577BF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A5C-8BA0-4636-960A-56ED245BB1DD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13F5-BE7A-4E33-9826-57DF856052F1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4AAB-F76C-4116-8DBF-401E8B800669}" type="datetime1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9430-AFD9-4BE9-8044-274398723880}" type="datetime1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0C20-5400-4EDB-955C-43DEA1AF4AA5}" type="datetime1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F769-C8B7-42E2-B569-2EB02F79D56C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6F5-8CCD-411C-B6AD-CDB3DA17BC19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300F-D79E-4F69-8EB0-C16F12950579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4BEDF9C-3F73-45F4-A683-573B761B4BA8}"/>
              </a:ext>
            </a:extLst>
          </p:cNvPr>
          <p:cNvSpPr/>
          <p:nvPr/>
        </p:nvSpPr>
        <p:spPr>
          <a:xfrm>
            <a:off x="457200" y="3918271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9F78EC-1EF1-49B4-9248-FB96974AD2B8}"/>
              </a:ext>
            </a:extLst>
          </p:cNvPr>
          <p:cNvGrpSpPr/>
          <p:nvPr/>
        </p:nvGrpSpPr>
        <p:grpSpPr>
          <a:xfrm>
            <a:off x="840394" y="1108802"/>
            <a:ext cx="5936210" cy="1721942"/>
            <a:chOff x="-249597" y="2686341"/>
            <a:chExt cx="5936210" cy="172194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81BE4EB-EB7D-4FF1-940B-A94DB5AE2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3" t="45252" r="73378"/>
            <a:stretch/>
          </p:blipFill>
          <p:spPr>
            <a:xfrm>
              <a:off x="-249597" y="2686341"/>
              <a:ext cx="1411815" cy="17219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613BE4-2C34-4814-874F-F05107E78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9" t="45252" r="46694"/>
            <a:stretch/>
          </p:blipFill>
          <p:spPr>
            <a:xfrm>
              <a:off x="1204706" y="2686341"/>
              <a:ext cx="1608543" cy="17219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4DC616-DD7A-4503-B73E-81D359251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2" t="45252"/>
            <a:stretch/>
          </p:blipFill>
          <p:spPr>
            <a:xfrm>
              <a:off x="2855737" y="2686341"/>
              <a:ext cx="2830876" cy="172194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7FA0C-3BF9-4265-8ED6-66ED4841B3D7}"/>
              </a:ext>
            </a:extLst>
          </p:cNvPr>
          <p:cNvGrpSpPr/>
          <p:nvPr/>
        </p:nvGrpSpPr>
        <p:grpSpPr>
          <a:xfrm>
            <a:off x="833157" y="357201"/>
            <a:ext cx="5943447" cy="770830"/>
            <a:chOff x="738393" y="1443270"/>
            <a:chExt cx="5943447" cy="10445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5912B57-7BB4-4E70-B2B7-E6C1D36A5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9" r="50423" b="10274"/>
            <a:stretch/>
          </p:blipFill>
          <p:spPr>
            <a:xfrm>
              <a:off x="2190328" y="1443270"/>
              <a:ext cx="1630318" cy="10445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E3D44B-D5DC-4842-9D4E-F87546690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75069" b="10274"/>
            <a:stretch/>
          </p:blipFill>
          <p:spPr>
            <a:xfrm>
              <a:off x="738393" y="1443270"/>
              <a:ext cx="1421617" cy="104454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A63511-82D3-4C02-A752-6B3F36E30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69" r="7109" b="10274"/>
            <a:stretch/>
          </p:blipFill>
          <p:spPr>
            <a:xfrm>
              <a:off x="3850964" y="1443270"/>
              <a:ext cx="2830876" cy="10445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12FB8-417F-4FF5-827D-6704C4FA2E9E}"/>
              </a:ext>
            </a:extLst>
          </p:cNvPr>
          <p:cNvGrpSpPr/>
          <p:nvPr/>
        </p:nvGrpSpPr>
        <p:grpSpPr>
          <a:xfrm>
            <a:off x="286143" y="406963"/>
            <a:ext cx="560791" cy="2453661"/>
            <a:chOff x="264523" y="394689"/>
            <a:chExt cx="560791" cy="2453661"/>
          </a:xfrm>
        </p:grpSpPr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0FA809-514D-412B-AD43-DB4F161F399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306420" y="1829580"/>
              <a:ext cx="1596317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ctr">
              <a:normAutofit fontScale="925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 Phyla Abundance (%)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021ECC46-94A3-4642-92AD-B3E3AC0BAEB8}"/>
                </a:ext>
              </a:extLst>
            </p:cNvPr>
            <p:cNvSpPr txBox="1">
              <a:spLocks/>
            </p:cNvSpPr>
            <p:nvPr/>
          </p:nvSpPr>
          <p:spPr>
            <a:xfrm>
              <a:off x="584898" y="1108847"/>
              <a:ext cx="240416" cy="173950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50603BCB-B61B-4DE9-97F1-D6663BDAB036}"/>
                </a:ext>
              </a:extLst>
            </p:cNvPr>
            <p:cNvSpPr txBox="1">
              <a:spLocks/>
            </p:cNvSpPr>
            <p:nvPr/>
          </p:nvSpPr>
          <p:spPr>
            <a:xfrm>
              <a:off x="264523" y="438514"/>
              <a:ext cx="554033" cy="73130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0033D466-5132-4CA5-89EC-CC922E416F7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21843" y="597262"/>
              <a:ext cx="679466" cy="274320"/>
            </a:xfrm>
            <a:prstGeom prst="rect">
              <a:avLst/>
            </a:prstGeom>
            <a:noFill/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Abundance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F72D27-9714-40F7-BC35-15CBD6D5C7B1}"/>
              </a:ext>
            </a:extLst>
          </p:cNvPr>
          <p:cNvGrpSpPr/>
          <p:nvPr/>
        </p:nvGrpSpPr>
        <p:grpSpPr>
          <a:xfrm>
            <a:off x="6813843" y="426884"/>
            <a:ext cx="840769" cy="2405659"/>
            <a:chOff x="6722636" y="707026"/>
            <a:chExt cx="840769" cy="24056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5C36A2-DF04-4F4C-B0CF-7025308121BE}"/>
                </a:ext>
              </a:extLst>
            </p:cNvPr>
            <p:cNvSpPr/>
            <p:nvPr/>
          </p:nvSpPr>
          <p:spPr>
            <a:xfrm>
              <a:off x="6740445" y="1374566"/>
              <a:ext cx="822960" cy="1698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E80836-655B-437D-A3EF-222BDA12596E}"/>
                </a:ext>
              </a:extLst>
            </p:cNvPr>
            <p:cNvGrpSpPr/>
            <p:nvPr/>
          </p:nvGrpSpPr>
          <p:grpSpPr>
            <a:xfrm>
              <a:off x="6740444" y="1355268"/>
              <a:ext cx="800658" cy="1757417"/>
              <a:chOff x="6400050" y="1355268"/>
              <a:chExt cx="800658" cy="175741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B248757-0FB5-4401-92F8-9B22EA069A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445" t="7169" r="11473" b="28998"/>
              <a:stretch/>
            </p:blipFill>
            <p:spPr>
              <a:xfrm>
                <a:off x="6400050" y="1574224"/>
                <a:ext cx="147419" cy="1526837"/>
              </a:xfrm>
              <a:prstGeom prst="rect">
                <a:avLst/>
              </a:prstGeom>
            </p:spPr>
          </p:pic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6C44407-9019-4873-A4A1-C9FC93E85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7047" y="1355268"/>
                <a:ext cx="653240" cy="220019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 anchor="b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Phylum</a:t>
                </a:r>
              </a:p>
            </p:txBody>
          </p:sp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7BB03451-E5F0-441A-A476-2C444FEF2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469" y="1548474"/>
                <a:ext cx="653239" cy="1564211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Bacteroidetes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Cyanobacteria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Firmicutes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Planctomycetes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Chlamydiae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Verrucomicrobia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Spirochaetae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Lentispaerae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39E2E3-FFD5-41F8-9F35-5CB4171F9077}"/>
                </a:ext>
              </a:extLst>
            </p:cNvPr>
            <p:cNvSpPr/>
            <p:nvPr/>
          </p:nvSpPr>
          <p:spPr>
            <a:xfrm>
              <a:off x="6740445" y="707026"/>
              <a:ext cx="822960" cy="499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72714A-CF3E-42DA-BA73-33869DA6BA3B}"/>
                </a:ext>
              </a:extLst>
            </p:cNvPr>
            <p:cNvGrpSpPr/>
            <p:nvPr/>
          </p:nvGrpSpPr>
          <p:grpSpPr>
            <a:xfrm>
              <a:off x="6722636" y="707027"/>
              <a:ext cx="813965" cy="501667"/>
              <a:chOff x="9494635" y="5509245"/>
              <a:chExt cx="1897721" cy="1377318"/>
            </a:xfrm>
          </p:grpSpPr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F634C802-B4FD-4614-BD03-62A195268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4635" y="5509245"/>
                <a:ext cx="1897721" cy="554041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5AE82F2-A036-499C-98AF-624CE6106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0744" t="46946" r="6753" b="44840"/>
              <a:stretch/>
            </p:blipFill>
            <p:spPr>
              <a:xfrm>
                <a:off x="9714761" y="5994737"/>
                <a:ext cx="433228" cy="793917"/>
              </a:xfrm>
              <a:prstGeom prst="rect">
                <a:avLst/>
              </a:prstGeom>
            </p:spPr>
          </p:pic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1CBFA3A-C506-40F8-A0E1-0009E602B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9179" y="5988395"/>
                <a:ext cx="1410293" cy="898168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ts val="0"/>
                  </a:spcBef>
                  <a:spcAft>
                    <a:spcPts val="36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</a:p>
            </p:txBody>
          </p:sp>
        </p:grp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81C0B7-79DC-4D49-91E8-DFF2780B8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24152"/>
              </p:ext>
            </p:extLst>
          </p:nvPr>
        </p:nvGraphicFramePr>
        <p:xfrm>
          <a:off x="847631" y="246709"/>
          <a:ext cx="6567772" cy="3395458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201168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35128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69944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266352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52748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560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Oyster Larvae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Biofilm Swab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Rearing Water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616F72-36E2-48DF-9FE9-9B2B269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2" y="154283"/>
            <a:ext cx="6061861" cy="318688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32A51B-7C72-4620-88D3-AFA423D49EE7}"/>
              </a:ext>
            </a:extLst>
          </p:cNvPr>
          <p:cNvSpPr txBox="1">
            <a:spLocks/>
          </p:cNvSpPr>
          <p:nvPr/>
        </p:nvSpPr>
        <p:spPr>
          <a:xfrm rot="16200000">
            <a:off x="-633156" y="1506152"/>
            <a:ext cx="2298208" cy="202931"/>
          </a:xfrm>
          <a:prstGeom prst="rect">
            <a:avLst/>
          </a:prstGeom>
          <a:noFill/>
        </p:spPr>
        <p:txBody>
          <a:bodyPr vert="horz" lIns="0" tIns="27432" rIns="0" bIns="2743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Diversity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F4E45-719C-4341-9206-E6010EFC812B}"/>
              </a:ext>
            </a:extLst>
          </p:cNvPr>
          <p:cNvSpPr/>
          <p:nvPr/>
        </p:nvSpPr>
        <p:spPr>
          <a:xfrm>
            <a:off x="444425" y="4652365"/>
            <a:ext cx="7241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86783F-6279-4473-9CB3-487BF9D7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91401"/>
              </p:ext>
            </p:extLst>
          </p:nvPr>
        </p:nvGraphicFramePr>
        <p:xfrm>
          <a:off x="891155" y="583886"/>
          <a:ext cx="6859529" cy="3291840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194891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1012799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45670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Oyster Larvae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Biofilm Swab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Rearing Water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70258-BCD0-426B-A812-9C0637D93D65}"/>
              </a:ext>
            </a:extLst>
          </p:cNvPr>
          <p:cNvGrpSpPr/>
          <p:nvPr/>
        </p:nvGrpSpPr>
        <p:grpSpPr>
          <a:xfrm>
            <a:off x="1096526" y="524064"/>
            <a:ext cx="364539" cy="296469"/>
            <a:chOff x="1707650" y="2681748"/>
            <a:chExt cx="774450" cy="24629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CC016663-064B-4E1F-AA47-73A11E5DA7FD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0A56EBC1-0493-4EE3-A6D2-E114A216DA91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34CBD9-C53B-4FB7-A94B-FDFDBB77D084}"/>
              </a:ext>
            </a:extLst>
          </p:cNvPr>
          <p:cNvGrpSpPr/>
          <p:nvPr/>
        </p:nvGrpSpPr>
        <p:grpSpPr>
          <a:xfrm>
            <a:off x="2650403" y="525827"/>
            <a:ext cx="364539" cy="296469"/>
            <a:chOff x="1707650" y="2681748"/>
            <a:chExt cx="774450" cy="246295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C92429AE-6902-4F57-B8EC-47E030D3A0C4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A7C36316-5679-4F29-AB03-4F6ED6CCC0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91EBC-49E6-49AF-8E7B-F9C34524F933}"/>
              </a:ext>
            </a:extLst>
          </p:cNvPr>
          <p:cNvGrpSpPr/>
          <p:nvPr/>
        </p:nvGrpSpPr>
        <p:grpSpPr>
          <a:xfrm>
            <a:off x="4970847" y="519934"/>
            <a:ext cx="364539" cy="296469"/>
            <a:chOff x="1707650" y="2681748"/>
            <a:chExt cx="774450" cy="246295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B1E50DE9-F9EC-469C-B43E-3119E74387EC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3" name="Right Bracket 22">
              <a:extLst>
                <a:ext uri="{FF2B5EF4-FFF2-40B4-BE49-F238E27FC236}">
                  <a16:creationId xmlns:a16="http://schemas.microsoft.com/office/drawing/2014/main" id="{5ECA6008-60B8-40A0-A79A-841A7FE212D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0D625A-1693-4410-9226-122B6D32FEB0}"/>
              </a:ext>
            </a:extLst>
          </p:cNvPr>
          <p:cNvGrpSpPr/>
          <p:nvPr/>
        </p:nvGrpSpPr>
        <p:grpSpPr>
          <a:xfrm>
            <a:off x="6093981" y="202013"/>
            <a:ext cx="364539" cy="296469"/>
            <a:chOff x="1707650" y="2681748"/>
            <a:chExt cx="774450" cy="246295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EC6D0BB-E760-4D3B-8586-C0C90ADDDD39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6" name="Right Bracket 25">
              <a:extLst>
                <a:ext uri="{FF2B5EF4-FFF2-40B4-BE49-F238E27FC236}">
                  <a16:creationId xmlns:a16="http://schemas.microsoft.com/office/drawing/2014/main" id="{A89984EC-71A4-4FD8-9A09-523F71343303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B920B-0BE9-4A1C-ABD6-A10E041D613C}"/>
              </a:ext>
            </a:extLst>
          </p:cNvPr>
          <p:cNvGrpSpPr/>
          <p:nvPr/>
        </p:nvGrpSpPr>
        <p:grpSpPr>
          <a:xfrm>
            <a:off x="5739494" y="360358"/>
            <a:ext cx="732621" cy="296469"/>
            <a:chOff x="1718090" y="2681748"/>
            <a:chExt cx="764010" cy="246295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BB51929-5E76-4067-A5FA-443EF407202E}"/>
                </a:ext>
              </a:extLst>
            </p:cNvPr>
            <p:cNvSpPr txBox="1">
              <a:spLocks/>
            </p:cNvSpPr>
            <p:nvPr/>
          </p:nvSpPr>
          <p:spPr>
            <a:xfrm>
              <a:off x="171809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209F8350-B2AC-4C32-96FF-CA758D36A5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0F493-52DB-47ED-99F6-7286755CD495}"/>
              </a:ext>
            </a:extLst>
          </p:cNvPr>
          <p:cNvGrpSpPr/>
          <p:nvPr/>
        </p:nvGrpSpPr>
        <p:grpSpPr>
          <a:xfrm>
            <a:off x="4851412" y="1384582"/>
            <a:ext cx="1727877" cy="296469"/>
            <a:chOff x="4411301" y="1760594"/>
            <a:chExt cx="1727877" cy="296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B707ED-83FB-4D03-BB1C-6E18B04E6BAB}"/>
                </a:ext>
              </a:extLst>
            </p:cNvPr>
            <p:cNvGrpSpPr/>
            <p:nvPr/>
          </p:nvGrpSpPr>
          <p:grpSpPr>
            <a:xfrm rot="10800000">
              <a:off x="4734731" y="1760594"/>
              <a:ext cx="1000218" cy="296469"/>
              <a:chOff x="1707650" y="2681748"/>
              <a:chExt cx="774450" cy="246295"/>
            </a:xfrm>
          </p:grpSpPr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85FD7A4-138D-4556-A46E-C76BFF978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***</a:t>
                </a:r>
              </a:p>
            </p:txBody>
          </p:sp>
          <p:sp>
            <p:nvSpPr>
              <p:cNvPr id="35" name="Right Bracket 34">
                <a:extLst>
                  <a:ext uri="{FF2B5EF4-FFF2-40B4-BE49-F238E27FC236}">
                    <a16:creationId xmlns:a16="http://schemas.microsoft.com/office/drawing/2014/main" id="{FD3DA482-D5CC-48F8-89CD-3072C21FDACF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ight Bracket 35">
              <a:extLst>
                <a:ext uri="{FF2B5EF4-FFF2-40B4-BE49-F238E27FC236}">
                  <a16:creationId xmlns:a16="http://schemas.microsoft.com/office/drawing/2014/main" id="{4F93A030-8BBE-4C65-A6C3-5B2A63BCC841}"/>
                </a:ext>
              </a:extLst>
            </p:cNvPr>
            <p:cNvSpPr/>
            <p:nvPr/>
          </p:nvSpPr>
          <p:spPr>
            <a:xfrm rot="5400000">
              <a:off x="5681978" y="1417837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Bracket 37">
              <a:extLst>
                <a:ext uri="{FF2B5EF4-FFF2-40B4-BE49-F238E27FC236}">
                  <a16:creationId xmlns:a16="http://schemas.microsoft.com/office/drawing/2014/main" id="{D3BA69CE-7C7A-4E45-8529-EF46E4BF0435}"/>
                </a:ext>
              </a:extLst>
            </p:cNvPr>
            <p:cNvSpPr/>
            <p:nvPr/>
          </p:nvSpPr>
          <p:spPr>
            <a:xfrm rot="5400000">
              <a:off x="4731341" y="1554997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8B29A-3912-4A9F-8ECF-EB538AED8A12}"/>
              </a:ext>
            </a:extLst>
          </p:cNvPr>
          <p:cNvGrpSpPr/>
          <p:nvPr/>
        </p:nvGrpSpPr>
        <p:grpSpPr>
          <a:xfrm>
            <a:off x="4064946" y="1645131"/>
            <a:ext cx="2514343" cy="296469"/>
            <a:chOff x="3624835" y="2138880"/>
            <a:chExt cx="2514343" cy="2964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866A83-772F-4C26-B50B-7D0F17218DA6}"/>
                </a:ext>
              </a:extLst>
            </p:cNvPr>
            <p:cNvGrpSpPr/>
            <p:nvPr/>
          </p:nvGrpSpPr>
          <p:grpSpPr>
            <a:xfrm rot="10800000">
              <a:off x="3959064" y="2138880"/>
              <a:ext cx="1822866" cy="296469"/>
              <a:chOff x="1707650" y="2681748"/>
              <a:chExt cx="774450" cy="246295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6F4340D7-6454-4536-A3A0-21302C415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***</a:t>
                </a:r>
              </a:p>
            </p:txBody>
          </p:sp>
          <p:sp>
            <p:nvSpPr>
              <p:cNvPr id="32" name="Right Bracket 31">
                <a:extLst>
                  <a:ext uri="{FF2B5EF4-FFF2-40B4-BE49-F238E27FC236}">
                    <a16:creationId xmlns:a16="http://schemas.microsoft.com/office/drawing/2014/main" id="{F2B0613D-6035-42AF-A4D0-396E064AE56B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ight Bracket 39">
              <a:extLst>
                <a:ext uri="{FF2B5EF4-FFF2-40B4-BE49-F238E27FC236}">
                  <a16:creationId xmlns:a16="http://schemas.microsoft.com/office/drawing/2014/main" id="{286E3FC5-FC09-4D74-818F-36B289B2D6FC}"/>
                </a:ext>
              </a:extLst>
            </p:cNvPr>
            <p:cNvSpPr/>
            <p:nvPr/>
          </p:nvSpPr>
          <p:spPr>
            <a:xfrm rot="5400000">
              <a:off x="3944875" y="1936195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5FD4D3DE-354D-495D-BAF7-91BFC6C6213C}"/>
                </a:ext>
              </a:extLst>
            </p:cNvPr>
            <p:cNvSpPr/>
            <p:nvPr/>
          </p:nvSpPr>
          <p:spPr>
            <a:xfrm rot="5400000">
              <a:off x="5681978" y="1796122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F2C802-4490-406B-8083-EBE2A821E302}"/>
              </a:ext>
            </a:extLst>
          </p:cNvPr>
          <p:cNvGrpSpPr/>
          <p:nvPr/>
        </p:nvGrpSpPr>
        <p:grpSpPr>
          <a:xfrm>
            <a:off x="6760651" y="497247"/>
            <a:ext cx="999715" cy="1689373"/>
            <a:chOff x="7059695" y="144183"/>
            <a:chExt cx="840769" cy="16893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9BBFF9-34B5-4FD2-9BBF-03AB77E941C3}"/>
                </a:ext>
              </a:extLst>
            </p:cNvPr>
            <p:cNvSpPr/>
            <p:nvPr/>
          </p:nvSpPr>
          <p:spPr>
            <a:xfrm>
              <a:off x="7077504" y="976420"/>
              <a:ext cx="822960" cy="857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B7EEC399-4E3E-422B-9CF6-7EE20A515C0B}"/>
                </a:ext>
              </a:extLst>
            </p:cNvPr>
            <p:cNvSpPr txBox="1">
              <a:spLocks/>
            </p:cNvSpPr>
            <p:nvPr/>
          </p:nvSpPr>
          <p:spPr>
            <a:xfrm>
              <a:off x="7083805" y="976420"/>
              <a:ext cx="784646" cy="8571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Significance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	p&lt;0.05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 	p&lt;0.01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 	p&lt;0.001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AFFE12-0A34-424A-9024-0637EC4D044D}"/>
                </a:ext>
              </a:extLst>
            </p:cNvPr>
            <p:cNvSpPr/>
            <p:nvPr/>
          </p:nvSpPr>
          <p:spPr>
            <a:xfrm>
              <a:off x="7077504" y="144183"/>
              <a:ext cx="822960" cy="740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EEB3F3FC-4093-414B-A751-C19EE31FF3E4}"/>
                </a:ext>
              </a:extLst>
            </p:cNvPr>
            <p:cNvSpPr txBox="1">
              <a:spLocks/>
            </p:cNvSpPr>
            <p:nvPr/>
          </p:nvSpPr>
          <p:spPr>
            <a:xfrm>
              <a:off x="7059695" y="187565"/>
              <a:ext cx="813965" cy="201801"/>
            </a:xfrm>
            <a:prstGeom prst="rect">
              <a:avLst/>
            </a:prstGeom>
          </p:spPr>
          <p:txBody>
            <a:bodyPr vert="horz" lIns="0" tIns="27432" rIns="0" bIns="27432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FDE53CD-3051-493A-BA7F-46CF785EB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744" t="46946" r="6753" b="44840"/>
            <a:stretch/>
          </p:blipFill>
          <p:spPr>
            <a:xfrm>
              <a:off x="7134466" y="416226"/>
              <a:ext cx="185819" cy="367227"/>
            </a:xfrm>
            <a:prstGeom prst="rect">
              <a:avLst/>
            </a:prstGeom>
          </p:spPr>
        </p:pic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220E66A5-6E86-4FBF-9723-1409B3A31F31}"/>
                </a:ext>
              </a:extLst>
            </p:cNvPr>
            <p:cNvSpPr txBox="1">
              <a:spLocks/>
            </p:cNvSpPr>
            <p:nvPr/>
          </p:nvSpPr>
          <p:spPr>
            <a:xfrm>
              <a:off x="7256298" y="438814"/>
              <a:ext cx="604899" cy="427868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360"/>
                </a:spcAf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5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A8B825-3009-4D88-B8E3-DDABB315FD28}"/>
              </a:ext>
            </a:extLst>
          </p:cNvPr>
          <p:cNvSpPr/>
          <p:nvPr/>
        </p:nvSpPr>
        <p:spPr>
          <a:xfrm>
            <a:off x="6346297" y="599737"/>
            <a:ext cx="1005952" cy="8174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B206B1-CC84-4702-945B-E06A1ADADDBC}"/>
              </a:ext>
            </a:extLst>
          </p:cNvPr>
          <p:cNvSpPr/>
          <p:nvPr/>
        </p:nvSpPr>
        <p:spPr>
          <a:xfrm>
            <a:off x="6346297" y="1495296"/>
            <a:ext cx="1005952" cy="9384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13630A9-24E1-4F1C-8C32-B9AFB4ADCD1E}"/>
              </a:ext>
            </a:extLst>
          </p:cNvPr>
          <p:cNvSpPr/>
          <p:nvPr/>
        </p:nvSpPr>
        <p:spPr>
          <a:xfrm>
            <a:off x="6346297" y="2498752"/>
            <a:ext cx="1005952" cy="8174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42DBC88-CE7D-43E4-844F-26F2B22C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9" y="579668"/>
            <a:ext cx="5304376" cy="2855842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714FC498-F477-4E6D-B2A0-2C768A59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26" y="344197"/>
            <a:ext cx="1299848" cy="287692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055CD4F-C447-4314-BCF5-4A912AC49A11}"/>
              </a:ext>
            </a:extLst>
          </p:cNvPr>
          <p:cNvSpPr txBox="1">
            <a:spLocks/>
          </p:cNvSpPr>
          <p:nvPr/>
        </p:nvSpPr>
        <p:spPr>
          <a:xfrm>
            <a:off x="3107484" y="344197"/>
            <a:ext cx="1299848" cy="287692"/>
          </a:xfrm>
          <a:prstGeom prst="rect">
            <a:avLst/>
          </a:prstGeom>
          <a:noFill/>
        </p:spPr>
        <p:txBody>
          <a:bodyPr vert="horz" lIns="54864" tIns="27432" rIns="54864" bIns="27432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98EFDB0-DBEF-4FF5-9B54-D1D8CA3AC6AA}"/>
              </a:ext>
            </a:extLst>
          </p:cNvPr>
          <p:cNvSpPr txBox="1">
            <a:spLocks/>
          </p:cNvSpPr>
          <p:nvPr/>
        </p:nvSpPr>
        <p:spPr>
          <a:xfrm>
            <a:off x="4885047" y="344197"/>
            <a:ext cx="1299848" cy="287692"/>
          </a:xfrm>
          <a:prstGeom prst="rect">
            <a:avLst/>
          </a:prstGeom>
          <a:noFill/>
        </p:spPr>
        <p:txBody>
          <a:bodyPr vert="horz" lIns="54864" tIns="27432" rIns="54864" bIns="27432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BBB1837-744B-4FF4-9187-D0C71C4D7311}"/>
              </a:ext>
            </a:extLst>
          </p:cNvPr>
          <p:cNvGrpSpPr/>
          <p:nvPr/>
        </p:nvGrpSpPr>
        <p:grpSpPr>
          <a:xfrm>
            <a:off x="6357380" y="637837"/>
            <a:ext cx="683039" cy="457726"/>
            <a:chOff x="6942526" y="454031"/>
            <a:chExt cx="1138399" cy="7628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47AB176-5940-44EA-91A1-EB5E929C01E1}"/>
                </a:ext>
              </a:extLst>
            </p:cNvPr>
            <p:cNvGrpSpPr/>
            <p:nvPr/>
          </p:nvGrpSpPr>
          <p:grpSpPr>
            <a:xfrm>
              <a:off x="7519998" y="477469"/>
              <a:ext cx="560927" cy="739438"/>
              <a:chOff x="7143352" y="1301167"/>
              <a:chExt cx="560927" cy="73943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2209097-38B4-4034-9DC8-A1436618B6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8541" t="43089" r="6694" b="40564"/>
              <a:stretch/>
            </p:blipFill>
            <p:spPr>
              <a:xfrm>
                <a:off x="7315202" y="1301167"/>
                <a:ext cx="389077" cy="739438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0D96543-9421-4125-896A-46952AF4C9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8541" t="68171" r="6341" b="17316"/>
              <a:stretch/>
            </p:blipFill>
            <p:spPr>
              <a:xfrm>
                <a:off x="7143352" y="1334827"/>
                <a:ext cx="335660" cy="622284"/>
              </a:xfrm>
              <a:prstGeom prst="rect">
                <a:avLst/>
              </a:prstGeom>
            </p:spPr>
          </p:pic>
        </p:grpSp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106D7259-E532-444D-9353-AF3F91805E76}"/>
                </a:ext>
              </a:extLst>
            </p:cNvPr>
            <p:cNvSpPr txBox="1">
              <a:spLocks/>
            </p:cNvSpPr>
            <p:nvPr/>
          </p:nvSpPr>
          <p:spPr>
            <a:xfrm>
              <a:off x="6942526" y="454031"/>
              <a:ext cx="625352" cy="747647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36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Oyster Swab Water</a:t>
              </a:r>
              <a:endParaRPr lang="en-US" sz="9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672FAC-1A18-4011-BEA0-EA0C2CFFCF75}"/>
              </a:ext>
            </a:extLst>
          </p:cNvPr>
          <p:cNvGrpSpPr/>
          <p:nvPr/>
        </p:nvGrpSpPr>
        <p:grpSpPr>
          <a:xfrm>
            <a:off x="6357374" y="2092784"/>
            <a:ext cx="668912" cy="360466"/>
            <a:chOff x="7291691" y="1228430"/>
            <a:chExt cx="1080124" cy="588762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5EDBD32-132A-4A06-A5E7-1AEF04294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999" t="22173" r="6799" b="66631"/>
            <a:stretch/>
          </p:blipFill>
          <p:spPr>
            <a:xfrm>
              <a:off x="8190912" y="1228430"/>
              <a:ext cx="180903" cy="539998"/>
            </a:xfrm>
            <a:prstGeom prst="rect">
              <a:avLst/>
            </a:prstGeom>
          </p:spPr>
        </p:pic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2570A788-3716-44C2-91C0-13C0596625E0}"/>
                </a:ext>
              </a:extLst>
            </p:cNvPr>
            <p:cNvSpPr txBox="1">
              <a:spLocks/>
            </p:cNvSpPr>
            <p:nvPr/>
          </p:nvSpPr>
          <p:spPr>
            <a:xfrm>
              <a:off x="7291691" y="1304949"/>
              <a:ext cx="1024656" cy="512243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00000"/>
                </a:lnSpc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Treatment</a:t>
              </a:r>
              <a:endParaRPr lang="en-US" sz="9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773116-4FFC-4402-B636-11EC1063BA6E}"/>
              </a:ext>
            </a:extLst>
          </p:cNvPr>
          <p:cNvGrpSpPr/>
          <p:nvPr/>
        </p:nvGrpSpPr>
        <p:grpSpPr>
          <a:xfrm>
            <a:off x="6357374" y="1486952"/>
            <a:ext cx="754534" cy="702030"/>
            <a:chOff x="9894330" y="2038817"/>
            <a:chExt cx="1257556" cy="1170050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AACDCF9-D699-48C2-A562-D7FEE3C97BA5}"/>
                </a:ext>
              </a:extLst>
            </p:cNvPr>
            <p:cNvSpPr txBox="1">
              <a:spLocks/>
            </p:cNvSpPr>
            <p:nvPr/>
          </p:nvSpPr>
          <p:spPr>
            <a:xfrm>
              <a:off x="9894330" y="2038817"/>
              <a:ext cx="597086" cy="1170050"/>
            </a:xfrm>
            <a:prstGeom prst="rect">
              <a:avLst/>
            </a:prstGeom>
          </p:spPr>
          <p:txBody>
            <a:bodyPr vert="horz" lIns="0" tIns="27432" rIns="0" bIns="27432" rtlCol="0">
              <a:normAutofit fontScale="925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1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5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8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9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12</a:t>
              </a:r>
              <a:endParaRPr lang="en-US" sz="10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64E8800-0D64-49E7-85EE-C9928C2F0BCF}"/>
                </a:ext>
              </a:extLst>
            </p:cNvPr>
            <p:cNvGrpSpPr/>
            <p:nvPr/>
          </p:nvGrpSpPr>
          <p:grpSpPr>
            <a:xfrm>
              <a:off x="10507970" y="2050695"/>
              <a:ext cx="643916" cy="1094334"/>
              <a:chOff x="8116319" y="5381597"/>
              <a:chExt cx="643916" cy="109433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68282A5-6D15-47AD-AB92-F872663BC0A5}"/>
                  </a:ext>
                </a:extLst>
              </p:cNvPr>
              <p:cNvGrpSpPr/>
              <p:nvPr/>
            </p:nvGrpSpPr>
            <p:grpSpPr>
              <a:xfrm>
                <a:off x="8116319" y="6188932"/>
                <a:ext cx="611923" cy="286999"/>
                <a:chOff x="7229339" y="2579909"/>
                <a:chExt cx="611923" cy="28699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D5091E8-DCEB-4A7D-B329-94659871D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6782" t="67093" r="8900" b="28348"/>
                <a:stretch/>
              </p:blipFill>
              <p:spPr>
                <a:xfrm>
                  <a:off x="7499673" y="2579909"/>
                  <a:ext cx="341589" cy="21166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05BEEBA1-4AB3-42A5-BB92-185FD94C2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6782" t="48133" r="8900" b="46323"/>
                <a:stretch/>
              </p:blipFill>
              <p:spPr>
                <a:xfrm>
                  <a:off x="7229339" y="2609542"/>
                  <a:ext cx="341589" cy="257366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420613A-4A56-487F-9386-26A9B7CB50DC}"/>
                  </a:ext>
                </a:extLst>
              </p:cNvPr>
              <p:cNvGrpSpPr/>
              <p:nvPr/>
            </p:nvGrpSpPr>
            <p:grpSpPr>
              <a:xfrm>
                <a:off x="8193065" y="5990833"/>
                <a:ext cx="567170" cy="258290"/>
                <a:chOff x="7287703" y="2874800"/>
                <a:chExt cx="567170" cy="25829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E128AF84-4A9D-4A25-A8A2-BC4DBED913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7947" t="48422" r="8903" b="47826"/>
                <a:stretch/>
              </p:blipFill>
              <p:spPr>
                <a:xfrm>
                  <a:off x="7573150" y="2898497"/>
                  <a:ext cx="281723" cy="196983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D3473BD7-4C69-462E-8D6F-F9FA4C3C1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7947" t="67631" r="8861" b="27449"/>
                <a:stretch/>
              </p:blipFill>
              <p:spPr>
                <a:xfrm>
                  <a:off x="7287703" y="2874800"/>
                  <a:ext cx="285447" cy="25829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201AD05-910D-4C96-8E89-914DCA90DEFD}"/>
                  </a:ext>
                </a:extLst>
              </p:cNvPr>
              <p:cNvGrpSpPr/>
              <p:nvPr/>
            </p:nvGrpSpPr>
            <p:grpSpPr>
              <a:xfrm>
                <a:off x="8174944" y="5381597"/>
                <a:ext cx="549065" cy="197519"/>
                <a:chOff x="7292197" y="2392250"/>
                <a:chExt cx="549065" cy="197519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389B437A-7437-40AE-B8BC-4C03C3D42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7597" t="63052" r="8900" b="32694"/>
                <a:stretch/>
              </p:blipFill>
              <p:spPr>
                <a:xfrm>
                  <a:off x="7564190" y="2392251"/>
                  <a:ext cx="277072" cy="197518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04F991A-998D-459F-B6A2-20B40B9FD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87577" t="43453" r="8984" b="52292"/>
                <a:stretch/>
              </p:blipFill>
              <p:spPr>
                <a:xfrm>
                  <a:off x="7292197" y="2392250"/>
                  <a:ext cx="271993" cy="197518"/>
                </a:xfrm>
                <a:prstGeom prst="rect">
                  <a:avLst/>
                </a:prstGeom>
              </p:spPr>
            </p:pic>
          </p:grp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F07DF9B-5023-4737-8EBB-153B8FE9E1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7315" t="44095" r="9097" b="46804"/>
              <a:stretch/>
            </p:blipFill>
            <p:spPr>
              <a:xfrm>
                <a:off x="8419498" y="5594709"/>
                <a:ext cx="292884" cy="436033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5CE6734-391F-4D26-913B-AE9C47F94F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7315" t="19442" r="9124" b="71811"/>
              <a:stretch/>
            </p:blipFill>
            <p:spPr>
              <a:xfrm>
                <a:off x="8150420" y="5601529"/>
                <a:ext cx="290655" cy="419101"/>
              </a:xfrm>
              <a:prstGeom prst="rect">
                <a:avLst/>
              </a:prstGeom>
            </p:spPr>
          </p:pic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5AB427-621C-4B38-ABAC-A0F8DCCCC174}"/>
              </a:ext>
            </a:extLst>
          </p:cNvPr>
          <p:cNvGrpSpPr/>
          <p:nvPr/>
        </p:nvGrpSpPr>
        <p:grpSpPr>
          <a:xfrm>
            <a:off x="6357380" y="2502947"/>
            <a:ext cx="780797" cy="329342"/>
            <a:chOff x="9772046" y="3698276"/>
            <a:chExt cx="1301329" cy="54890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F9F8D5B-4E6A-496B-8A0B-52C6C7F53297}"/>
                </a:ext>
              </a:extLst>
            </p:cNvPr>
            <p:cNvGrpSpPr/>
            <p:nvPr/>
          </p:nvGrpSpPr>
          <p:grpSpPr>
            <a:xfrm>
              <a:off x="10520027" y="3698276"/>
              <a:ext cx="553348" cy="539998"/>
              <a:chOff x="9719221" y="4501709"/>
              <a:chExt cx="553348" cy="58596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2806DC1-2ECA-4554-B820-E511ED38A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5911" t="44880" r="8856" b="43420"/>
              <a:stretch/>
            </p:blipFill>
            <p:spPr>
              <a:xfrm>
                <a:off x="9825908" y="4501709"/>
                <a:ext cx="446661" cy="58596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33AD652-F733-4C23-BFCF-63CFEA801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87713" t="66257" r="9088" b="25523"/>
              <a:stretch/>
            </p:blipFill>
            <p:spPr>
              <a:xfrm>
                <a:off x="9719221" y="4580747"/>
                <a:ext cx="273021" cy="411696"/>
              </a:xfrm>
              <a:prstGeom prst="rect">
                <a:avLst/>
              </a:prstGeom>
            </p:spPr>
          </p:pic>
        </p:grp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3132FAD3-9828-4114-A078-F4B58BE66273}"/>
                </a:ext>
              </a:extLst>
            </p:cNvPr>
            <p:cNvSpPr txBox="1">
              <a:spLocks/>
            </p:cNvSpPr>
            <p:nvPr/>
          </p:nvSpPr>
          <p:spPr>
            <a:xfrm>
              <a:off x="9772046" y="3734937"/>
              <a:ext cx="1024656" cy="512243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00000"/>
                </a:lnSpc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Treatment</a:t>
              </a:r>
              <a:endParaRPr lang="en-US" sz="9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780E8F-26A2-422D-A6C3-2787AFCE91E7}"/>
              </a:ext>
            </a:extLst>
          </p:cNvPr>
          <p:cNvGrpSpPr/>
          <p:nvPr/>
        </p:nvGrpSpPr>
        <p:grpSpPr>
          <a:xfrm>
            <a:off x="6357379" y="1071756"/>
            <a:ext cx="673735" cy="330610"/>
            <a:chOff x="9753413" y="1224059"/>
            <a:chExt cx="1122891" cy="551017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F595D3D-9846-4D30-A017-37DE1F234809}"/>
                </a:ext>
              </a:extLst>
            </p:cNvPr>
            <p:cNvSpPr txBox="1">
              <a:spLocks/>
            </p:cNvSpPr>
            <p:nvPr/>
          </p:nvSpPr>
          <p:spPr>
            <a:xfrm>
              <a:off x="9753413" y="1291170"/>
              <a:ext cx="1043290" cy="481873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00000"/>
                </a:lnSpc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1/5/6       Day 9/12</a:t>
              </a:r>
              <a:endParaRPr lang="en-US" sz="9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581F85A-281C-42EE-A288-AD54190E0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999" t="22173" r="6799" b="66631"/>
            <a:stretch/>
          </p:blipFill>
          <p:spPr>
            <a:xfrm>
              <a:off x="10689584" y="1224059"/>
              <a:ext cx="186720" cy="551017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657D93-7CD5-4AB5-AC90-B6EA6F8D696B}"/>
              </a:ext>
            </a:extLst>
          </p:cNvPr>
          <p:cNvGrpSpPr/>
          <p:nvPr/>
        </p:nvGrpSpPr>
        <p:grpSpPr>
          <a:xfrm>
            <a:off x="6357379" y="2871828"/>
            <a:ext cx="979167" cy="473311"/>
            <a:chOff x="9811047" y="4232643"/>
            <a:chExt cx="1631945" cy="788852"/>
          </a:xfrm>
        </p:grpSpPr>
        <p:pic>
          <p:nvPicPr>
            <p:cNvPr id="41" name="Content Placeholder 12">
              <a:extLst>
                <a:ext uri="{FF2B5EF4-FFF2-40B4-BE49-F238E27FC236}">
                  <a16:creationId xmlns:a16="http://schemas.microsoft.com/office/drawing/2014/main" id="{35A1C679-27ED-41CB-9122-72FDDE1F0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46" t="89473" r="11543" b="2946"/>
            <a:stretch/>
          </p:blipFill>
          <p:spPr>
            <a:xfrm>
              <a:off x="11196249" y="4563819"/>
              <a:ext cx="246743" cy="397932"/>
            </a:xfrm>
            <a:prstGeom prst="rect">
              <a:avLst/>
            </a:prstGeom>
          </p:spPr>
        </p:pic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3E33816D-5EE2-421C-A8BC-6585DAC9AA5B}"/>
                </a:ext>
              </a:extLst>
            </p:cNvPr>
            <p:cNvSpPr txBox="1">
              <a:spLocks/>
            </p:cNvSpPr>
            <p:nvPr/>
          </p:nvSpPr>
          <p:spPr>
            <a:xfrm>
              <a:off x="9811047" y="4232643"/>
              <a:ext cx="1554490" cy="788852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tabLst>
                  <a:tab pos="480060" algn="l"/>
                </a:tabLs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1	12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tabLst>
                  <a:tab pos="480060" algn="l"/>
                </a:tabLs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1	9</a:t>
              </a:r>
            </a:p>
            <a:p>
              <a:pPr defTabSz="70866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tabLst>
                  <a:tab pos="480060" algn="l"/>
                </a:tabLst>
              </a:pPr>
              <a:r>
                <a:rPr lang="en-US" sz="7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 5	8	 12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BB33F0B-28F8-4D7A-9880-E8231664F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28" t="24739" r="7073" b="72079"/>
            <a:stretch/>
          </p:blipFill>
          <p:spPr>
            <a:xfrm>
              <a:off x="10335687" y="4314623"/>
              <a:ext cx="152595" cy="15659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4E2DA64-570F-4763-B7A5-0BB2825DE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83" t="28493" r="6937" b="68033"/>
            <a:stretch/>
          </p:blipFill>
          <p:spPr>
            <a:xfrm>
              <a:off x="10850044" y="4294721"/>
              <a:ext cx="159414" cy="17099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E5153D6-E9C4-4F3F-AC8F-46D2EB0A8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28" t="24739" r="7073" b="72079"/>
            <a:stretch/>
          </p:blipFill>
          <p:spPr>
            <a:xfrm>
              <a:off x="10335687" y="4507107"/>
              <a:ext cx="152595" cy="156592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AE6E690-9D6A-46AF-8858-EEE25AE90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28" t="24739" r="7073" b="72079"/>
            <a:stretch/>
          </p:blipFill>
          <p:spPr>
            <a:xfrm>
              <a:off x="10335687" y="4710310"/>
              <a:ext cx="152595" cy="15659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CDDDBE1-399A-4F18-9622-50588A754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83" t="28493" r="6937" b="68033"/>
            <a:stretch/>
          </p:blipFill>
          <p:spPr>
            <a:xfrm>
              <a:off x="10850048" y="4485218"/>
              <a:ext cx="159414" cy="170999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182AC02-A2ED-4129-956B-DB6308BA1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1183" t="28493" r="6937" b="68033"/>
            <a:stretch/>
          </p:blipFill>
          <p:spPr>
            <a:xfrm>
              <a:off x="10769610" y="4679958"/>
              <a:ext cx="159414" cy="170999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25DDB24-B543-45C2-A438-10056B072FD7}"/>
              </a:ext>
            </a:extLst>
          </p:cNvPr>
          <p:cNvSpPr/>
          <p:nvPr/>
        </p:nvSpPr>
        <p:spPr>
          <a:xfrm>
            <a:off x="328135" y="4117911"/>
            <a:ext cx="7257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99D9A4-37EC-42E0-846B-037553E148F9}"/>
              </a:ext>
            </a:extLst>
          </p:cNvPr>
          <p:cNvSpPr/>
          <p:nvPr/>
        </p:nvSpPr>
        <p:spPr>
          <a:xfrm>
            <a:off x="4569330" y="599743"/>
            <a:ext cx="1732987" cy="949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15B194-F8E6-4F3B-AD4A-D80499DAB479}"/>
              </a:ext>
            </a:extLst>
          </p:cNvPr>
          <p:cNvGrpSpPr/>
          <p:nvPr/>
        </p:nvGrpSpPr>
        <p:grpSpPr>
          <a:xfrm>
            <a:off x="1239229" y="380805"/>
            <a:ext cx="5029134" cy="230901"/>
            <a:chOff x="1239229" y="189078"/>
            <a:chExt cx="5029134" cy="23090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0071941-398B-491A-AEBC-7000C186C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5" t="4497" r="65331" b="89307"/>
            <a:stretch/>
          </p:blipFill>
          <p:spPr>
            <a:xfrm>
              <a:off x="1239229" y="189078"/>
              <a:ext cx="1525967" cy="23090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FF58C7C-AA27-4AD3-A2CB-E303BE417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7" t="4497" r="34643" b="89307"/>
            <a:stretch/>
          </p:blipFill>
          <p:spPr>
            <a:xfrm>
              <a:off x="3002651" y="189078"/>
              <a:ext cx="1520859" cy="23090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F09AAA1-0C89-4428-AEA7-F6BE6684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69" t="4497" r="3912" b="89307"/>
            <a:stretch/>
          </p:blipFill>
          <p:spPr>
            <a:xfrm>
              <a:off x="4760965" y="189078"/>
              <a:ext cx="1507398" cy="23090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2321-41F7-4EE1-A7B7-0BD36FBF658C}"/>
              </a:ext>
            </a:extLst>
          </p:cNvPr>
          <p:cNvGrpSpPr/>
          <p:nvPr/>
        </p:nvGrpSpPr>
        <p:grpSpPr>
          <a:xfrm>
            <a:off x="-55283" y="581239"/>
            <a:ext cx="1299848" cy="2799312"/>
            <a:chOff x="-55283" y="581239"/>
            <a:chExt cx="1299848" cy="2799312"/>
          </a:xfrm>
        </p:grpSpPr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A7BEA65D-FCE0-4120-BF5B-19D62BA60601}"/>
                </a:ext>
              </a:extLst>
            </p:cNvPr>
            <p:cNvSpPr txBox="1">
              <a:spLocks/>
            </p:cNvSpPr>
            <p:nvPr/>
          </p:nvSpPr>
          <p:spPr>
            <a:xfrm>
              <a:off x="-55283" y="894088"/>
              <a:ext cx="1299848" cy="2876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7315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52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63" name="Title 1">
              <a:extLst>
                <a:ext uri="{FF2B5EF4-FFF2-40B4-BE49-F238E27FC236}">
                  <a16:creationId xmlns:a16="http://schemas.microsoft.com/office/drawing/2014/main" id="{977F2A9A-4A86-4DB5-9AD0-8F1BE8CB930B}"/>
                </a:ext>
              </a:extLst>
            </p:cNvPr>
            <p:cNvSpPr txBox="1">
              <a:spLocks/>
            </p:cNvSpPr>
            <p:nvPr/>
          </p:nvSpPr>
          <p:spPr>
            <a:xfrm>
              <a:off x="-55283" y="1839241"/>
              <a:ext cx="1299848" cy="2876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7315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52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0347C908-8A41-4F7C-BF86-17E8BFE63663}"/>
                </a:ext>
              </a:extLst>
            </p:cNvPr>
            <p:cNvSpPr txBox="1">
              <a:spLocks/>
            </p:cNvSpPr>
            <p:nvPr/>
          </p:nvSpPr>
          <p:spPr>
            <a:xfrm>
              <a:off x="-55283" y="2782202"/>
              <a:ext cx="1299848" cy="2876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7315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52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16E4403-4F4A-4B53-87E7-DDC545707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94" t="55059" r="34572" b="39356"/>
            <a:stretch/>
          </p:blipFill>
          <p:spPr>
            <a:xfrm rot="16200000">
              <a:off x="456440" y="1914507"/>
              <a:ext cx="927418" cy="137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2AC0BE-9990-45DA-9E7C-568C010AA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55059" r="4284" b="39356"/>
            <a:stretch/>
          </p:blipFill>
          <p:spPr>
            <a:xfrm rot="16200000">
              <a:off x="463455" y="969354"/>
              <a:ext cx="913389" cy="13716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C8A9A5C-B0B7-4F2D-84C7-C6E8BE0F8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t="55059" r="65652" b="39356"/>
            <a:stretch/>
          </p:blipFill>
          <p:spPr>
            <a:xfrm rot="16200000">
              <a:off x="465646" y="2857468"/>
              <a:ext cx="909006" cy="137160"/>
            </a:xfrm>
            <a:prstGeom prst="rect">
              <a:avLst/>
            </a:prstGeom>
          </p:spPr>
        </p:pic>
      </p:grpSp>
      <p:sp>
        <p:nvSpPr>
          <p:cNvPr id="83" name="Text Box 2">
            <a:extLst>
              <a:ext uri="{FF2B5EF4-FFF2-40B4-BE49-F238E27FC236}">
                <a16:creationId xmlns:a16="http://schemas.microsoft.com/office/drawing/2014/main" id="{33ABFF48-8DAF-49ED-AD81-40EB8C96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486" y="1134605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p=0.001***</a:t>
            </a:r>
          </a:p>
        </p:txBody>
      </p:sp>
      <p:sp>
        <p:nvSpPr>
          <p:cNvPr id="98" name="Text Box 2">
            <a:extLst>
              <a:ext uri="{FF2B5EF4-FFF2-40B4-BE49-F238E27FC236}">
                <a16:creationId xmlns:a16="http://schemas.microsoft.com/office/drawing/2014/main" id="{982335D8-A1DE-4870-A99F-6C1D13656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902" y="1134605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p=0.001***</a:t>
            </a:r>
          </a:p>
        </p:txBody>
      </p:sp>
      <p:sp>
        <p:nvSpPr>
          <p:cNvPr id="99" name="Text Box 2">
            <a:extLst>
              <a:ext uri="{FF2B5EF4-FFF2-40B4-BE49-F238E27FC236}">
                <a16:creationId xmlns:a16="http://schemas.microsoft.com/office/drawing/2014/main" id="{1F578144-43BB-4812-814E-1774C894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486" y="209140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p=0.006**</a:t>
            </a:r>
          </a:p>
        </p:txBody>
      </p:sp>
      <p:sp>
        <p:nvSpPr>
          <p:cNvPr id="100" name="Text Box 2">
            <a:extLst>
              <a:ext uri="{FF2B5EF4-FFF2-40B4-BE49-F238E27FC236}">
                <a16:creationId xmlns:a16="http://schemas.microsoft.com/office/drawing/2014/main" id="{D31F2C58-B48A-4599-9C29-D9BCBB03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47" y="209140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p=0.013*</a:t>
            </a:r>
          </a:p>
        </p:txBody>
      </p:sp>
      <p:sp>
        <p:nvSpPr>
          <p:cNvPr id="101" name="Text Box 2">
            <a:extLst>
              <a:ext uri="{FF2B5EF4-FFF2-40B4-BE49-F238E27FC236}">
                <a16:creationId xmlns:a16="http://schemas.microsoft.com/office/drawing/2014/main" id="{54DEBF28-4D10-473E-A8F5-147CA395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486" y="303943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p=0.719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6AE1F150-934C-4B8E-816F-33006C6B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728" y="303943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p=0.316</a:t>
            </a:r>
          </a:p>
        </p:txBody>
      </p:sp>
      <p:sp>
        <p:nvSpPr>
          <p:cNvPr id="103" name="Text Box 2">
            <a:extLst>
              <a:ext uri="{FF2B5EF4-FFF2-40B4-BE49-F238E27FC236}">
                <a16:creationId xmlns:a16="http://schemas.microsoft.com/office/drawing/2014/main" id="{86381F98-AF06-4CD2-8290-2D667FF2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65" y="210223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p=0.002**</a:t>
            </a:r>
          </a:p>
        </p:txBody>
      </p:sp>
      <p:sp>
        <p:nvSpPr>
          <p:cNvPr id="104" name="Text Box 2">
            <a:extLst>
              <a:ext uri="{FF2B5EF4-FFF2-40B4-BE49-F238E27FC236}">
                <a16:creationId xmlns:a16="http://schemas.microsoft.com/office/drawing/2014/main" id="{F8894F4B-7D9C-47B5-BED8-845054448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23" y="3039430"/>
            <a:ext cx="101092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p=0.337</a:t>
            </a:r>
          </a:p>
        </p:txBody>
      </p:sp>
    </p:spTree>
    <p:extLst>
      <p:ext uri="{BB962C8B-B14F-4D97-AF65-F5344CB8AC3E}">
        <p14:creationId xmlns:p14="http://schemas.microsoft.com/office/powerpoint/2010/main" val="27590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D4F90-0DC0-4DD3-AFB5-4EF04775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7" y="199155"/>
            <a:ext cx="6583680" cy="40233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EDCE83-988C-44C6-ADDE-2B1789642C12}"/>
              </a:ext>
            </a:extLst>
          </p:cNvPr>
          <p:cNvSpPr/>
          <p:nvPr/>
        </p:nvSpPr>
        <p:spPr>
          <a:xfrm>
            <a:off x="279252" y="4966154"/>
            <a:ext cx="7507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8818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5EF72C-ACFD-4105-821B-63D678B7BD61}"/>
              </a:ext>
            </a:extLst>
          </p:cNvPr>
          <p:cNvGrpSpPr/>
          <p:nvPr/>
        </p:nvGrpSpPr>
        <p:grpSpPr>
          <a:xfrm>
            <a:off x="1771926" y="667651"/>
            <a:ext cx="962340" cy="400453"/>
            <a:chOff x="9793461" y="4357665"/>
            <a:chExt cx="1166777" cy="5938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22D2F9-C8AC-4F5C-A754-4304448ECC6E}"/>
                </a:ext>
              </a:extLst>
            </p:cNvPr>
            <p:cNvSpPr/>
            <p:nvPr/>
          </p:nvSpPr>
          <p:spPr>
            <a:xfrm>
              <a:off x="9793461" y="4361172"/>
              <a:ext cx="980317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F3605F8-F0D5-4E6F-8B07-AA633F91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744" t="46946" r="6620" b="44357"/>
            <a:stretch/>
          </p:blipFill>
          <p:spPr>
            <a:xfrm>
              <a:off x="9804671" y="4382914"/>
              <a:ext cx="354632" cy="491481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E6428148-28B2-4AF6-B89C-165B766608B0}"/>
                </a:ext>
              </a:extLst>
            </p:cNvPr>
            <p:cNvSpPr txBox="1">
              <a:spLocks/>
            </p:cNvSpPr>
            <p:nvPr/>
          </p:nvSpPr>
          <p:spPr>
            <a:xfrm>
              <a:off x="10062018" y="4357665"/>
              <a:ext cx="898220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D2C431-0DCD-4E67-BDC2-16ED1AA726C3}"/>
              </a:ext>
            </a:extLst>
          </p:cNvPr>
          <p:cNvGrpSpPr/>
          <p:nvPr/>
        </p:nvGrpSpPr>
        <p:grpSpPr>
          <a:xfrm>
            <a:off x="2718082" y="3175487"/>
            <a:ext cx="351975" cy="287692"/>
            <a:chOff x="1750580" y="2716068"/>
            <a:chExt cx="777943" cy="246295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4B3EF98E-6CB6-4BFC-98C7-E86B20371A4E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88" name="Right Bracket 87">
              <a:extLst>
                <a:ext uri="{FF2B5EF4-FFF2-40B4-BE49-F238E27FC236}">
                  <a16:creationId xmlns:a16="http://schemas.microsoft.com/office/drawing/2014/main" id="{8734B580-1376-4137-8F04-B9FCEEF97149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9A890A90-1E4C-491D-917D-2C77D1C0F2D4}"/>
              </a:ext>
            </a:extLst>
          </p:cNvPr>
          <p:cNvSpPr txBox="1">
            <a:spLocks/>
          </p:cNvSpPr>
          <p:nvPr/>
        </p:nvSpPr>
        <p:spPr>
          <a:xfrm>
            <a:off x="812164" y="141919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FA03749E-703B-44CD-90C3-45BE4171F936}"/>
              </a:ext>
            </a:extLst>
          </p:cNvPr>
          <p:cNvSpPr txBox="1">
            <a:spLocks/>
          </p:cNvSpPr>
          <p:nvPr/>
        </p:nvSpPr>
        <p:spPr>
          <a:xfrm>
            <a:off x="803574" y="2194407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05D8A-E639-429E-B285-ABC1B8413684}"/>
              </a:ext>
            </a:extLst>
          </p:cNvPr>
          <p:cNvGrpSpPr/>
          <p:nvPr/>
        </p:nvGrpSpPr>
        <p:grpSpPr>
          <a:xfrm>
            <a:off x="1989709" y="2818212"/>
            <a:ext cx="351975" cy="287692"/>
            <a:chOff x="1750580" y="2716068"/>
            <a:chExt cx="777943" cy="246295"/>
          </a:xfrm>
        </p:grpSpPr>
        <p:sp>
          <p:nvSpPr>
            <p:cNvPr id="127" name="Content Placeholder 2">
              <a:extLst>
                <a:ext uri="{FF2B5EF4-FFF2-40B4-BE49-F238E27FC236}">
                  <a16:creationId xmlns:a16="http://schemas.microsoft.com/office/drawing/2014/main" id="{FD4148DB-B8A0-4A36-AFC5-19EB2A95B9A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1" name="Right Bracket 130">
              <a:extLst>
                <a:ext uri="{FF2B5EF4-FFF2-40B4-BE49-F238E27FC236}">
                  <a16:creationId xmlns:a16="http://schemas.microsoft.com/office/drawing/2014/main" id="{27247073-B61C-41F0-A967-408D49166EE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FB7241-F0B5-486F-919A-B73C50C5E94D}"/>
              </a:ext>
            </a:extLst>
          </p:cNvPr>
          <p:cNvGrpSpPr/>
          <p:nvPr/>
        </p:nvGrpSpPr>
        <p:grpSpPr>
          <a:xfrm>
            <a:off x="4039877" y="2890050"/>
            <a:ext cx="351975" cy="287692"/>
            <a:chOff x="1750580" y="2716068"/>
            <a:chExt cx="777943" cy="246295"/>
          </a:xfrm>
        </p:grpSpPr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0CA88FBE-D84E-4E81-8237-A18F773C9BC5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BBB78E3-EC83-4E7F-A279-531FCF84146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E70836A-5051-4C21-AE0F-6CF640F5FFD9}"/>
              </a:ext>
            </a:extLst>
          </p:cNvPr>
          <p:cNvGrpSpPr/>
          <p:nvPr/>
        </p:nvGrpSpPr>
        <p:grpSpPr>
          <a:xfrm>
            <a:off x="4187866" y="2615581"/>
            <a:ext cx="739272" cy="268922"/>
            <a:chOff x="1750580" y="2683564"/>
            <a:chExt cx="731520" cy="246295"/>
          </a:xfrm>
        </p:grpSpPr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D4F333E6-67D1-48AC-841B-100EA1CD2E6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3" name="Right Bracket 142">
              <a:extLst>
                <a:ext uri="{FF2B5EF4-FFF2-40B4-BE49-F238E27FC236}">
                  <a16:creationId xmlns:a16="http://schemas.microsoft.com/office/drawing/2014/main" id="{102C452E-C759-451E-879C-F4926865B1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234689-840F-4F4D-A517-6AA81E488B48}"/>
              </a:ext>
            </a:extLst>
          </p:cNvPr>
          <p:cNvGrpSpPr/>
          <p:nvPr/>
        </p:nvGrpSpPr>
        <p:grpSpPr>
          <a:xfrm>
            <a:off x="6614668" y="2616993"/>
            <a:ext cx="472086" cy="268922"/>
            <a:chOff x="1750580" y="2683564"/>
            <a:chExt cx="731520" cy="246295"/>
          </a:xfrm>
        </p:grpSpPr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16492C41-22F4-411D-8B45-6EB0D83F99F3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8870534D-7E5C-4ADB-8486-24B188ABEF96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5AF1DF-EF13-410A-83AE-5E2B06A759A5}"/>
              </a:ext>
            </a:extLst>
          </p:cNvPr>
          <p:cNvGrpSpPr/>
          <p:nvPr/>
        </p:nvGrpSpPr>
        <p:grpSpPr>
          <a:xfrm>
            <a:off x="6459177" y="2759962"/>
            <a:ext cx="275052" cy="287692"/>
            <a:chOff x="1750580" y="2716068"/>
            <a:chExt cx="777943" cy="246295"/>
          </a:xfrm>
        </p:grpSpPr>
        <p:sp>
          <p:nvSpPr>
            <p:cNvPr id="148" name="Content Placeholder 2">
              <a:extLst>
                <a:ext uri="{FF2B5EF4-FFF2-40B4-BE49-F238E27FC236}">
                  <a16:creationId xmlns:a16="http://schemas.microsoft.com/office/drawing/2014/main" id="{2A80ECAE-258B-4E39-9681-5CA51D925794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16CB4D6F-451C-4DAC-93F1-F868D8EFA34B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C387BC-1150-4F25-983F-ACFBDBA994A2}"/>
              </a:ext>
            </a:extLst>
          </p:cNvPr>
          <p:cNvGrpSpPr/>
          <p:nvPr/>
        </p:nvGrpSpPr>
        <p:grpSpPr>
          <a:xfrm>
            <a:off x="5950401" y="3165711"/>
            <a:ext cx="275052" cy="287692"/>
            <a:chOff x="1750580" y="2716068"/>
            <a:chExt cx="777943" cy="246295"/>
          </a:xfrm>
        </p:grpSpPr>
        <p:sp>
          <p:nvSpPr>
            <p:cNvPr id="154" name="Content Placeholder 2">
              <a:extLst>
                <a:ext uri="{FF2B5EF4-FFF2-40B4-BE49-F238E27FC236}">
                  <a16:creationId xmlns:a16="http://schemas.microsoft.com/office/drawing/2014/main" id="{FC86D4A2-3EEA-4D82-B2FC-D0CC2A72E418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5" name="Right Bracket 154">
              <a:extLst>
                <a:ext uri="{FF2B5EF4-FFF2-40B4-BE49-F238E27FC236}">
                  <a16:creationId xmlns:a16="http://schemas.microsoft.com/office/drawing/2014/main" id="{6CC6A2D1-21F9-4138-A5FC-4D7C6750D69E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C8681B6-7529-49C3-B260-7F8DA50BA194}"/>
              </a:ext>
            </a:extLst>
          </p:cNvPr>
          <p:cNvGrpSpPr/>
          <p:nvPr/>
        </p:nvGrpSpPr>
        <p:grpSpPr>
          <a:xfrm>
            <a:off x="6110632" y="2616993"/>
            <a:ext cx="472086" cy="268922"/>
            <a:chOff x="1750580" y="2683564"/>
            <a:chExt cx="731520" cy="246295"/>
          </a:xfrm>
        </p:grpSpPr>
        <p:sp>
          <p:nvSpPr>
            <p:cNvPr id="164" name="Content Placeholder 2">
              <a:extLst>
                <a:ext uri="{FF2B5EF4-FFF2-40B4-BE49-F238E27FC236}">
                  <a16:creationId xmlns:a16="http://schemas.microsoft.com/office/drawing/2014/main" id="{C1242FC4-2CC1-4156-B729-31B16706720E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5" name="Right Bracket 164">
              <a:extLst>
                <a:ext uri="{FF2B5EF4-FFF2-40B4-BE49-F238E27FC236}">
                  <a16:creationId xmlns:a16="http://schemas.microsoft.com/office/drawing/2014/main" id="{13B8E2CA-91FD-4193-BBAC-5ED21EF091E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E39A18C-4117-45A0-9DBF-5F6E37A15AF2}"/>
              </a:ext>
            </a:extLst>
          </p:cNvPr>
          <p:cNvGrpSpPr/>
          <p:nvPr/>
        </p:nvGrpSpPr>
        <p:grpSpPr>
          <a:xfrm>
            <a:off x="2720952" y="702214"/>
            <a:ext cx="344286" cy="287692"/>
            <a:chOff x="1734718" y="2716068"/>
            <a:chExt cx="760949" cy="246295"/>
          </a:xfrm>
        </p:grpSpPr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7460968B-893D-487B-A653-81B4D4213EE6}"/>
                </a:ext>
              </a:extLst>
            </p:cNvPr>
            <p:cNvSpPr txBox="1">
              <a:spLocks/>
            </p:cNvSpPr>
            <p:nvPr/>
          </p:nvSpPr>
          <p:spPr>
            <a:xfrm>
              <a:off x="1734718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7" name="Right Bracket 176">
              <a:extLst>
                <a:ext uri="{FF2B5EF4-FFF2-40B4-BE49-F238E27FC236}">
                  <a16:creationId xmlns:a16="http://schemas.microsoft.com/office/drawing/2014/main" id="{27D5187C-D766-4CE2-BD66-487885310F9F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21EEAD8-1D33-4BCD-BB37-90FD9371386C}"/>
              </a:ext>
            </a:extLst>
          </p:cNvPr>
          <p:cNvGrpSpPr/>
          <p:nvPr/>
        </p:nvGrpSpPr>
        <p:grpSpPr>
          <a:xfrm>
            <a:off x="4763761" y="1319530"/>
            <a:ext cx="344424" cy="287692"/>
            <a:chOff x="1750580" y="2736670"/>
            <a:chExt cx="761255" cy="246295"/>
          </a:xfrm>
        </p:grpSpPr>
        <p:sp>
          <p:nvSpPr>
            <p:cNvPr id="185" name="Content Placeholder 2">
              <a:extLst>
                <a:ext uri="{FF2B5EF4-FFF2-40B4-BE49-F238E27FC236}">
                  <a16:creationId xmlns:a16="http://schemas.microsoft.com/office/drawing/2014/main" id="{62D017AE-900F-4E76-B3E3-67EE3F9CEEC3}"/>
                </a:ext>
              </a:extLst>
            </p:cNvPr>
            <p:cNvSpPr txBox="1">
              <a:spLocks/>
            </p:cNvSpPr>
            <p:nvPr/>
          </p:nvSpPr>
          <p:spPr>
            <a:xfrm>
              <a:off x="1750885" y="2736670"/>
              <a:ext cx="760950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86" name="Right Bracket 185">
              <a:extLst>
                <a:ext uri="{FF2B5EF4-FFF2-40B4-BE49-F238E27FC236}">
                  <a16:creationId xmlns:a16="http://schemas.microsoft.com/office/drawing/2014/main" id="{C52E70EF-F876-4729-8F8A-3180259FF448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C4A6808-266A-48C9-BF27-3FA17F1101B7}"/>
              </a:ext>
            </a:extLst>
          </p:cNvPr>
          <p:cNvGrpSpPr/>
          <p:nvPr/>
        </p:nvGrpSpPr>
        <p:grpSpPr>
          <a:xfrm>
            <a:off x="5953405" y="1446448"/>
            <a:ext cx="275052" cy="287692"/>
            <a:chOff x="1750580" y="2716068"/>
            <a:chExt cx="777943" cy="246295"/>
          </a:xfrm>
        </p:grpSpPr>
        <p:sp>
          <p:nvSpPr>
            <p:cNvPr id="208" name="Content Placeholder 2">
              <a:extLst>
                <a:ext uri="{FF2B5EF4-FFF2-40B4-BE49-F238E27FC236}">
                  <a16:creationId xmlns:a16="http://schemas.microsoft.com/office/drawing/2014/main" id="{966A25D9-C775-4924-A95D-5B3C7C037CDB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9" name="Right Bracket 208">
              <a:extLst>
                <a:ext uri="{FF2B5EF4-FFF2-40B4-BE49-F238E27FC236}">
                  <a16:creationId xmlns:a16="http://schemas.microsoft.com/office/drawing/2014/main" id="{344ED786-6232-4987-870D-40E46B5FA2F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7593C1-A7E3-45B4-B797-86048F728076}"/>
              </a:ext>
            </a:extLst>
          </p:cNvPr>
          <p:cNvGrpSpPr/>
          <p:nvPr/>
        </p:nvGrpSpPr>
        <p:grpSpPr>
          <a:xfrm>
            <a:off x="6452630" y="1288972"/>
            <a:ext cx="275052" cy="287692"/>
            <a:chOff x="1750580" y="2716068"/>
            <a:chExt cx="777943" cy="246295"/>
          </a:xfrm>
        </p:grpSpPr>
        <p:sp>
          <p:nvSpPr>
            <p:cNvPr id="214" name="Content Placeholder 2">
              <a:extLst>
                <a:ext uri="{FF2B5EF4-FFF2-40B4-BE49-F238E27FC236}">
                  <a16:creationId xmlns:a16="http://schemas.microsoft.com/office/drawing/2014/main" id="{63950D71-C1D0-4218-9CD0-4C27750FE40A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" name="Right Bracket 214">
              <a:extLst>
                <a:ext uri="{FF2B5EF4-FFF2-40B4-BE49-F238E27FC236}">
                  <a16:creationId xmlns:a16="http://schemas.microsoft.com/office/drawing/2014/main" id="{164A8775-7C63-46BA-95B9-7490EED5C62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BA4CB-C05D-4CBA-8C19-7A8798BDD6B6}"/>
              </a:ext>
            </a:extLst>
          </p:cNvPr>
          <p:cNvGrpSpPr/>
          <p:nvPr/>
        </p:nvGrpSpPr>
        <p:grpSpPr>
          <a:xfrm>
            <a:off x="2162453" y="2604963"/>
            <a:ext cx="739272" cy="268922"/>
            <a:chOff x="1750580" y="2683564"/>
            <a:chExt cx="731520" cy="246295"/>
          </a:xfrm>
        </p:grpSpPr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04580875-7CE4-4753-AEAD-434B1D50BA51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741B9A9A-D2CD-4C38-95FA-7A5C44D777DC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DA4A75-AA3B-4BA9-AE26-5D899FC6117E}"/>
              </a:ext>
            </a:extLst>
          </p:cNvPr>
          <p:cNvGrpSpPr/>
          <p:nvPr/>
        </p:nvGrpSpPr>
        <p:grpSpPr>
          <a:xfrm>
            <a:off x="6966862" y="3343397"/>
            <a:ext cx="275052" cy="287692"/>
            <a:chOff x="1750580" y="2716068"/>
            <a:chExt cx="777943" cy="246295"/>
          </a:xfrm>
        </p:grpSpPr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0B860C49-CDCF-4D75-98E6-CF056BF75992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F108EBB0-9D8E-4348-BA4A-FB26D3C97C30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F38006-C4FC-4907-A374-54AC9933AA8F}"/>
              </a:ext>
            </a:extLst>
          </p:cNvPr>
          <p:cNvGrpSpPr/>
          <p:nvPr/>
        </p:nvGrpSpPr>
        <p:grpSpPr>
          <a:xfrm>
            <a:off x="6953682" y="645124"/>
            <a:ext cx="275052" cy="287692"/>
            <a:chOff x="1750580" y="2716068"/>
            <a:chExt cx="777943" cy="246295"/>
          </a:xfrm>
        </p:grpSpPr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90BC3018-08D1-412C-A244-4AA2A1DB4FC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6AF01576-9654-4E39-B94E-FA3D090C9AA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EF8BB78-39D4-4ADE-93DD-E8D28528D072}"/>
              </a:ext>
            </a:extLst>
          </p:cNvPr>
          <p:cNvGrpSpPr/>
          <p:nvPr/>
        </p:nvGrpSpPr>
        <p:grpSpPr>
          <a:xfrm>
            <a:off x="6614668" y="722088"/>
            <a:ext cx="472086" cy="268922"/>
            <a:chOff x="1750580" y="2683564"/>
            <a:chExt cx="731520" cy="246295"/>
          </a:xfrm>
        </p:grpSpPr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21712DEC-23C1-4600-901B-5A7A1E701948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4" name="Right Bracket 73">
              <a:extLst>
                <a:ext uri="{FF2B5EF4-FFF2-40B4-BE49-F238E27FC236}">
                  <a16:creationId xmlns:a16="http://schemas.microsoft.com/office/drawing/2014/main" id="{A42B86E0-5236-48D6-B7A4-9836F5011C02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059680-5099-406B-8E87-9F60B04C9703}"/>
              </a:ext>
            </a:extLst>
          </p:cNvPr>
          <p:cNvGrpSpPr/>
          <p:nvPr/>
        </p:nvGrpSpPr>
        <p:grpSpPr>
          <a:xfrm>
            <a:off x="6098600" y="1119132"/>
            <a:ext cx="472086" cy="268922"/>
            <a:chOff x="1750580" y="2683564"/>
            <a:chExt cx="731520" cy="246295"/>
          </a:xfrm>
        </p:grpSpPr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8B806579-59E6-4E14-BE5A-49C6796010B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0AAC151A-F09B-4E43-9B59-C8D27E51435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5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AED6F3-D8D4-4A28-991E-0B8B2411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8" y="107573"/>
            <a:ext cx="6628569" cy="4050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04152-1918-42B7-9D2E-D5E53F124C84}"/>
              </a:ext>
            </a:extLst>
          </p:cNvPr>
          <p:cNvSpPr/>
          <p:nvPr/>
        </p:nvSpPr>
        <p:spPr>
          <a:xfrm>
            <a:off x="698967" y="4672468"/>
            <a:ext cx="6578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6861A5-C5E5-4196-AF5B-A6ACA7C59511}"/>
              </a:ext>
            </a:extLst>
          </p:cNvPr>
          <p:cNvGrpSpPr/>
          <p:nvPr/>
        </p:nvGrpSpPr>
        <p:grpSpPr>
          <a:xfrm>
            <a:off x="1723912" y="1359584"/>
            <a:ext cx="888660" cy="400453"/>
            <a:chOff x="9737138" y="4357665"/>
            <a:chExt cx="1077442" cy="5938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088EA6-AC11-4080-B97F-B64D4201944D}"/>
                </a:ext>
              </a:extLst>
            </p:cNvPr>
            <p:cNvSpPr/>
            <p:nvPr/>
          </p:nvSpPr>
          <p:spPr>
            <a:xfrm>
              <a:off x="9737138" y="4361172"/>
              <a:ext cx="971142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AD04D6A-9171-41C1-AFBB-F428B41A2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744" t="46946" r="6620" b="44357"/>
            <a:stretch/>
          </p:blipFill>
          <p:spPr>
            <a:xfrm>
              <a:off x="9794946" y="4382914"/>
              <a:ext cx="221431" cy="491481"/>
            </a:xfrm>
            <a:prstGeom prst="rect">
              <a:avLst/>
            </a:prstGeom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92A4258C-6743-4C20-BDCD-2FE2BE9338BE}"/>
                </a:ext>
              </a:extLst>
            </p:cNvPr>
            <p:cNvSpPr txBox="1">
              <a:spLocks/>
            </p:cNvSpPr>
            <p:nvPr/>
          </p:nvSpPr>
          <p:spPr>
            <a:xfrm>
              <a:off x="9916358" y="4357665"/>
              <a:ext cx="898222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2D252308-84D1-437D-8E82-432B24F3BDC1}"/>
              </a:ext>
            </a:extLst>
          </p:cNvPr>
          <p:cNvSpPr txBox="1">
            <a:spLocks/>
          </p:cNvSpPr>
          <p:nvPr/>
        </p:nvSpPr>
        <p:spPr>
          <a:xfrm>
            <a:off x="699440" y="107573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7F27617-F1A9-43C4-93C1-A807EC56A3CD}"/>
              </a:ext>
            </a:extLst>
          </p:cNvPr>
          <p:cNvSpPr txBox="1">
            <a:spLocks/>
          </p:cNvSpPr>
          <p:nvPr/>
        </p:nvSpPr>
        <p:spPr>
          <a:xfrm>
            <a:off x="695571" y="2113424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57C9AC-6A7D-4A77-90E1-D7A325CD5BBB}"/>
              </a:ext>
            </a:extLst>
          </p:cNvPr>
          <p:cNvGrpSpPr/>
          <p:nvPr/>
        </p:nvGrpSpPr>
        <p:grpSpPr>
          <a:xfrm>
            <a:off x="4238224" y="535386"/>
            <a:ext cx="739272" cy="268922"/>
            <a:chOff x="1750580" y="2683564"/>
            <a:chExt cx="731520" cy="246295"/>
          </a:xfrm>
        </p:grpSpPr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44B0B7B5-CD74-4BFF-93B9-F27F2B474F3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98AF9BC7-523A-4389-B94F-AF7E7FAAEDFD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BEBCF9-3C42-4690-9E71-2E4309C551B2}"/>
              </a:ext>
            </a:extLst>
          </p:cNvPr>
          <p:cNvGrpSpPr/>
          <p:nvPr/>
        </p:nvGrpSpPr>
        <p:grpSpPr>
          <a:xfrm>
            <a:off x="6292091" y="535831"/>
            <a:ext cx="739272" cy="268922"/>
            <a:chOff x="1750580" y="2683564"/>
            <a:chExt cx="731520" cy="246295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711E83FF-8A19-4F13-A3FF-61DD60F2B356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75" name="Right Bracket 74">
              <a:extLst>
                <a:ext uri="{FF2B5EF4-FFF2-40B4-BE49-F238E27FC236}">
                  <a16:creationId xmlns:a16="http://schemas.microsoft.com/office/drawing/2014/main" id="{F097AF7D-D8CC-4A0B-9F55-0055C752180F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8D118-97E2-447F-87F5-DA0F1A9B8926}"/>
              </a:ext>
            </a:extLst>
          </p:cNvPr>
          <p:cNvGrpSpPr/>
          <p:nvPr/>
        </p:nvGrpSpPr>
        <p:grpSpPr>
          <a:xfrm>
            <a:off x="6888637" y="675394"/>
            <a:ext cx="351975" cy="287692"/>
            <a:chOff x="1750580" y="2739436"/>
            <a:chExt cx="777943" cy="246295"/>
          </a:xfrm>
        </p:grpSpPr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8A162CD3-6E71-46AF-854D-E08959281B9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39436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57B75576-9C8D-4839-804C-A3AC85E1FC6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C1817D-1C93-447C-8760-0E44A6F15B85}"/>
              </a:ext>
            </a:extLst>
          </p:cNvPr>
          <p:cNvGrpSpPr/>
          <p:nvPr/>
        </p:nvGrpSpPr>
        <p:grpSpPr>
          <a:xfrm>
            <a:off x="2102872" y="2606742"/>
            <a:ext cx="739272" cy="268922"/>
            <a:chOff x="1750580" y="2683564"/>
            <a:chExt cx="731520" cy="246295"/>
          </a:xfrm>
        </p:grpSpPr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9D9E2101-1C7D-43F2-88A1-8933788E0DE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85" name="Right Bracket 84">
              <a:extLst>
                <a:ext uri="{FF2B5EF4-FFF2-40B4-BE49-F238E27FC236}">
                  <a16:creationId xmlns:a16="http://schemas.microsoft.com/office/drawing/2014/main" id="{367C0573-8995-47E6-864C-3630F05C05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8E3140-B3F9-41FA-A23A-24AD806DC02A}"/>
              </a:ext>
            </a:extLst>
          </p:cNvPr>
          <p:cNvGrpSpPr/>
          <p:nvPr/>
        </p:nvGrpSpPr>
        <p:grpSpPr>
          <a:xfrm>
            <a:off x="4223120" y="2606742"/>
            <a:ext cx="739272" cy="268922"/>
            <a:chOff x="1750580" y="2683564"/>
            <a:chExt cx="731520" cy="246295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C87B200-0EC4-4AF6-A8C2-978C19C875E2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1" name="Right Bracket 90">
              <a:extLst>
                <a:ext uri="{FF2B5EF4-FFF2-40B4-BE49-F238E27FC236}">
                  <a16:creationId xmlns:a16="http://schemas.microsoft.com/office/drawing/2014/main" id="{4ACBB74A-FFE9-4B49-9992-6821CCCE533A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E65E94-AEAE-49BD-BA95-157784D4C72B}"/>
              </a:ext>
            </a:extLst>
          </p:cNvPr>
          <p:cNvGrpSpPr/>
          <p:nvPr/>
        </p:nvGrpSpPr>
        <p:grpSpPr>
          <a:xfrm>
            <a:off x="6292091" y="2606742"/>
            <a:ext cx="739272" cy="268922"/>
            <a:chOff x="1750580" y="2683564"/>
            <a:chExt cx="731520" cy="246295"/>
          </a:xfrm>
        </p:grpSpPr>
        <p:sp>
          <p:nvSpPr>
            <p:cNvPr id="93" name="Content Placeholder 2">
              <a:extLst>
                <a:ext uri="{FF2B5EF4-FFF2-40B4-BE49-F238E27FC236}">
                  <a16:creationId xmlns:a16="http://schemas.microsoft.com/office/drawing/2014/main" id="{057E593D-6DAB-4874-AEAB-AFB05B90F0BB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4" name="Right Bracket 93">
              <a:extLst>
                <a:ext uri="{FF2B5EF4-FFF2-40B4-BE49-F238E27FC236}">
                  <a16:creationId xmlns:a16="http://schemas.microsoft.com/office/drawing/2014/main" id="{117D364C-3472-4B28-A099-8F94D3DCB2B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5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0E16F-3149-40AF-B849-BF9C0C357538}"/>
              </a:ext>
            </a:extLst>
          </p:cNvPr>
          <p:cNvGrpSpPr/>
          <p:nvPr/>
        </p:nvGrpSpPr>
        <p:grpSpPr>
          <a:xfrm>
            <a:off x="4007810" y="2256180"/>
            <a:ext cx="3815753" cy="900246"/>
            <a:chOff x="4038023" y="2210636"/>
            <a:chExt cx="3815753" cy="900246"/>
          </a:xfrm>
        </p:grpSpPr>
        <p:pic>
          <p:nvPicPr>
            <p:cNvPr id="18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FCA65FF3-CC2A-4479-90EA-16A78A23E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5" t="14783" r="90201" b="45130"/>
            <a:stretch/>
          </p:blipFill>
          <p:spPr bwMode="auto">
            <a:xfrm>
              <a:off x="4328089" y="2228054"/>
              <a:ext cx="3398292" cy="82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20B674-DEBB-47AF-915B-9A68472CAF32}"/>
                </a:ext>
              </a:extLst>
            </p:cNvPr>
            <p:cNvSpPr/>
            <p:nvPr/>
          </p:nvSpPr>
          <p:spPr>
            <a:xfrm>
              <a:off x="4285386" y="2210636"/>
              <a:ext cx="356839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TG: Vibrio alginolyticus strain WW1; GenBank: KX425011.1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AT: 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Vibrio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celticus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isolate 5OM18; GenBank: LN832936.1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GT: Vibrio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orientalis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isolate LK2HaP4; GenBank: LT221239.1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GG: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Halovibrio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sp. strain 5F5; GenBank: KY636397.1</a:t>
              </a:r>
            </a:p>
          </p:txBody>
        </p:sp>
        <p:pic>
          <p:nvPicPr>
            <p:cNvPr id="10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4F221296-717F-4E74-84EB-1AC9900D9F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7" t="14783" r="88893" b="45130"/>
            <a:stretch/>
          </p:blipFill>
          <p:spPr bwMode="auto">
            <a:xfrm>
              <a:off x="4038023" y="2228055"/>
              <a:ext cx="305085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E59D91EE-05A1-4312-BEC3-294AE3FAA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r="83620"/>
          <a:stretch/>
        </p:blipFill>
        <p:spPr bwMode="auto">
          <a:xfrm>
            <a:off x="1090060" y="230798"/>
            <a:ext cx="68495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6CF7DB8F-2006-4B9E-8A18-05D56C2E4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0" t="3813" r="60134"/>
          <a:stretch/>
        </p:blipFill>
        <p:spPr bwMode="auto">
          <a:xfrm>
            <a:off x="781495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035DCDF-17E3-4960-BE87-BDB684FAB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4" t="3813" r="25128"/>
          <a:stretch/>
        </p:blipFill>
        <p:spPr bwMode="auto">
          <a:xfrm>
            <a:off x="1804569" y="230798"/>
            <a:ext cx="501708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4D18BC12-9447-4004-B729-BE5CB1E7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6" t="3813"/>
          <a:stretch/>
        </p:blipFill>
        <p:spPr bwMode="auto">
          <a:xfrm>
            <a:off x="2848621" y="230798"/>
            <a:ext cx="55881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4A8499F-6A56-4F34-8F4A-0FF125088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813" r="13226" b="6702"/>
          <a:stretch/>
        </p:blipFill>
        <p:spPr bwMode="auto">
          <a:xfrm>
            <a:off x="3352486" y="230798"/>
            <a:ext cx="492302" cy="29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5E60F187-196D-4521-9359-A7B83B57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3" t="3813" r="48161"/>
          <a:stretch/>
        </p:blipFill>
        <p:spPr bwMode="auto">
          <a:xfrm>
            <a:off x="2323147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5660B2-BE06-4622-88B6-E11766349635}"/>
              </a:ext>
            </a:extLst>
          </p:cNvPr>
          <p:cNvSpPr/>
          <p:nvPr/>
        </p:nvSpPr>
        <p:spPr>
          <a:xfrm>
            <a:off x="439988" y="4002835"/>
            <a:ext cx="7429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CA82D-D990-4474-AACB-5F7D8921B127}"/>
              </a:ext>
            </a:extLst>
          </p:cNvPr>
          <p:cNvSpPr/>
          <p:nvPr/>
        </p:nvSpPr>
        <p:spPr>
          <a:xfrm rot="16200000">
            <a:off x="-569273" y="1348142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Abundance of Oligotypes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6CCDF83-1AAC-4B92-833A-F9B4E9D85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68010"/>
              </p:ext>
            </p:extLst>
          </p:nvPr>
        </p:nvGraphicFramePr>
        <p:xfrm>
          <a:off x="768609" y="230794"/>
          <a:ext cx="3083804" cy="3208461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56925298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</a:tblGrid>
              <a:tr h="2659821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12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</a:tbl>
          </a:graphicData>
        </a:graphic>
      </p:graphicFrame>
      <p:pic>
        <p:nvPicPr>
          <p:cNvPr id="16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<a:extLst>
              <a:ext uri="{FF2B5EF4-FFF2-40B4-BE49-F238E27FC236}">
                <a16:creationId xmlns:a16="http://schemas.microsoft.com/office/drawing/2014/main" id="{5E41CF7B-DE7F-4FED-94EE-78F0E8D64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/>
          <a:stretch/>
        </p:blipFill>
        <p:spPr bwMode="auto">
          <a:xfrm>
            <a:off x="4114800" y="515200"/>
            <a:ext cx="3754750" cy="1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31473C-AFEB-41AE-B9E2-1BC5E70E1017}"/>
              </a:ext>
            </a:extLst>
          </p:cNvPr>
          <p:cNvSpPr/>
          <p:nvPr/>
        </p:nvSpPr>
        <p:spPr>
          <a:xfrm>
            <a:off x="4901119" y="276965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Oligotypes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CDC1D-DAA1-48BB-9BA0-3AADCF759453}"/>
              </a:ext>
            </a:extLst>
          </p:cNvPr>
          <p:cNvSpPr/>
          <p:nvPr/>
        </p:nvSpPr>
        <p:spPr>
          <a:xfrm rot="16200000">
            <a:off x="3057347" y="1207440"/>
            <a:ext cx="19403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Sequences</a:t>
            </a:r>
          </a:p>
        </p:txBody>
      </p:sp>
    </p:spTree>
    <p:extLst>
      <p:ext uri="{BB962C8B-B14F-4D97-AF65-F5344CB8AC3E}">
        <p14:creationId xmlns:p14="http://schemas.microsoft.com/office/powerpoint/2010/main" val="9901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D27D6F-28CB-4781-A486-F01665574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7"/>
            <a:ext cx="7315200" cy="370194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3B5FB46-BCE7-4306-B4A9-4B6133635DF9}"/>
              </a:ext>
            </a:extLst>
          </p:cNvPr>
          <p:cNvGrpSpPr/>
          <p:nvPr/>
        </p:nvGrpSpPr>
        <p:grpSpPr>
          <a:xfrm>
            <a:off x="1624230" y="2610457"/>
            <a:ext cx="983183" cy="1153129"/>
            <a:chOff x="2048887" y="8063"/>
            <a:chExt cx="1638639" cy="19218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AC9322-72F9-4319-B368-B98BD18D1FB9}"/>
                </a:ext>
              </a:extLst>
            </p:cNvPr>
            <p:cNvGrpSpPr/>
            <p:nvPr/>
          </p:nvGrpSpPr>
          <p:grpSpPr>
            <a:xfrm>
              <a:off x="2048887" y="262985"/>
              <a:ext cx="1638639" cy="1666960"/>
              <a:chOff x="2048887" y="262985"/>
              <a:chExt cx="1638639" cy="1666960"/>
            </a:xfrm>
          </p:grpSpPr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D9320246-2853-4472-899C-47988EF85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8887" y="262985"/>
                <a:ext cx="1618488" cy="1617445"/>
              </a:xfrm>
              <a:prstGeom prst="rect">
                <a:avLst/>
              </a:prstGeom>
              <a:solidFill>
                <a:srgbClr val="F2F2F2">
                  <a:alpha val="76078"/>
                </a:srgbClr>
              </a:solidFill>
            </p:spPr>
            <p:txBody>
              <a:bodyPr vert="horz" lIns="54864" tIns="27432" rIns="54864" bIns="27432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Aft>
                    <a:spcPts val="720"/>
                  </a:spcAft>
                </a:pPr>
                <a:endParaRPr lang="en-US" sz="192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3AFD9C8-FC37-4946-B11F-56A7E147DE90}"/>
                  </a:ext>
                </a:extLst>
              </p:cNvPr>
              <p:cNvSpPr/>
              <p:nvPr/>
            </p:nvSpPr>
            <p:spPr>
              <a:xfrm>
                <a:off x="2192462" y="330953"/>
                <a:ext cx="624840" cy="6208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700568D-2ECB-42D8-B1A8-827E90128044}"/>
                  </a:ext>
                </a:extLst>
              </p:cNvPr>
              <p:cNvSpPr/>
              <p:nvPr/>
            </p:nvSpPr>
            <p:spPr>
              <a:xfrm>
                <a:off x="2436302" y="165820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E2AC7E-681A-4A0B-B341-2DE1B239D03F}"/>
                  </a:ext>
                </a:extLst>
              </p:cNvPr>
              <p:cNvSpPr/>
              <p:nvPr/>
            </p:nvSpPr>
            <p:spPr>
              <a:xfrm>
                <a:off x="2322002" y="921637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3A25068-547A-4EE5-8695-FDC1C851E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6803" y="457199"/>
                <a:ext cx="850723" cy="1472746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2,700,000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72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1,350,000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675,000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5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1B7B542-0EE6-42DA-99CC-7ED5F75BA30A}"/>
                  </a:ext>
                </a:extLst>
              </p:cNvPr>
              <p:cNvSpPr/>
              <p:nvPr/>
            </p:nvSpPr>
            <p:spPr>
              <a:xfrm>
                <a:off x="2386010" y="1343235"/>
                <a:ext cx="237743" cy="2377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2F2943CB-0E14-4558-A80C-02A361DC1233}"/>
                </a:ext>
              </a:extLst>
            </p:cNvPr>
            <p:cNvSpPr txBox="1">
              <a:spLocks/>
            </p:cNvSpPr>
            <p:nvPr/>
          </p:nvSpPr>
          <p:spPr>
            <a:xfrm>
              <a:off x="2171613" y="8063"/>
              <a:ext cx="1364605" cy="300755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Reads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CF37E-4A7C-42C6-9472-3E46CCAA2CF3}"/>
              </a:ext>
            </a:extLst>
          </p:cNvPr>
          <p:cNvGrpSpPr/>
          <p:nvPr/>
        </p:nvGrpSpPr>
        <p:grpSpPr>
          <a:xfrm>
            <a:off x="606099" y="2608393"/>
            <a:ext cx="971093" cy="1155195"/>
            <a:chOff x="8752397" y="38984"/>
            <a:chExt cx="1618488" cy="1925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AC978-B955-4C66-8066-FB7C63FFFB89}"/>
                </a:ext>
              </a:extLst>
            </p:cNvPr>
            <p:cNvGrpSpPr/>
            <p:nvPr/>
          </p:nvGrpSpPr>
          <p:grpSpPr>
            <a:xfrm>
              <a:off x="8752397" y="38984"/>
              <a:ext cx="1618488" cy="1925325"/>
              <a:chOff x="8752397" y="38984"/>
              <a:chExt cx="1618488" cy="192532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3B6DBD2-B85C-4BA6-8491-F5E7EE2A99EE}"/>
                  </a:ext>
                </a:extLst>
              </p:cNvPr>
              <p:cNvGrpSpPr/>
              <p:nvPr/>
            </p:nvGrpSpPr>
            <p:grpSpPr>
              <a:xfrm>
                <a:off x="8752397" y="38984"/>
                <a:ext cx="1618488" cy="1925325"/>
                <a:chOff x="105197" y="4620"/>
                <a:chExt cx="1618488" cy="192532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678CFFB-6714-4C76-84FC-77A921C8D526}"/>
                    </a:ext>
                  </a:extLst>
                </p:cNvPr>
                <p:cNvGrpSpPr/>
                <p:nvPr/>
              </p:nvGrpSpPr>
              <p:grpSpPr>
                <a:xfrm>
                  <a:off x="105197" y="262986"/>
                  <a:ext cx="1618488" cy="1666959"/>
                  <a:chOff x="10220241" y="82075"/>
                  <a:chExt cx="1618488" cy="1666959"/>
                </a:xfrm>
              </p:grpSpPr>
              <p:sp>
                <p:nvSpPr>
                  <p:cNvPr id="17" name="Title 1">
                    <a:extLst>
                      <a:ext uri="{FF2B5EF4-FFF2-40B4-BE49-F238E27FC236}">
                        <a16:creationId xmlns:a16="http://schemas.microsoft.com/office/drawing/2014/main" id="{74442DD6-DD82-4492-8531-55C5399A6C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220241" y="82075"/>
                    <a:ext cx="1618488" cy="1617445"/>
                  </a:xfrm>
                  <a:prstGeom prst="rect">
                    <a:avLst/>
                  </a:prstGeom>
                  <a:solidFill>
                    <a:srgbClr val="F2F2F2">
                      <a:alpha val="76078"/>
                    </a:srgbClr>
                  </a:solidFill>
                </p:spPr>
                <p:txBody>
                  <a:bodyPr vert="horz" lIns="54864" tIns="27432" rIns="54864" bIns="27432" rtlCol="0" anchor="b">
                    <a:normAutofit/>
                  </a:bodyPr>
                  <a:lstStyle>
                    <a:lvl1pPr marL="0" algn="l" defTabSz="914400" rtl="0" eaLnBrk="1" latinLnBrk="0" hangingPunct="1">
                      <a:lnSpc>
                        <a:spcPct val="85000"/>
                      </a:lnSpc>
                      <a:spcBef>
                        <a:spcPct val="0"/>
                      </a:spcBef>
                      <a:buNone/>
                      <a:defRPr sz="4800" kern="1200" spc="-5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>
                      <a:spcAft>
                        <a:spcPts val="720"/>
                      </a:spcAft>
                    </a:pPr>
                    <a:endParaRPr lang="en-US" sz="192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C8EB08BD-C9DA-4C5A-B11C-EA2F3117A64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580692" y="141606"/>
                    <a:ext cx="574174" cy="1607428"/>
                  </a:xfrm>
                  <a:prstGeom prst="rect">
                    <a:avLst/>
                  </a:prstGeom>
                </p:spPr>
                <p:txBody>
                  <a:bodyPr vert="horz" lIns="0" tIns="27432" rIns="0" bIns="27432" rtlCol="0">
                    <a:normAutofit fontScale="70000" lnSpcReduction="20000"/>
                  </a:bodyPr>
                  <a:lstStyle>
                    <a:lvl1pPr marL="91440" indent="-9144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spcAft>
                        <a:spcPts val="200"/>
                      </a:spcAft>
                      <a:buClr>
                        <a:schemeClr val="accent1"/>
                      </a:buClr>
                      <a:buSzPct val="100000"/>
                      <a:buFont typeface="Calibri" panose="020F0502020204030204" pitchFamily="34" charset="0"/>
                      <a:buChar char=" "/>
                      <a:defRPr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8404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6692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4980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93268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1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3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5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7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3.6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</p:spPr>
                    <p:txBody>
                      <a:bodyPr vert="horz" lIns="0" tIns="27432" rIns="0" bIns="27432" rtlCol="0">
                        <a:normAutofit/>
                      </a:bodyPr>
                      <a:lstStyle>
                        <a:lvl1pPr marL="91440" indent="-9144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1200"/>
                          </a:spcBef>
                          <a:spcAft>
                            <a:spcPts val="200"/>
                          </a:spcAft>
                          <a:buClr>
                            <a:schemeClr val="accent1"/>
                          </a:buClr>
                          <a:buSzPct val="100000"/>
                          <a:buFont typeface="Calibri" panose="020F0502020204030204" pitchFamily="34" charset="0"/>
                          <a:buChar char=" "/>
                          <a:defRPr sz="20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38404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8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56692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74980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93268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11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3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5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7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ctr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84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Treatment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Control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84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747" r="-229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772CCAEE-9206-4B7A-B6DF-FAA99BD217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3067" y="4620"/>
                  <a:ext cx="1364605" cy="300755"/>
                </a:xfrm>
                <a:prstGeom prst="rect">
                  <a:avLst/>
                </a:prstGeom>
              </p:spPr>
              <p:txBody>
                <a:bodyPr vert="horz" lIns="0" tIns="27432" rIns="0" bIns="27432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4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Occurrence</a:t>
                  </a:r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7BC0AE6-1FCE-43BF-A50B-BF17490F4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481" b="6431"/>
              <a:stretch/>
            </p:blipFill>
            <p:spPr>
              <a:xfrm rot="16200000">
                <a:off x="8244226" y="990327"/>
                <a:ext cx="1501077" cy="347858"/>
              </a:xfrm>
              <a:prstGeom prst="rect">
                <a:avLst/>
              </a:prstGeom>
            </p:spPr>
          </p:pic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643A74-44DB-4588-A983-80F9B6DA8DB5}"/>
                </a:ext>
              </a:extLst>
            </p:cNvPr>
            <p:cNvSpPr/>
            <p:nvPr/>
          </p:nvSpPr>
          <p:spPr>
            <a:xfrm>
              <a:off x="9630485" y="132332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5E81E92B-5B1B-4ACD-BEEF-E7AAD089092B}"/>
                </a:ext>
              </a:extLst>
            </p:cNvPr>
            <p:cNvSpPr/>
            <p:nvPr/>
          </p:nvSpPr>
          <p:spPr>
            <a:xfrm>
              <a:off x="9630485" y="388679"/>
              <a:ext cx="365760" cy="365760"/>
            </a:xfrm>
            <a:prstGeom prst="diamond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B567E4-8A3E-4B6B-9DAE-BFD6245E6F5D}"/>
              </a:ext>
            </a:extLst>
          </p:cNvPr>
          <p:cNvSpPr/>
          <p:nvPr/>
        </p:nvSpPr>
        <p:spPr>
          <a:xfrm>
            <a:off x="457200" y="4517851"/>
            <a:ext cx="702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399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</a:t>
            </a:r>
          </a:p>
        </p:txBody>
      </p:sp>
    </p:spTree>
    <p:extLst>
      <p:ext uri="{BB962C8B-B14F-4D97-AF65-F5344CB8AC3E}">
        <p14:creationId xmlns:p14="http://schemas.microsoft.com/office/powerpoint/2010/main" val="309683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73105</TotalTime>
  <Words>339</Words>
  <Application>Microsoft Office PowerPoint</Application>
  <PresentationFormat>Custom</PresentationFormat>
  <Paragraphs>223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Trial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Stevick</dc:creator>
  <cp:lastModifiedBy>Rebecca Stevick</cp:lastModifiedBy>
  <cp:revision>2315</cp:revision>
  <cp:lastPrinted>2017-12-13T20:05:43Z</cp:lastPrinted>
  <dcterms:created xsi:type="dcterms:W3CDTF">2017-09-02T01:53:31Z</dcterms:created>
  <dcterms:modified xsi:type="dcterms:W3CDTF">2019-03-11T22:15:16Z</dcterms:modified>
</cp:coreProperties>
</file>