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351" r:id="rId2"/>
    <p:sldId id="276" r:id="rId3"/>
    <p:sldId id="341" r:id="rId4"/>
    <p:sldId id="356" r:id="rId5"/>
    <p:sldId id="305" r:id="rId6"/>
    <p:sldId id="352" r:id="rId7"/>
    <p:sldId id="326" r:id="rId8"/>
  </p:sldIdLst>
  <p:sldSz cx="8229600" cy="5486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Stevick" initials="R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ADD8E6"/>
    <a:srgbClr val="FF9B9B"/>
    <a:srgbClr val="E6E6E6"/>
    <a:srgbClr val="CCFFFF"/>
    <a:srgbClr val="8B0000"/>
    <a:srgbClr val="E7E7E7"/>
    <a:srgbClr val="99FFCC"/>
    <a:srgbClr val="93FFC4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0406" autoAdjust="0"/>
  </p:normalViewPr>
  <p:slideViewPr>
    <p:cSldViewPr snapToGrid="0">
      <p:cViewPr varScale="1">
        <p:scale>
          <a:sx n="118" d="100"/>
          <a:sy n="118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7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C96CFC-6884-4CCA-B1C8-7C8C3484B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2249-467F-4136-B2B1-D2484E4E4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0CF09AC2-FE88-49D0-BBE4-6DD0FC4EF3A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C2D4-141C-42C1-A431-812F909CF2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BCA9A-1E2C-4F63-8247-2C4916E5F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63E2EC15-428D-4394-94D1-D381078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36" tIns="46569" rIns="93136" bIns="46569" rtlCol="0"/>
          <a:lstStyle>
            <a:lvl1pPr algn="r">
              <a:defRPr sz="1200"/>
            </a:lvl1pPr>
          </a:lstStyle>
          <a:p>
            <a:fld id="{9A71B6BE-4A91-4E14-A4AF-9FCA2EFBB5A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6" tIns="46569" rIns="93136" bIns="465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36" tIns="46569" rIns="93136" bIns="4656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0"/>
            <a:ext cx="3037840" cy="466433"/>
          </a:xfrm>
          <a:prstGeom prst="rect">
            <a:avLst/>
          </a:prstGeom>
        </p:spPr>
        <p:txBody>
          <a:bodyPr vert="horz" lIns="93136" tIns="46569" rIns="93136" bIns="46569" rtlCol="0" anchor="b"/>
          <a:lstStyle>
            <a:lvl1pPr algn="r">
              <a:defRPr sz="1200"/>
            </a:lvl1pPr>
          </a:lstStyle>
          <a:p>
            <a:fld id="{0B9462B0-C4F1-4AE9-9B42-7ECAC35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1344x486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1344x240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1344x650</a:t>
            </a:r>
          </a:p>
          <a:p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with percentage data and adonis2 p-values</a:t>
            </a:r>
          </a:p>
          <a:p>
            <a:r>
              <a:rPr lang="en-US" dirty="0"/>
              <a:t>1700x825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 dirty="0" err="1"/>
              <a:t>willis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900x750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Kruskal-</a:t>
            </a:r>
            <a:r>
              <a:rPr lang="en-US"/>
              <a:t>wallis</a:t>
            </a:r>
            <a:r>
              <a:rPr lang="en-US" dirty="0"/>
              <a:t> stats.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364" fontAlgn="t">
              <a:spcAft>
                <a:spcPts val="611"/>
              </a:spcAft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62B0-C4F1-4AE9-9B42-7ECAC35E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6D78-EAEA-4099-9476-F403ACBB152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CC89-B3E9-4EA1-A200-A5A8E9839C3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72D4-9901-4EA4-A2F7-DD267DAB06B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1940-6AE9-4320-A477-FAE3DAF577B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9A5C-8BA0-4636-960A-56ED245BB1D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13F5-BE7A-4E33-9826-57DF856052F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4AAB-F76C-4116-8DBF-401E8B80066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9430-AFD9-4BE9-8044-274398723880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0C20-5400-4EDB-955C-43DEA1AF4AA5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F769-C8B7-42E2-B569-2EB02F79D56C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6F5-8CCD-411C-B6AD-CDB3DA17BC1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0A84-A083-4FF4-9101-EF8AB1F8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300F-D79E-4F69-8EB0-C16F1295057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4BEDF9C-3F73-45F4-A683-573B761B4BA8}"/>
              </a:ext>
            </a:extLst>
          </p:cNvPr>
          <p:cNvSpPr/>
          <p:nvPr/>
        </p:nvSpPr>
        <p:spPr>
          <a:xfrm>
            <a:off x="457200" y="3918271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9F78EC-1EF1-49B4-9248-FB96974AD2B8}"/>
              </a:ext>
            </a:extLst>
          </p:cNvPr>
          <p:cNvGrpSpPr/>
          <p:nvPr/>
        </p:nvGrpSpPr>
        <p:grpSpPr>
          <a:xfrm>
            <a:off x="840394" y="1108802"/>
            <a:ext cx="5936210" cy="1721942"/>
            <a:chOff x="-249597" y="2686341"/>
            <a:chExt cx="5936210" cy="172194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81BE4EB-EB7D-4FF1-940B-A94DB5AE2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3" t="45252" r="73378"/>
            <a:stretch/>
          </p:blipFill>
          <p:spPr>
            <a:xfrm>
              <a:off x="-249597" y="2686341"/>
              <a:ext cx="1411815" cy="17219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613BE4-2C34-4814-874F-F05107E78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9" t="45252" r="46694"/>
            <a:stretch/>
          </p:blipFill>
          <p:spPr>
            <a:xfrm>
              <a:off x="1204706" y="2686341"/>
              <a:ext cx="1608543" cy="17219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4DC616-DD7A-4503-B73E-81D359251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2" t="45252"/>
            <a:stretch/>
          </p:blipFill>
          <p:spPr>
            <a:xfrm>
              <a:off x="2855737" y="2686341"/>
              <a:ext cx="2830876" cy="172194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7FA0C-3BF9-4265-8ED6-66ED4841B3D7}"/>
              </a:ext>
            </a:extLst>
          </p:cNvPr>
          <p:cNvGrpSpPr/>
          <p:nvPr/>
        </p:nvGrpSpPr>
        <p:grpSpPr>
          <a:xfrm>
            <a:off x="833157" y="357201"/>
            <a:ext cx="5943447" cy="770830"/>
            <a:chOff x="738393" y="1443270"/>
            <a:chExt cx="5943447" cy="10445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5912B57-7BB4-4E70-B2B7-E6C1D36A5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9" r="50423" b="10274"/>
            <a:stretch/>
          </p:blipFill>
          <p:spPr>
            <a:xfrm>
              <a:off x="2190328" y="1443270"/>
              <a:ext cx="1630318" cy="10445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E3D44B-D5DC-4842-9D4E-F87546690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r="75069" b="10274"/>
            <a:stretch/>
          </p:blipFill>
          <p:spPr>
            <a:xfrm>
              <a:off x="738393" y="1443270"/>
              <a:ext cx="1421617" cy="104454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A63511-82D3-4C02-A752-6B3F36E30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69" r="7109" b="10274"/>
            <a:stretch/>
          </p:blipFill>
          <p:spPr>
            <a:xfrm>
              <a:off x="3850964" y="1443270"/>
              <a:ext cx="2830876" cy="10445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12FB8-417F-4FF5-827D-6704C4FA2E9E}"/>
              </a:ext>
            </a:extLst>
          </p:cNvPr>
          <p:cNvGrpSpPr/>
          <p:nvPr/>
        </p:nvGrpSpPr>
        <p:grpSpPr>
          <a:xfrm>
            <a:off x="286143" y="447423"/>
            <a:ext cx="560791" cy="2413201"/>
            <a:chOff x="264523" y="435149"/>
            <a:chExt cx="560791" cy="2413201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021ECC46-94A3-4642-92AD-B3E3AC0BAEB8}"/>
                </a:ext>
              </a:extLst>
            </p:cNvPr>
            <p:cNvSpPr txBox="1">
              <a:spLocks/>
            </p:cNvSpPr>
            <p:nvPr/>
          </p:nvSpPr>
          <p:spPr>
            <a:xfrm>
              <a:off x="435580" y="1108847"/>
              <a:ext cx="389734" cy="173950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25%</a:t>
              </a:r>
            </a:p>
            <a:p>
              <a:pPr marL="0" indent="0"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  <a:buNone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0FA809-514D-412B-AD43-DB4F161F399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390561" y="1835270"/>
              <a:ext cx="1640065" cy="274320"/>
            </a:xfrm>
            <a:prstGeom prst="rect">
              <a:avLst/>
            </a:prstGeom>
            <a:noFill/>
          </p:spPr>
          <p:txBody>
            <a:bodyPr vert="horz" lIns="0" tIns="27432" rIns="0" bIns="27432" rtlCol="0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Phyla Abundance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50603BCB-B61B-4DE9-97F1-D6663BDAB036}"/>
                </a:ext>
              </a:extLst>
            </p:cNvPr>
            <p:cNvSpPr txBox="1">
              <a:spLocks/>
            </p:cNvSpPr>
            <p:nvPr/>
          </p:nvSpPr>
          <p:spPr>
            <a:xfrm>
              <a:off x="264523" y="438514"/>
              <a:ext cx="554033" cy="73130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27432" rIns="0" bIns="27432" rtlCol="0" anchor="b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en-US" sz="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6x10</a:t>
              </a:r>
              <a:r>
                <a:rPr lang="en-US" sz="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en-US" sz="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algn="r">
                <a:lnSpc>
                  <a:spcPct val="80000"/>
                </a:lnSpc>
                <a:spcBef>
                  <a:spcPts val="680"/>
                </a:spcBef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0033D466-5132-4CA5-89EC-CC922E416F7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9738" y="648494"/>
              <a:ext cx="679466" cy="252775"/>
            </a:xfrm>
            <a:prstGeom prst="rect">
              <a:avLst/>
            </a:prstGeom>
            <a:noFill/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Abundance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F72D27-9714-40F7-BC35-15CBD6D5C7B1}"/>
              </a:ext>
            </a:extLst>
          </p:cNvPr>
          <p:cNvGrpSpPr/>
          <p:nvPr/>
        </p:nvGrpSpPr>
        <p:grpSpPr>
          <a:xfrm>
            <a:off x="6813843" y="426884"/>
            <a:ext cx="840769" cy="2405659"/>
            <a:chOff x="6722636" y="707026"/>
            <a:chExt cx="840769" cy="24056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5C36A2-DF04-4F4C-B0CF-7025308121BE}"/>
                </a:ext>
              </a:extLst>
            </p:cNvPr>
            <p:cNvSpPr/>
            <p:nvPr/>
          </p:nvSpPr>
          <p:spPr>
            <a:xfrm>
              <a:off x="6740445" y="1374566"/>
              <a:ext cx="822960" cy="1698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E80836-655B-437D-A3EF-222BDA12596E}"/>
                </a:ext>
              </a:extLst>
            </p:cNvPr>
            <p:cNvGrpSpPr/>
            <p:nvPr/>
          </p:nvGrpSpPr>
          <p:grpSpPr>
            <a:xfrm>
              <a:off x="6740444" y="1355268"/>
              <a:ext cx="800658" cy="1757417"/>
              <a:chOff x="6400050" y="1355268"/>
              <a:chExt cx="800658" cy="175741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B248757-0FB5-4401-92F8-9B22EA069A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445" t="7169" r="11473" b="28998"/>
              <a:stretch/>
            </p:blipFill>
            <p:spPr>
              <a:xfrm>
                <a:off x="6400050" y="1574224"/>
                <a:ext cx="147419" cy="1526837"/>
              </a:xfrm>
              <a:prstGeom prst="rect">
                <a:avLst/>
              </a:prstGeom>
            </p:spPr>
          </p:pic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6C44407-9019-4873-A4A1-C9FC93E85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7047" y="1355268"/>
                <a:ext cx="653240" cy="220019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 anchor="b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Phylum</a:t>
                </a:r>
              </a:p>
            </p:txBody>
          </p:sp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7BB03451-E5F0-441A-A476-2C444FEF2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469" y="1548474"/>
                <a:ext cx="653239" cy="1564211"/>
              </a:xfrm>
              <a:prstGeom prst="rect">
                <a:avLst/>
              </a:prstGeom>
              <a:noFill/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Proteobacteria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Bacteroidetes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Cyanobacteria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Actinobacteria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Firmicutes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Planctomycetes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Chlamydiae</a:t>
                </a:r>
                <a:endParaRPr lang="en-US" sz="6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Unknown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Verrucomicrobia</a:t>
                </a:r>
                <a:endParaRPr lang="en-US" sz="6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Fusobacteria</a:t>
                </a: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Spirochaetae</a:t>
                </a:r>
                <a:endParaRPr lang="en-US" sz="6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Lentispaerae</a:t>
                </a:r>
                <a:endParaRPr lang="en-US" sz="6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0003" indent="-20003">
                  <a:spcBef>
                    <a:spcPts val="0"/>
                  </a:spcBef>
                  <a:spcAft>
                    <a:spcPts val="240"/>
                  </a:spcAft>
                </a:pPr>
                <a:r>
                  <a:rPr lang="en-US" sz="6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Others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39E2E3-FFD5-41F8-9F35-5CB4171F9077}"/>
                </a:ext>
              </a:extLst>
            </p:cNvPr>
            <p:cNvSpPr/>
            <p:nvPr/>
          </p:nvSpPr>
          <p:spPr>
            <a:xfrm>
              <a:off x="6740445" y="707026"/>
              <a:ext cx="822960" cy="499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72714A-CF3E-42DA-BA73-33869DA6BA3B}"/>
                </a:ext>
              </a:extLst>
            </p:cNvPr>
            <p:cNvGrpSpPr/>
            <p:nvPr/>
          </p:nvGrpSpPr>
          <p:grpSpPr>
            <a:xfrm>
              <a:off x="6722636" y="707027"/>
              <a:ext cx="813965" cy="501667"/>
              <a:chOff x="9494635" y="5509245"/>
              <a:chExt cx="1897721" cy="1377318"/>
            </a:xfrm>
          </p:grpSpPr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F634C802-B4FD-4614-BD03-62A195268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4635" y="5509245"/>
                <a:ext cx="1897721" cy="554041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Group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5AE82F2-A036-499C-98AF-624CE6106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0744" t="46946" r="6753" b="44840"/>
              <a:stretch/>
            </p:blipFill>
            <p:spPr>
              <a:xfrm>
                <a:off x="9714761" y="5994737"/>
                <a:ext cx="433228" cy="793917"/>
              </a:xfrm>
              <a:prstGeom prst="rect">
                <a:avLst/>
              </a:prstGeom>
            </p:spPr>
          </p:pic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1CBFA3A-C506-40F8-A0E1-0009E602B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9179" y="5988395"/>
                <a:ext cx="1410293" cy="898168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ts val="0"/>
                  </a:spcBef>
                  <a:spcAft>
                    <a:spcPts val="36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Treatment</a:t>
                </a:r>
              </a:p>
            </p:txBody>
          </p:sp>
        </p:grp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81C0B7-79DC-4D49-91E8-DFF2780B8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65622"/>
              </p:ext>
            </p:extLst>
          </p:nvPr>
        </p:nvGraphicFramePr>
        <p:xfrm>
          <a:off x="847631" y="246709"/>
          <a:ext cx="6567772" cy="3395458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201168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35128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69944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266352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52748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201168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56032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Oyster Larvae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Biofilm Swab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Rearing Water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616F72-36E2-48DF-9FE9-9B2B269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2" y="154283"/>
            <a:ext cx="6061861" cy="318688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32A51B-7C72-4620-88D3-AFA423D49EE7}"/>
              </a:ext>
            </a:extLst>
          </p:cNvPr>
          <p:cNvSpPr txBox="1">
            <a:spLocks/>
          </p:cNvSpPr>
          <p:nvPr/>
        </p:nvSpPr>
        <p:spPr>
          <a:xfrm rot="16200000">
            <a:off x="-600788" y="1506152"/>
            <a:ext cx="2298208" cy="202931"/>
          </a:xfrm>
          <a:prstGeom prst="rect">
            <a:avLst/>
          </a:prstGeom>
          <a:noFill/>
        </p:spPr>
        <p:txBody>
          <a:bodyPr vert="horz" lIns="0" tIns="27432" rIns="0" bIns="2743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Simpson’s Diversity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F4E45-719C-4341-9206-E6010EFC812B}"/>
              </a:ext>
            </a:extLst>
          </p:cNvPr>
          <p:cNvSpPr/>
          <p:nvPr/>
        </p:nvSpPr>
        <p:spPr>
          <a:xfrm>
            <a:off x="444425" y="4652365"/>
            <a:ext cx="7241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86783F-6279-4473-9CB3-487BF9D7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18259"/>
              </p:ext>
            </p:extLst>
          </p:nvPr>
        </p:nvGraphicFramePr>
        <p:xfrm>
          <a:off x="891155" y="583886"/>
          <a:ext cx="6859529" cy="3291840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194891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8927099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19749945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4178467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13226788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1716620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04622980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4226354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9053884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7682431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0341661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91727576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9570583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97685824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60610637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81946107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74497941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638678559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324653561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57709493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83532584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522012692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2075019598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423084687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3243390526"/>
                    </a:ext>
                  </a:extLst>
                </a:gridCol>
                <a:gridCol w="194891">
                  <a:extLst>
                    <a:ext uri="{9D8B030D-6E8A-4147-A177-3AD203B41FA5}">
                      <a16:colId xmlns:a16="http://schemas.microsoft.com/office/drawing/2014/main" val="1775842156"/>
                    </a:ext>
                  </a:extLst>
                </a:gridCol>
                <a:gridCol w="1012799">
                  <a:extLst>
                    <a:ext uri="{9D8B030D-6E8A-4147-A177-3AD203B41FA5}">
                      <a16:colId xmlns:a16="http://schemas.microsoft.com/office/drawing/2014/main" val="799058994"/>
                    </a:ext>
                  </a:extLst>
                </a:gridCol>
              </a:tblGrid>
              <a:tr h="2456702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669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011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  <a:tr h="26697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Oyster Larvae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Biofilm Swab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Rearing Water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54864" marR="54864" marT="27432" marB="27432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776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70258-BCD0-426B-A812-9C0637D93D65}"/>
              </a:ext>
            </a:extLst>
          </p:cNvPr>
          <p:cNvGrpSpPr/>
          <p:nvPr/>
        </p:nvGrpSpPr>
        <p:grpSpPr>
          <a:xfrm>
            <a:off x="1096526" y="524064"/>
            <a:ext cx="364539" cy="296469"/>
            <a:chOff x="1707650" y="2681748"/>
            <a:chExt cx="774450" cy="24629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CC016663-064B-4E1F-AA47-73A11E5DA7FD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0A56EBC1-0493-4EE3-A6D2-E114A216DA91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34CBD9-C53B-4FB7-A94B-FDFDBB77D084}"/>
              </a:ext>
            </a:extLst>
          </p:cNvPr>
          <p:cNvGrpSpPr/>
          <p:nvPr/>
        </p:nvGrpSpPr>
        <p:grpSpPr>
          <a:xfrm>
            <a:off x="2650403" y="525827"/>
            <a:ext cx="364539" cy="296469"/>
            <a:chOff x="1707650" y="2681748"/>
            <a:chExt cx="774450" cy="246295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C92429AE-6902-4F57-B8EC-47E030D3A0C4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A7C36316-5679-4F29-AB03-4F6ED6CCC0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91EBC-49E6-49AF-8E7B-F9C34524F933}"/>
              </a:ext>
            </a:extLst>
          </p:cNvPr>
          <p:cNvGrpSpPr/>
          <p:nvPr/>
        </p:nvGrpSpPr>
        <p:grpSpPr>
          <a:xfrm>
            <a:off x="4970847" y="519934"/>
            <a:ext cx="364539" cy="296469"/>
            <a:chOff x="1707650" y="2681748"/>
            <a:chExt cx="774450" cy="246295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B1E50DE9-F9EC-469C-B43E-3119E74387EC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23" name="Right Bracket 22">
              <a:extLst>
                <a:ext uri="{FF2B5EF4-FFF2-40B4-BE49-F238E27FC236}">
                  <a16:creationId xmlns:a16="http://schemas.microsoft.com/office/drawing/2014/main" id="{5ECA6008-60B8-40A0-A79A-841A7FE212D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0D625A-1693-4410-9226-122B6D32FEB0}"/>
              </a:ext>
            </a:extLst>
          </p:cNvPr>
          <p:cNvGrpSpPr/>
          <p:nvPr/>
        </p:nvGrpSpPr>
        <p:grpSpPr>
          <a:xfrm>
            <a:off x="6093981" y="202013"/>
            <a:ext cx="364539" cy="296469"/>
            <a:chOff x="1707650" y="2681748"/>
            <a:chExt cx="774450" cy="246295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EC6D0BB-E760-4D3B-8586-C0C90ADDDD39}"/>
                </a:ext>
              </a:extLst>
            </p:cNvPr>
            <p:cNvSpPr txBox="1">
              <a:spLocks/>
            </p:cNvSpPr>
            <p:nvPr/>
          </p:nvSpPr>
          <p:spPr>
            <a:xfrm>
              <a:off x="170765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26" name="Right Bracket 25">
              <a:extLst>
                <a:ext uri="{FF2B5EF4-FFF2-40B4-BE49-F238E27FC236}">
                  <a16:creationId xmlns:a16="http://schemas.microsoft.com/office/drawing/2014/main" id="{A89984EC-71A4-4FD8-9A09-523F71343303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B920B-0BE9-4A1C-ABD6-A10E041D613C}"/>
              </a:ext>
            </a:extLst>
          </p:cNvPr>
          <p:cNvGrpSpPr/>
          <p:nvPr/>
        </p:nvGrpSpPr>
        <p:grpSpPr>
          <a:xfrm>
            <a:off x="5739494" y="360358"/>
            <a:ext cx="732621" cy="296469"/>
            <a:chOff x="1718090" y="2681748"/>
            <a:chExt cx="764010" cy="246295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BB51929-5E76-4067-A5FA-443EF407202E}"/>
                </a:ext>
              </a:extLst>
            </p:cNvPr>
            <p:cNvSpPr txBox="1">
              <a:spLocks/>
            </p:cNvSpPr>
            <p:nvPr/>
          </p:nvSpPr>
          <p:spPr>
            <a:xfrm>
              <a:off x="1718090" y="2681748"/>
              <a:ext cx="731521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209F8350-B2AC-4C32-96FF-CA758D36A550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0F493-52DB-47ED-99F6-7286755CD495}"/>
              </a:ext>
            </a:extLst>
          </p:cNvPr>
          <p:cNvGrpSpPr/>
          <p:nvPr/>
        </p:nvGrpSpPr>
        <p:grpSpPr>
          <a:xfrm>
            <a:off x="4851412" y="1384582"/>
            <a:ext cx="1727877" cy="296469"/>
            <a:chOff x="4411301" y="1760594"/>
            <a:chExt cx="1727877" cy="296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B707ED-83FB-4D03-BB1C-6E18B04E6BAB}"/>
                </a:ext>
              </a:extLst>
            </p:cNvPr>
            <p:cNvGrpSpPr/>
            <p:nvPr/>
          </p:nvGrpSpPr>
          <p:grpSpPr>
            <a:xfrm rot="10800000">
              <a:off x="4734731" y="1760594"/>
              <a:ext cx="1000218" cy="296469"/>
              <a:chOff x="1707650" y="2681748"/>
              <a:chExt cx="774450" cy="246295"/>
            </a:xfrm>
          </p:grpSpPr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85FD7A4-138D-4556-A46E-C76BFF978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</a:p>
            </p:txBody>
          </p:sp>
          <p:sp>
            <p:nvSpPr>
              <p:cNvPr id="35" name="Right Bracket 34">
                <a:extLst>
                  <a:ext uri="{FF2B5EF4-FFF2-40B4-BE49-F238E27FC236}">
                    <a16:creationId xmlns:a16="http://schemas.microsoft.com/office/drawing/2014/main" id="{FD3DA482-D5CC-48F8-89CD-3072C21FDACF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ight Bracket 35">
              <a:extLst>
                <a:ext uri="{FF2B5EF4-FFF2-40B4-BE49-F238E27FC236}">
                  <a16:creationId xmlns:a16="http://schemas.microsoft.com/office/drawing/2014/main" id="{4F93A030-8BBE-4C65-A6C3-5B2A63BCC841}"/>
                </a:ext>
              </a:extLst>
            </p:cNvPr>
            <p:cNvSpPr/>
            <p:nvPr/>
          </p:nvSpPr>
          <p:spPr>
            <a:xfrm rot="5400000">
              <a:off x="5681978" y="1417837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ight Bracket 37">
              <a:extLst>
                <a:ext uri="{FF2B5EF4-FFF2-40B4-BE49-F238E27FC236}">
                  <a16:creationId xmlns:a16="http://schemas.microsoft.com/office/drawing/2014/main" id="{D3BA69CE-7C7A-4E45-8529-EF46E4BF0435}"/>
                </a:ext>
              </a:extLst>
            </p:cNvPr>
            <p:cNvSpPr/>
            <p:nvPr/>
          </p:nvSpPr>
          <p:spPr>
            <a:xfrm rot="5400000">
              <a:off x="4731341" y="1554997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8B29A-3912-4A9F-8ECF-EB538AED8A12}"/>
              </a:ext>
            </a:extLst>
          </p:cNvPr>
          <p:cNvGrpSpPr/>
          <p:nvPr/>
        </p:nvGrpSpPr>
        <p:grpSpPr>
          <a:xfrm>
            <a:off x="4064946" y="1645131"/>
            <a:ext cx="2514343" cy="296469"/>
            <a:chOff x="3624835" y="2138880"/>
            <a:chExt cx="2514343" cy="2964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866A83-772F-4C26-B50B-7D0F17218DA6}"/>
                </a:ext>
              </a:extLst>
            </p:cNvPr>
            <p:cNvGrpSpPr/>
            <p:nvPr/>
          </p:nvGrpSpPr>
          <p:grpSpPr>
            <a:xfrm rot="10800000">
              <a:off x="3959064" y="2138880"/>
              <a:ext cx="1822866" cy="296469"/>
              <a:chOff x="1707650" y="2681748"/>
              <a:chExt cx="774450" cy="246295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6F4340D7-6454-4536-A3A0-21302C415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7650" y="2681748"/>
                <a:ext cx="731521" cy="246295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</a:p>
            </p:txBody>
          </p:sp>
          <p:sp>
            <p:nvSpPr>
              <p:cNvPr id="32" name="Right Bracket 31">
                <a:extLst>
                  <a:ext uri="{FF2B5EF4-FFF2-40B4-BE49-F238E27FC236}">
                    <a16:creationId xmlns:a16="http://schemas.microsoft.com/office/drawing/2014/main" id="{F2B0613D-6035-42AF-A4D0-396E064AE56B}"/>
                  </a:ext>
                </a:extLst>
              </p:cNvPr>
              <p:cNvSpPr/>
              <p:nvPr/>
            </p:nvSpPr>
            <p:spPr>
              <a:xfrm rot="16200000">
                <a:off x="2093480" y="2444348"/>
                <a:ext cx="45720" cy="731520"/>
              </a:xfrm>
              <a:prstGeom prst="rightBracket">
                <a:avLst>
                  <a:gd name="adj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ight Bracket 39">
              <a:extLst>
                <a:ext uri="{FF2B5EF4-FFF2-40B4-BE49-F238E27FC236}">
                  <a16:creationId xmlns:a16="http://schemas.microsoft.com/office/drawing/2014/main" id="{286E3FC5-FC09-4D74-818F-36B289B2D6FC}"/>
                </a:ext>
              </a:extLst>
            </p:cNvPr>
            <p:cNvSpPr/>
            <p:nvPr/>
          </p:nvSpPr>
          <p:spPr>
            <a:xfrm rot="5400000">
              <a:off x="3944875" y="1936195"/>
              <a:ext cx="0" cy="64008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5FD4D3DE-354D-495D-BAF7-91BFC6C6213C}"/>
                </a:ext>
              </a:extLst>
            </p:cNvPr>
            <p:cNvSpPr/>
            <p:nvPr/>
          </p:nvSpPr>
          <p:spPr>
            <a:xfrm rot="5400000">
              <a:off x="5681978" y="1796122"/>
              <a:ext cx="0" cy="9144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F2C802-4490-406B-8083-EBE2A821E302}"/>
              </a:ext>
            </a:extLst>
          </p:cNvPr>
          <p:cNvGrpSpPr/>
          <p:nvPr/>
        </p:nvGrpSpPr>
        <p:grpSpPr>
          <a:xfrm>
            <a:off x="6760651" y="497247"/>
            <a:ext cx="999715" cy="1689373"/>
            <a:chOff x="7059695" y="144183"/>
            <a:chExt cx="840769" cy="16893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9BBFF9-34B5-4FD2-9BBF-03AB77E941C3}"/>
                </a:ext>
              </a:extLst>
            </p:cNvPr>
            <p:cNvSpPr/>
            <p:nvPr/>
          </p:nvSpPr>
          <p:spPr>
            <a:xfrm>
              <a:off x="7077504" y="976420"/>
              <a:ext cx="822960" cy="857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B7EEC399-4E3E-422B-9CF6-7EE20A515C0B}"/>
                </a:ext>
              </a:extLst>
            </p:cNvPr>
            <p:cNvSpPr txBox="1">
              <a:spLocks/>
            </p:cNvSpPr>
            <p:nvPr/>
          </p:nvSpPr>
          <p:spPr>
            <a:xfrm>
              <a:off x="7083805" y="976420"/>
              <a:ext cx="784646" cy="8571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27432" rIns="0" bIns="27432" rtlCol="0"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Significance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	p&lt;0.05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 	p&lt;0.01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344488" algn="l"/>
                </a:tabLs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 	p&lt;0.001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AFFE12-0A34-424A-9024-0637EC4D044D}"/>
                </a:ext>
              </a:extLst>
            </p:cNvPr>
            <p:cNvSpPr/>
            <p:nvPr/>
          </p:nvSpPr>
          <p:spPr>
            <a:xfrm>
              <a:off x="7077504" y="144183"/>
              <a:ext cx="822960" cy="740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EEB3F3FC-4093-414B-A751-C19EE31FF3E4}"/>
                </a:ext>
              </a:extLst>
            </p:cNvPr>
            <p:cNvSpPr txBox="1">
              <a:spLocks/>
            </p:cNvSpPr>
            <p:nvPr/>
          </p:nvSpPr>
          <p:spPr>
            <a:xfrm>
              <a:off x="7059695" y="187565"/>
              <a:ext cx="813965" cy="20180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FDE53CD-3051-493A-BA7F-46CF785EB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744" t="46946" r="6753" b="44840"/>
            <a:stretch/>
          </p:blipFill>
          <p:spPr>
            <a:xfrm>
              <a:off x="7134466" y="416226"/>
              <a:ext cx="185819" cy="367227"/>
            </a:xfrm>
            <a:prstGeom prst="rect">
              <a:avLst/>
            </a:prstGeom>
          </p:spPr>
        </p:pic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220E66A5-6E86-4FBF-9723-1409B3A31F31}"/>
                </a:ext>
              </a:extLst>
            </p:cNvPr>
            <p:cNvSpPr txBox="1">
              <a:spLocks/>
            </p:cNvSpPr>
            <p:nvPr/>
          </p:nvSpPr>
          <p:spPr>
            <a:xfrm>
              <a:off x="7256298" y="438814"/>
              <a:ext cx="604899" cy="427868"/>
            </a:xfrm>
            <a:prstGeom prst="rect">
              <a:avLst/>
            </a:prstGeom>
          </p:spPr>
          <p:txBody>
            <a:bodyPr vert="horz" lIns="0" tIns="27432" rIns="0" bIns="27432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36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5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30C42F-F0DE-4F32-916D-2F018A73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64" y="624884"/>
            <a:ext cx="6519393" cy="3163824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25DDB24-B543-45C2-A438-10056B072FD7}"/>
              </a:ext>
            </a:extLst>
          </p:cNvPr>
          <p:cNvSpPr/>
          <p:nvPr/>
        </p:nvSpPr>
        <p:spPr>
          <a:xfrm>
            <a:off x="328135" y="4117911"/>
            <a:ext cx="7257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7BEA65D-FCE0-4120-BF5B-19D62BA60601}"/>
              </a:ext>
            </a:extLst>
          </p:cNvPr>
          <p:cNvSpPr txBox="1">
            <a:spLocks/>
          </p:cNvSpPr>
          <p:nvPr/>
        </p:nvSpPr>
        <p:spPr>
          <a:xfrm>
            <a:off x="381608" y="997432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77F2A9A-4A86-4DB5-9AD0-8F1BE8CB930B}"/>
              </a:ext>
            </a:extLst>
          </p:cNvPr>
          <p:cNvSpPr txBox="1">
            <a:spLocks/>
          </p:cNvSpPr>
          <p:nvPr/>
        </p:nvSpPr>
        <p:spPr>
          <a:xfrm>
            <a:off x="381608" y="2036636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347C908-8A41-4F7C-BF86-17E8BFE63663}"/>
              </a:ext>
            </a:extLst>
          </p:cNvPr>
          <p:cNvSpPr txBox="1">
            <a:spLocks/>
          </p:cNvSpPr>
          <p:nvPr/>
        </p:nvSpPr>
        <p:spPr>
          <a:xfrm>
            <a:off x="381608" y="3098207"/>
            <a:ext cx="458559" cy="319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35C7D-64AC-4804-8D12-4CA56A825FFD}"/>
              </a:ext>
            </a:extLst>
          </p:cNvPr>
          <p:cNvSpPr/>
          <p:nvPr/>
        </p:nvSpPr>
        <p:spPr>
          <a:xfrm>
            <a:off x="1357999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D748F-B0FF-42BC-8D44-574C78472519}"/>
              </a:ext>
            </a:extLst>
          </p:cNvPr>
          <p:cNvSpPr/>
          <p:nvPr/>
        </p:nvSpPr>
        <p:spPr>
          <a:xfrm>
            <a:off x="3012416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6C065-5043-428A-B178-3D279C890968}"/>
              </a:ext>
            </a:extLst>
          </p:cNvPr>
          <p:cNvSpPr/>
          <p:nvPr/>
        </p:nvSpPr>
        <p:spPr>
          <a:xfrm>
            <a:off x="4666832" y="426776"/>
            <a:ext cx="1389888" cy="183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05BDD-3F5B-4A8A-B2E3-6D144D997996}"/>
              </a:ext>
            </a:extLst>
          </p:cNvPr>
          <p:cNvSpPr/>
          <p:nvPr/>
        </p:nvSpPr>
        <p:spPr>
          <a:xfrm rot="16200000">
            <a:off x="495178" y="1065547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03C102-D370-4A94-BF7C-B9E3DE884F58}"/>
              </a:ext>
            </a:extLst>
          </p:cNvPr>
          <p:cNvSpPr/>
          <p:nvPr/>
        </p:nvSpPr>
        <p:spPr>
          <a:xfrm rot="16200000">
            <a:off x="495177" y="2122358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38E3-60A8-4BA4-9E61-9777717DEA9E}"/>
              </a:ext>
            </a:extLst>
          </p:cNvPr>
          <p:cNvSpPr/>
          <p:nvPr/>
        </p:nvSpPr>
        <p:spPr>
          <a:xfrm rot="16200000">
            <a:off x="495177" y="3170477"/>
            <a:ext cx="10058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Group</a:t>
            </a:r>
          </a:p>
        </p:txBody>
      </p:sp>
    </p:spTree>
    <p:extLst>
      <p:ext uri="{BB962C8B-B14F-4D97-AF65-F5344CB8AC3E}">
        <p14:creationId xmlns:p14="http://schemas.microsoft.com/office/powerpoint/2010/main" val="27590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D4F90-0DC0-4DD3-AFB5-4EF04775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7" y="199155"/>
            <a:ext cx="6583680" cy="40233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EDCE83-988C-44C6-ADDE-2B1789642C12}"/>
              </a:ext>
            </a:extLst>
          </p:cNvPr>
          <p:cNvSpPr/>
          <p:nvPr/>
        </p:nvSpPr>
        <p:spPr>
          <a:xfrm>
            <a:off x="279252" y="4966154"/>
            <a:ext cx="7507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58818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5EF72C-ACFD-4105-821B-63D678B7BD61}"/>
              </a:ext>
            </a:extLst>
          </p:cNvPr>
          <p:cNvGrpSpPr/>
          <p:nvPr/>
        </p:nvGrpSpPr>
        <p:grpSpPr>
          <a:xfrm>
            <a:off x="1771926" y="667651"/>
            <a:ext cx="962340" cy="400453"/>
            <a:chOff x="9793461" y="4357665"/>
            <a:chExt cx="1166777" cy="5938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22D2F9-C8AC-4F5C-A754-4304448ECC6E}"/>
                </a:ext>
              </a:extLst>
            </p:cNvPr>
            <p:cNvSpPr/>
            <p:nvPr/>
          </p:nvSpPr>
          <p:spPr>
            <a:xfrm>
              <a:off x="9793461" y="4361172"/>
              <a:ext cx="1032843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F3605F8-F0D5-4E6F-8B07-AA633F91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744" t="46946" r="6620" b="44357"/>
            <a:stretch/>
          </p:blipFill>
          <p:spPr>
            <a:xfrm>
              <a:off x="9804671" y="4382914"/>
              <a:ext cx="354632" cy="491481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E6428148-28B2-4AF6-B89C-165B766608B0}"/>
                </a:ext>
              </a:extLst>
            </p:cNvPr>
            <p:cNvSpPr txBox="1">
              <a:spLocks/>
            </p:cNvSpPr>
            <p:nvPr/>
          </p:nvSpPr>
          <p:spPr>
            <a:xfrm>
              <a:off x="10062018" y="4357665"/>
              <a:ext cx="898220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D2C431-0DCD-4E67-BDC2-16ED1AA726C3}"/>
              </a:ext>
            </a:extLst>
          </p:cNvPr>
          <p:cNvGrpSpPr/>
          <p:nvPr/>
        </p:nvGrpSpPr>
        <p:grpSpPr>
          <a:xfrm>
            <a:off x="2718082" y="3175487"/>
            <a:ext cx="351975" cy="287692"/>
            <a:chOff x="1750580" y="2716068"/>
            <a:chExt cx="777943" cy="246295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4B3EF98E-6CB6-4BFC-98C7-E86B20371A4E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88" name="Right Bracket 87">
              <a:extLst>
                <a:ext uri="{FF2B5EF4-FFF2-40B4-BE49-F238E27FC236}">
                  <a16:creationId xmlns:a16="http://schemas.microsoft.com/office/drawing/2014/main" id="{8734B580-1376-4137-8F04-B9FCEEF97149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9A890A90-1E4C-491D-917D-2C77D1C0F2D4}"/>
              </a:ext>
            </a:extLst>
          </p:cNvPr>
          <p:cNvSpPr txBox="1">
            <a:spLocks/>
          </p:cNvSpPr>
          <p:nvPr/>
        </p:nvSpPr>
        <p:spPr>
          <a:xfrm>
            <a:off x="812164" y="141919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FA03749E-703B-44CD-90C3-45BE4171F936}"/>
              </a:ext>
            </a:extLst>
          </p:cNvPr>
          <p:cNvSpPr txBox="1">
            <a:spLocks/>
          </p:cNvSpPr>
          <p:nvPr/>
        </p:nvSpPr>
        <p:spPr>
          <a:xfrm>
            <a:off x="803574" y="2194407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05D8A-E639-429E-B285-ABC1B8413684}"/>
              </a:ext>
            </a:extLst>
          </p:cNvPr>
          <p:cNvGrpSpPr/>
          <p:nvPr/>
        </p:nvGrpSpPr>
        <p:grpSpPr>
          <a:xfrm>
            <a:off x="1989709" y="2818212"/>
            <a:ext cx="351975" cy="287692"/>
            <a:chOff x="1750580" y="2716068"/>
            <a:chExt cx="777943" cy="246295"/>
          </a:xfrm>
        </p:grpSpPr>
        <p:sp>
          <p:nvSpPr>
            <p:cNvPr id="127" name="Content Placeholder 2">
              <a:extLst>
                <a:ext uri="{FF2B5EF4-FFF2-40B4-BE49-F238E27FC236}">
                  <a16:creationId xmlns:a16="http://schemas.microsoft.com/office/drawing/2014/main" id="{FD4148DB-B8A0-4A36-AFC5-19EB2A95B9A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1" name="Right Bracket 130">
              <a:extLst>
                <a:ext uri="{FF2B5EF4-FFF2-40B4-BE49-F238E27FC236}">
                  <a16:creationId xmlns:a16="http://schemas.microsoft.com/office/drawing/2014/main" id="{27247073-B61C-41F0-A967-408D49166EE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FB7241-F0B5-486F-919A-B73C50C5E94D}"/>
              </a:ext>
            </a:extLst>
          </p:cNvPr>
          <p:cNvGrpSpPr/>
          <p:nvPr/>
        </p:nvGrpSpPr>
        <p:grpSpPr>
          <a:xfrm>
            <a:off x="4039877" y="2890050"/>
            <a:ext cx="351975" cy="287692"/>
            <a:chOff x="1750580" y="2716068"/>
            <a:chExt cx="777943" cy="246295"/>
          </a:xfrm>
        </p:grpSpPr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0CA88FBE-D84E-4E81-8237-A18F773C9BC5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BBB78E3-EC83-4E7F-A279-531FCF84146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E70836A-5051-4C21-AE0F-6CF640F5FFD9}"/>
              </a:ext>
            </a:extLst>
          </p:cNvPr>
          <p:cNvGrpSpPr/>
          <p:nvPr/>
        </p:nvGrpSpPr>
        <p:grpSpPr>
          <a:xfrm>
            <a:off x="4187866" y="2615581"/>
            <a:ext cx="739272" cy="268922"/>
            <a:chOff x="1750580" y="2683564"/>
            <a:chExt cx="731520" cy="246295"/>
          </a:xfrm>
        </p:grpSpPr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D4F333E6-67D1-48AC-841B-100EA1CD2E6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3" name="Right Bracket 142">
              <a:extLst>
                <a:ext uri="{FF2B5EF4-FFF2-40B4-BE49-F238E27FC236}">
                  <a16:creationId xmlns:a16="http://schemas.microsoft.com/office/drawing/2014/main" id="{102C452E-C759-451E-879C-F4926865B1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234689-840F-4F4D-A517-6AA81E488B48}"/>
              </a:ext>
            </a:extLst>
          </p:cNvPr>
          <p:cNvGrpSpPr/>
          <p:nvPr/>
        </p:nvGrpSpPr>
        <p:grpSpPr>
          <a:xfrm>
            <a:off x="6614668" y="2616993"/>
            <a:ext cx="472086" cy="268922"/>
            <a:chOff x="1750580" y="2683564"/>
            <a:chExt cx="731520" cy="246295"/>
          </a:xfrm>
        </p:grpSpPr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16492C41-22F4-411D-8B45-6EB0D83F99F3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8870534D-7E5C-4ADB-8486-24B188ABEF96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5AF1DF-EF13-410A-83AE-5E2B06A759A5}"/>
              </a:ext>
            </a:extLst>
          </p:cNvPr>
          <p:cNvGrpSpPr/>
          <p:nvPr/>
        </p:nvGrpSpPr>
        <p:grpSpPr>
          <a:xfrm>
            <a:off x="6459177" y="2759962"/>
            <a:ext cx="275052" cy="287692"/>
            <a:chOff x="1750580" y="2716068"/>
            <a:chExt cx="777943" cy="246295"/>
          </a:xfrm>
        </p:grpSpPr>
        <p:sp>
          <p:nvSpPr>
            <p:cNvPr id="148" name="Content Placeholder 2">
              <a:extLst>
                <a:ext uri="{FF2B5EF4-FFF2-40B4-BE49-F238E27FC236}">
                  <a16:creationId xmlns:a16="http://schemas.microsoft.com/office/drawing/2014/main" id="{2A80ECAE-258B-4E39-9681-5CA51D925794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16CB4D6F-451C-4DAC-93F1-F868D8EFA34B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C387BC-1150-4F25-983F-ACFBDBA994A2}"/>
              </a:ext>
            </a:extLst>
          </p:cNvPr>
          <p:cNvGrpSpPr/>
          <p:nvPr/>
        </p:nvGrpSpPr>
        <p:grpSpPr>
          <a:xfrm>
            <a:off x="5950401" y="3165711"/>
            <a:ext cx="275052" cy="287692"/>
            <a:chOff x="1750580" y="2716068"/>
            <a:chExt cx="777943" cy="246295"/>
          </a:xfrm>
        </p:grpSpPr>
        <p:sp>
          <p:nvSpPr>
            <p:cNvPr id="154" name="Content Placeholder 2">
              <a:extLst>
                <a:ext uri="{FF2B5EF4-FFF2-40B4-BE49-F238E27FC236}">
                  <a16:creationId xmlns:a16="http://schemas.microsoft.com/office/drawing/2014/main" id="{FC86D4A2-3EEA-4D82-B2FC-D0CC2A72E418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5" name="Right Bracket 154">
              <a:extLst>
                <a:ext uri="{FF2B5EF4-FFF2-40B4-BE49-F238E27FC236}">
                  <a16:creationId xmlns:a16="http://schemas.microsoft.com/office/drawing/2014/main" id="{6CC6A2D1-21F9-4138-A5FC-4D7C6750D69E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C8681B6-7529-49C3-B260-7F8DA50BA194}"/>
              </a:ext>
            </a:extLst>
          </p:cNvPr>
          <p:cNvGrpSpPr/>
          <p:nvPr/>
        </p:nvGrpSpPr>
        <p:grpSpPr>
          <a:xfrm>
            <a:off x="6110632" y="2616993"/>
            <a:ext cx="472086" cy="268922"/>
            <a:chOff x="1750580" y="2683564"/>
            <a:chExt cx="731520" cy="246295"/>
          </a:xfrm>
        </p:grpSpPr>
        <p:sp>
          <p:nvSpPr>
            <p:cNvPr id="164" name="Content Placeholder 2">
              <a:extLst>
                <a:ext uri="{FF2B5EF4-FFF2-40B4-BE49-F238E27FC236}">
                  <a16:creationId xmlns:a16="http://schemas.microsoft.com/office/drawing/2014/main" id="{C1242FC4-2CC1-4156-B729-31B16706720E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5" name="Right Bracket 164">
              <a:extLst>
                <a:ext uri="{FF2B5EF4-FFF2-40B4-BE49-F238E27FC236}">
                  <a16:creationId xmlns:a16="http://schemas.microsoft.com/office/drawing/2014/main" id="{13B8E2CA-91FD-4193-BBAC-5ED21EF091E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E39A18C-4117-45A0-9DBF-5F6E37A15AF2}"/>
              </a:ext>
            </a:extLst>
          </p:cNvPr>
          <p:cNvGrpSpPr/>
          <p:nvPr/>
        </p:nvGrpSpPr>
        <p:grpSpPr>
          <a:xfrm>
            <a:off x="2720952" y="702214"/>
            <a:ext cx="344286" cy="287692"/>
            <a:chOff x="1734718" y="2716068"/>
            <a:chExt cx="760949" cy="246295"/>
          </a:xfrm>
        </p:grpSpPr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7460968B-893D-487B-A653-81B4D4213EE6}"/>
                </a:ext>
              </a:extLst>
            </p:cNvPr>
            <p:cNvSpPr txBox="1">
              <a:spLocks/>
            </p:cNvSpPr>
            <p:nvPr/>
          </p:nvSpPr>
          <p:spPr>
            <a:xfrm>
              <a:off x="1734718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7" name="Right Bracket 176">
              <a:extLst>
                <a:ext uri="{FF2B5EF4-FFF2-40B4-BE49-F238E27FC236}">
                  <a16:creationId xmlns:a16="http://schemas.microsoft.com/office/drawing/2014/main" id="{27D5187C-D766-4CE2-BD66-487885310F9F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21EEAD8-1D33-4BCD-BB37-90FD9371386C}"/>
              </a:ext>
            </a:extLst>
          </p:cNvPr>
          <p:cNvGrpSpPr/>
          <p:nvPr/>
        </p:nvGrpSpPr>
        <p:grpSpPr>
          <a:xfrm>
            <a:off x="4763761" y="1319530"/>
            <a:ext cx="344424" cy="287692"/>
            <a:chOff x="1750580" y="2736670"/>
            <a:chExt cx="761255" cy="246295"/>
          </a:xfrm>
        </p:grpSpPr>
        <p:sp>
          <p:nvSpPr>
            <p:cNvPr id="185" name="Content Placeholder 2">
              <a:extLst>
                <a:ext uri="{FF2B5EF4-FFF2-40B4-BE49-F238E27FC236}">
                  <a16:creationId xmlns:a16="http://schemas.microsoft.com/office/drawing/2014/main" id="{62D017AE-900F-4E76-B3E3-67EE3F9CEEC3}"/>
                </a:ext>
              </a:extLst>
            </p:cNvPr>
            <p:cNvSpPr txBox="1">
              <a:spLocks/>
            </p:cNvSpPr>
            <p:nvPr/>
          </p:nvSpPr>
          <p:spPr>
            <a:xfrm>
              <a:off x="1750885" y="2736670"/>
              <a:ext cx="760950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86" name="Right Bracket 185">
              <a:extLst>
                <a:ext uri="{FF2B5EF4-FFF2-40B4-BE49-F238E27FC236}">
                  <a16:creationId xmlns:a16="http://schemas.microsoft.com/office/drawing/2014/main" id="{C52E70EF-F876-4729-8F8A-3180259FF448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C4A6808-266A-48C9-BF27-3FA17F1101B7}"/>
              </a:ext>
            </a:extLst>
          </p:cNvPr>
          <p:cNvGrpSpPr/>
          <p:nvPr/>
        </p:nvGrpSpPr>
        <p:grpSpPr>
          <a:xfrm>
            <a:off x="5953405" y="1446448"/>
            <a:ext cx="275052" cy="287692"/>
            <a:chOff x="1750580" y="2716068"/>
            <a:chExt cx="777943" cy="246295"/>
          </a:xfrm>
        </p:grpSpPr>
        <p:sp>
          <p:nvSpPr>
            <p:cNvPr id="208" name="Content Placeholder 2">
              <a:extLst>
                <a:ext uri="{FF2B5EF4-FFF2-40B4-BE49-F238E27FC236}">
                  <a16:creationId xmlns:a16="http://schemas.microsoft.com/office/drawing/2014/main" id="{966A25D9-C775-4924-A95D-5B3C7C037CDB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9" name="Right Bracket 208">
              <a:extLst>
                <a:ext uri="{FF2B5EF4-FFF2-40B4-BE49-F238E27FC236}">
                  <a16:creationId xmlns:a16="http://schemas.microsoft.com/office/drawing/2014/main" id="{344ED786-6232-4987-870D-40E46B5FA2F3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7593C1-A7E3-45B4-B797-86048F728076}"/>
              </a:ext>
            </a:extLst>
          </p:cNvPr>
          <p:cNvGrpSpPr/>
          <p:nvPr/>
        </p:nvGrpSpPr>
        <p:grpSpPr>
          <a:xfrm>
            <a:off x="6452630" y="1288972"/>
            <a:ext cx="275052" cy="287692"/>
            <a:chOff x="1750580" y="2716068"/>
            <a:chExt cx="777943" cy="246295"/>
          </a:xfrm>
        </p:grpSpPr>
        <p:sp>
          <p:nvSpPr>
            <p:cNvPr id="214" name="Content Placeholder 2">
              <a:extLst>
                <a:ext uri="{FF2B5EF4-FFF2-40B4-BE49-F238E27FC236}">
                  <a16:creationId xmlns:a16="http://schemas.microsoft.com/office/drawing/2014/main" id="{63950D71-C1D0-4218-9CD0-4C27750FE40A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" name="Right Bracket 214">
              <a:extLst>
                <a:ext uri="{FF2B5EF4-FFF2-40B4-BE49-F238E27FC236}">
                  <a16:creationId xmlns:a16="http://schemas.microsoft.com/office/drawing/2014/main" id="{164A8775-7C63-46BA-95B9-7490EED5C62D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DBA4CB-C05D-4CBA-8C19-7A8798BDD6B6}"/>
              </a:ext>
            </a:extLst>
          </p:cNvPr>
          <p:cNvGrpSpPr/>
          <p:nvPr/>
        </p:nvGrpSpPr>
        <p:grpSpPr>
          <a:xfrm>
            <a:off x="2162453" y="2604963"/>
            <a:ext cx="739272" cy="268922"/>
            <a:chOff x="1750580" y="2683564"/>
            <a:chExt cx="731520" cy="246295"/>
          </a:xfrm>
        </p:grpSpPr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04580875-7CE4-4753-AEAD-434B1D50BA51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741B9A9A-D2CD-4C38-95FA-7A5C44D777DC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DA4A75-AA3B-4BA9-AE26-5D899FC6117E}"/>
              </a:ext>
            </a:extLst>
          </p:cNvPr>
          <p:cNvGrpSpPr/>
          <p:nvPr/>
        </p:nvGrpSpPr>
        <p:grpSpPr>
          <a:xfrm>
            <a:off x="6966862" y="3343397"/>
            <a:ext cx="275052" cy="287692"/>
            <a:chOff x="1750580" y="2716068"/>
            <a:chExt cx="777943" cy="246295"/>
          </a:xfrm>
        </p:grpSpPr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0B860C49-CDCF-4D75-98E6-CF056BF75992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F108EBB0-9D8E-4348-BA4A-FB26D3C97C30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F38006-C4FC-4907-A374-54AC9933AA8F}"/>
              </a:ext>
            </a:extLst>
          </p:cNvPr>
          <p:cNvGrpSpPr/>
          <p:nvPr/>
        </p:nvGrpSpPr>
        <p:grpSpPr>
          <a:xfrm>
            <a:off x="6953682" y="645124"/>
            <a:ext cx="275052" cy="287692"/>
            <a:chOff x="1750580" y="2716068"/>
            <a:chExt cx="777943" cy="246295"/>
          </a:xfrm>
        </p:grpSpPr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90BC3018-08D1-412C-A244-4AA2A1DB4FC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16068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6AF01576-9654-4E39-B94E-FA3D090C9AA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EF8BB78-39D4-4ADE-93DD-E8D28528D072}"/>
              </a:ext>
            </a:extLst>
          </p:cNvPr>
          <p:cNvGrpSpPr/>
          <p:nvPr/>
        </p:nvGrpSpPr>
        <p:grpSpPr>
          <a:xfrm>
            <a:off x="6614668" y="722088"/>
            <a:ext cx="472086" cy="268922"/>
            <a:chOff x="1750580" y="2683564"/>
            <a:chExt cx="731520" cy="246295"/>
          </a:xfrm>
        </p:grpSpPr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21712DEC-23C1-4600-901B-5A7A1E701948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4" name="Right Bracket 73">
              <a:extLst>
                <a:ext uri="{FF2B5EF4-FFF2-40B4-BE49-F238E27FC236}">
                  <a16:creationId xmlns:a16="http://schemas.microsoft.com/office/drawing/2014/main" id="{A42B86E0-5236-48D6-B7A4-9836F5011C02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059680-5099-406B-8E87-9F60B04C9703}"/>
              </a:ext>
            </a:extLst>
          </p:cNvPr>
          <p:cNvGrpSpPr/>
          <p:nvPr/>
        </p:nvGrpSpPr>
        <p:grpSpPr>
          <a:xfrm>
            <a:off x="6098600" y="1119132"/>
            <a:ext cx="472086" cy="268922"/>
            <a:chOff x="1750580" y="2683564"/>
            <a:chExt cx="731520" cy="246295"/>
          </a:xfrm>
        </p:grpSpPr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8B806579-59E6-4E14-BE5A-49C6796010B4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0AAC151A-F09B-4E43-9B59-C8D27E514359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5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2CF5446-DBC2-4FF4-A318-FD090024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87" y="0"/>
            <a:ext cx="6592470" cy="548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04152-1918-42B7-9D2E-D5E53F124C84}"/>
              </a:ext>
            </a:extLst>
          </p:cNvPr>
          <p:cNvSpPr/>
          <p:nvPr/>
        </p:nvSpPr>
        <p:spPr>
          <a:xfrm>
            <a:off x="-25164" y="372532"/>
            <a:ext cx="843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D252308-84D1-437D-8E82-432B24F3BDC1}"/>
              </a:ext>
            </a:extLst>
          </p:cNvPr>
          <p:cNvSpPr txBox="1">
            <a:spLocks/>
          </p:cNvSpPr>
          <p:nvPr/>
        </p:nvSpPr>
        <p:spPr>
          <a:xfrm>
            <a:off x="568068" y="-33428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7F27617-F1A9-43C4-93C1-A807EC56A3CD}"/>
              </a:ext>
            </a:extLst>
          </p:cNvPr>
          <p:cNvSpPr txBox="1">
            <a:spLocks/>
          </p:cNvSpPr>
          <p:nvPr/>
        </p:nvSpPr>
        <p:spPr>
          <a:xfrm>
            <a:off x="568068" y="1793338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57C9AC-6A7D-4A77-90E1-D7A325CD5BBB}"/>
              </a:ext>
            </a:extLst>
          </p:cNvPr>
          <p:cNvGrpSpPr/>
          <p:nvPr/>
        </p:nvGrpSpPr>
        <p:grpSpPr>
          <a:xfrm>
            <a:off x="4084476" y="397822"/>
            <a:ext cx="739272" cy="268922"/>
            <a:chOff x="1750580" y="2683564"/>
            <a:chExt cx="731520" cy="246295"/>
          </a:xfrm>
        </p:grpSpPr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44B0B7B5-CD74-4BFF-93B9-F27F2B474F3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98AF9BC7-523A-4389-B94F-AF7E7FAAEDFD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BEBCF9-3C42-4690-9E71-2E4309C551B2}"/>
              </a:ext>
            </a:extLst>
          </p:cNvPr>
          <p:cNvGrpSpPr/>
          <p:nvPr/>
        </p:nvGrpSpPr>
        <p:grpSpPr>
          <a:xfrm>
            <a:off x="6138343" y="398267"/>
            <a:ext cx="739272" cy="268922"/>
            <a:chOff x="1750580" y="2683564"/>
            <a:chExt cx="731520" cy="246295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711E83FF-8A19-4F13-A3FF-61DD60F2B356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75" name="Right Bracket 74">
              <a:extLst>
                <a:ext uri="{FF2B5EF4-FFF2-40B4-BE49-F238E27FC236}">
                  <a16:creationId xmlns:a16="http://schemas.microsoft.com/office/drawing/2014/main" id="{F097AF7D-D8CC-4A0B-9F55-0055C752180F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8D118-97E2-447F-87F5-DA0F1A9B8926}"/>
              </a:ext>
            </a:extLst>
          </p:cNvPr>
          <p:cNvGrpSpPr/>
          <p:nvPr/>
        </p:nvGrpSpPr>
        <p:grpSpPr>
          <a:xfrm>
            <a:off x="6734889" y="537830"/>
            <a:ext cx="351975" cy="287692"/>
            <a:chOff x="1750580" y="2739436"/>
            <a:chExt cx="777943" cy="246295"/>
          </a:xfrm>
        </p:grpSpPr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8A162CD3-6E71-46AF-854D-E08959281B91}"/>
                </a:ext>
              </a:extLst>
            </p:cNvPr>
            <p:cNvSpPr txBox="1">
              <a:spLocks/>
            </p:cNvSpPr>
            <p:nvPr/>
          </p:nvSpPr>
          <p:spPr>
            <a:xfrm>
              <a:off x="1767574" y="2739436"/>
              <a:ext cx="760949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</a:p>
          </p:txBody>
        </p:sp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57B75576-9C8D-4839-804C-A3AC85E1FC62}"/>
                </a:ext>
              </a:extLst>
            </p:cNvPr>
            <p:cNvSpPr/>
            <p:nvPr/>
          </p:nvSpPr>
          <p:spPr>
            <a:xfrm rot="16200000">
              <a:off x="2116340" y="2467208"/>
              <a:ext cx="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C1817D-1C93-447C-8760-0E44A6F15B85}"/>
              </a:ext>
            </a:extLst>
          </p:cNvPr>
          <p:cNvGrpSpPr/>
          <p:nvPr/>
        </p:nvGrpSpPr>
        <p:grpSpPr>
          <a:xfrm>
            <a:off x="1973400" y="2283062"/>
            <a:ext cx="739272" cy="268922"/>
            <a:chOff x="1750580" y="2683564"/>
            <a:chExt cx="731520" cy="246295"/>
          </a:xfrm>
        </p:grpSpPr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9D9E2101-1C7D-43F2-88A1-8933788E0DED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85" name="Right Bracket 84">
              <a:extLst>
                <a:ext uri="{FF2B5EF4-FFF2-40B4-BE49-F238E27FC236}">
                  <a16:creationId xmlns:a16="http://schemas.microsoft.com/office/drawing/2014/main" id="{367C0573-8995-47E6-864C-3630F05C0587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8E3140-B3F9-41FA-A23A-24AD806DC02A}"/>
              </a:ext>
            </a:extLst>
          </p:cNvPr>
          <p:cNvGrpSpPr/>
          <p:nvPr/>
        </p:nvGrpSpPr>
        <p:grpSpPr>
          <a:xfrm>
            <a:off x="4085556" y="2283062"/>
            <a:ext cx="739272" cy="268922"/>
            <a:chOff x="1750580" y="2683564"/>
            <a:chExt cx="731520" cy="246295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C87B200-0EC4-4AF6-A8C2-978C19C875E2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1" name="Right Bracket 90">
              <a:extLst>
                <a:ext uri="{FF2B5EF4-FFF2-40B4-BE49-F238E27FC236}">
                  <a16:creationId xmlns:a16="http://schemas.microsoft.com/office/drawing/2014/main" id="{4ACBB74A-FFE9-4B49-9992-6821CCCE533A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E65E94-AEAE-49BD-BA95-157784D4C72B}"/>
              </a:ext>
            </a:extLst>
          </p:cNvPr>
          <p:cNvGrpSpPr/>
          <p:nvPr/>
        </p:nvGrpSpPr>
        <p:grpSpPr>
          <a:xfrm>
            <a:off x="6138343" y="2283062"/>
            <a:ext cx="739272" cy="268922"/>
            <a:chOff x="1750580" y="2683564"/>
            <a:chExt cx="731520" cy="246295"/>
          </a:xfrm>
        </p:grpSpPr>
        <p:sp>
          <p:nvSpPr>
            <p:cNvPr id="93" name="Content Placeholder 2">
              <a:extLst>
                <a:ext uri="{FF2B5EF4-FFF2-40B4-BE49-F238E27FC236}">
                  <a16:creationId xmlns:a16="http://schemas.microsoft.com/office/drawing/2014/main" id="{057E593D-6DAB-4874-AEAB-AFB05B90F0BB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94" name="Right Bracket 93">
              <a:extLst>
                <a:ext uri="{FF2B5EF4-FFF2-40B4-BE49-F238E27FC236}">
                  <a16:creationId xmlns:a16="http://schemas.microsoft.com/office/drawing/2014/main" id="{117D364C-3472-4B28-A099-8F94D3DCB2BE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F009970-1357-4B12-98CA-76FDFB5D5342}"/>
              </a:ext>
            </a:extLst>
          </p:cNvPr>
          <p:cNvSpPr txBox="1">
            <a:spLocks/>
          </p:cNvSpPr>
          <p:nvPr/>
        </p:nvSpPr>
        <p:spPr>
          <a:xfrm>
            <a:off x="568068" y="3617854"/>
            <a:ext cx="1299848" cy="2876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A2DBB1-F554-4302-A797-5A61CA8456E9}"/>
              </a:ext>
            </a:extLst>
          </p:cNvPr>
          <p:cNvGrpSpPr/>
          <p:nvPr/>
        </p:nvGrpSpPr>
        <p:grpSpPr>
          <a:xfrm>
            <a:off x="6340947" y="4209939"/>
            <a:ext cx="739272" cy="268922"/>
            <a:chOff x="1750580" y="2683564"/>
            <a:chExt cx="731520" cy="246295"/>
          </a:xfrm>
        </p:grpSpPr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AD26AD8-6772-44D7-88E4-95B1900BB329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" name="Right Bracket 36">
              <a:extLst>
                <a:ext uri="{FF2B5EF4-FFF2-40B4-BE49-F238E27FC236}">
                  <a16:creationId xmlns:a16="http://schemas.microsoft.com/office/drawing/2014/main" id="{3D295FDE-72DD-441C-9E53-A6BAF181A692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E163C8-D3F0-406D-95CD-A7B7948FB633}"/>
              </a:ext>
            </a:extLst>
          </p:cNvPr>
          <p:cNvGrpSpPr/>
          <p:nvPr/>
        </p:nvGrpSpPr>
        <p:grpSpPr>
          <a:xfrm>
            <a:off x="5971311" y="4065880"/>
            <a:ext cx="739272" cy="268922"/>
            <a:chOff x="1750580" y="2683564"/>
            <a:chExt cx="731520" cy="246295"/>
          </a:xfrm>
        </p:grpSpPr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EF00DE09-12DE-4134-B5DD-371A393AEA4B}"/>
                </a:ext>
              </a:extLst>
            </p:cNvPr>
            <p:cNvSpPr txBox="1">
              <a:spLocks/>
            </p:cNvSpPr>
            <p:nvPr/>
          </p:nvSpPr>
          <p:spPr>
            <a:xfrm>
              <a:off x="1920898" y="2683564"/>
              <a:ext cx="399538" cy="24629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0" name="Right Bracket 39">
              <a:extLst>
                <a:ext uri="{FF2B5EF4-FFF2-40B4-BE49-F238E27FC236}">
                  <a16:creationId xmlns:a16="http://schemas.microsoft.com/office/drawing/2014/main" id="{7AF8DB92-E2C7-4C52-A4E0-7A74A4625C66}"/>
                </a:ext>
              </a:extLst>
            </p:cNvPr>
            <p:cNvSpPr/>
            <p:nvPr/>
          </p:nvSpPr>
          <p:spPr>
            <a:xfrm rot="16200000">
              <a:off x="2093480" y="2444348"/>
              <a:ext cx="45720" cy="7315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60DA83-8178-4543-9CB8-68D013F5E996}"/>
              </a:ext>
            </a:extLst>
          </p:cNvPr>
          <p:cNvGrpSpPr/>
          <p:nvPr/>
        </p:nvGrpSpPr>
        <p:grpSpPr>
          <a:xfrm>
            <a:off x="1516506" y="1089921"/>
            <a:ext cx="962340" cy="400453"/>
            <a:chOff x="9793461" y="4357665"/>
            <a:chExt cx="1166777" cy="59386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BEEBF2-CC67-49A6-9233-ED9A07DCC1C3}"/>
                </a:ext>
              </a:extLst>
            </p:cNvPr>
            <p:cNvSpPr/>
            <p:nvPr/>
          </p:nvSpPr>
          <p:spPr>
            <a:xfrm>
              <a:off x="9793461" y="4361172"/>
              <a:ext cx="1032843" cy="525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DCFADB-61DA-4A33-B5D8-BA6A41BDB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0744" t="46946" r="6620" b="44357"/>
            <a:stretch/>
          </p:blipFill>
          <p:spPr>
            <a:xfrm>
              <a:off x="9804671" y="4382914"/>
              <a:ext cx="354632" cy="491481"/>
            </a:xfrm>
            <a:prstGeom prst="rect">
              <a:avLst/>
            </a:prstGeom>
          </p:spPr>
        </p:pic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AF1AC6BC-9616-4B0C-BD86-B7140DCFA6EF}"/>
                </a:ext>
              </a:extLst>
            </p:cNvPr>
            <p:cNvSpPr txBox="1">
              <a:spLocks/>
            </p:cNvSpPr>
            <p:nvPr/>
          </p:nvSpPr>
          <p:spPr>
            <a:xfrm>
              <a:off x="10062018" y="4357665"/>
              <a:ext cx="898220" cy="593861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360"/>
                </a:spcAft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  <a:p>
              <a:pPr>
                <a:spcBef>
                  <a:spcPts val="0"/>
                </a:spcBef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5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0E16F-3149-40AF-B849-BF9C0C357538}"/>
              </a:ext>
            </a:extLst>
          </p:cNvPr>
          <p:cNvGrpSpPr/>
          <p:nvPr/>
        </p:nvGrpSpPr>
        <p:grpSpPr>
          <a:xfrm>
            <a:off x="4007810" y="2264272"/>
            <a:ext cx="3815753" cy="877163"/>
            <a:chOff x="4038023" y="2218728"/>
            <a:chExt cx="3815753" cy="877163"/>
          </a:xfrm>
        </p:grpSpPr>
        <p:pic>
          <p:nvPicPr>
            <p:cNvPr id="18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FCA65FF3-CC2A-4479-90EA-16A78A23E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5" t="14783" r="90201" b="45130"/>
            <a:stretch/>
          </p:blipFill>
          <p:spPr bwMode="auto">
            <a:xfrm>
              <a:off x="4328089" y="2228054"/>
              <a:ext cx="3398292" cy="82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20B674-DEBB-47AF-915B-9A68472CAF32}"/>
                </a:ext>
              </a:extLst>
            </p:cNvPr>
            <p:cNvSpPr/>
            <p:nvPr/>
          </p:nvSpPr>
          <p:spPr>
            <a:xfrm>
              <a:off x="4285386" y="2218728"/>
              <a:ext cx="3568390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48640" fontAlgn="t">
                <a:spcAft>
                  <a:spcPts val="640"/>
                </a:spcAft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TG: Vibrio alginolyticus strain WW1; GenBank: KX425011.1</a:t>
              </a:r>
            </a:p>
            <a:p>
              <a:pPr defTabSz="548640" fontAlgn="t">
                <a:spcAft>
                  <a:spcPts val="640"/>
                </a:spcAft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AT: </a:t>
              </a: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Vibrio </a:t>
              </a:r>
              <a:r>
                <a:rPr lang="en-US" sz="9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celticus</a:t>
              </a: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isolate 5OM18; GenBank: LN832936.1</a:t>
              </a:r>
            </a:p>
            <a:p>
              <a:pPr defTabSz="548640" fontAlgn="t">
                <a:spcAft>
                  <a:spcPts val="640"/>
                </a:spcAft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GT: Vibrio </a:t>
              </a:r>
              <a:r>
                <a:rPr lang="en-US" sz="9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orientalis</a:t>
              </a: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isolate LK2HaP4; GenBank: LT221239.1</a:t>
              </a:r>
            </a:p>
            <a:p>
              <a:pPr defTabSz="548640" fontAlgn="t">
                <a:spcAft>
                  <a:spcPts val="640"/>
                </a:spcAft>
              </a:pP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GG: </a:t>
              </a:r>
              <a:r>
                <a:rPr lang="en-US" sz="9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Halovibrio</a:t>
              </a:r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sp. strain 5F5; GenBank: KY636397.1</a:t>
              </a:r>
            </a:p>
          </p:txBody>
        </p:sp>
        <p:pic>
          <p:nvPicPr>
            <p:cNvPr id="10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  <a:extLst>
                <a:ext uri="{FF2B5EF4-FFF2-40B4-BE49-F238E27FC236}">
                  <a16:creationId xmlns:a16="http://schemas.microsoft.com/office/drawing/2014/main" id="{4F221296-717F-4E74-84EB-1AC9900D9F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7" t="14783" r="88893" b="45130"/>
            <a:stretch/>
          </p:blipFill>
          <p:spPr bwMode="auto">
            <a:xfrm>
              <a:off x="4038023" y="2228055"/>
              <a:ext cx="305085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E59D91EE-05A1-4312-BEC3-294AE3FAA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r="83620"/>
          <a:stretch/>
        </p:blipFill>
        <p:spPr bwMode="auto">
          <a:xfrm>
            <a:off x="1090060" y="230798"/>
            <a:ext cx="68495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6CF7DB8F-2006-4B9E-8A18-05D56C2E4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0" t="3813" r="60134"/>
          <a:stretch/>
        </p:blipFill>
        <p:spPr bwMode="auto">
          <a:xfrm>
            <a:off x="781495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035DCDF-17E3-4960-BE87-BDB684FAB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4" t="3813" r="25128"/>
          <a:stretch/>
        </p:blipFill>
        <p:spPr bwMode="auto">
          <a:xfrm>
            <a:off x="1804569" y="230798"/>
            <a:ext cx="501708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4D18BC12-9447-4004-B729-BE5CB1E7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6" t="3813"/>
          <a:stretch/>
        </p:blipFill>
        <p:spPr bwMode="auto">
          <a:xfrm>
            <a:off x="2848621" y="230798"/>
            <a:ext cx="558811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F4A8499F-6A56-4F34-8F4A-0FF125088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813" r="13226" b="6702"/>
          <a:stretch/>
        </p:blipFill>
        <p:spPr bwMode="auto">
          <a:xfrm>
            <a:off x="3352486" y="230798"/>
            <a:ext cx="492302" cy="29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" descr="RWUI -05-04 - &#10;RWUI -05-05 - &#10;RWUI -05-06 - &#10;RWUI -05-07 - &#10;RWUI -05-08 - &#10;RWUI -05-09 - &#10;RWUI -05-10 - &#10;RWUI -05-11 - &#10;RWUI -05-12 - &#10;RWUI -08-04 - &#10;RWUI -08-05 - &#10;RWUI -08-06 - &#10;RWUI -08-07 - &#10;RWUI -08-08 - &#10;RWUI -08-09 - &#10;RWUI -08-10 - &#10;RWUI -08-11 - &#10;RWUI -08-12 - &#10;RWUI -12-04 - &#10;RWUI -12-05 - &#10;RWUI -12-06 - &#10;RWU1-12-10- &#10;RWU1-12-11 - &#10;RWU1-12-12- &#10;Oligotypes &#10;ö &#10;o &#10;o &#10;o &#10;3 &#10;O &#10;3 &#10;o &#10;ö &#10;O &#10;CO &#10;00 &#10;CD ">
            <a:extLst>
              <a:ext uri="{FF2B5EF4-FFF2-40B4-BE49-F238E27FC236}">
                <a16:creationId xmlns:a16="http://schemas.microsoft.com/office/drawing/2014/main" id="{5E60F187-196D-4521-9359-A7B83B570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3" t="3813" r="48161"/>
          <a:stretch/>
        </p:blipFill>
        <p:spPr bwMode="auto">
          <a:xfrm>
            <a:off x="2323147" y="230798"/>
            <a:ext cx="494516" cy="3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5660B2-BE06-4622-88B6-E11766349635}"/>
              </a:ext>
            </a:extLst>
          </p:cNvPr>
          <p:cNvSpPr/>
          <p:nvPr/>
        </p:nvSpPr>
        <p:spPr>
          <a:xfrm>
            <a:off x="439988" y="4002835"/>
            <a:ext cx="7429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CA82D-D990-4474-AACB-5F7D8921B127}"/>
              </a:ext>
            </a:extLst>
          </p:cNvPr>
          <p:cNvSpPr/>
          <p:nvPr/>
        </p:nvSpPr>
        <p:spPr>
          <a:xfrm rot="16200000">
            <a:off x="-569273" y="1348142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Percent Abundance of Oligotypes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6CCDF83-1AAC-4B92-833A-F9B4E9D85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64684"/>
              </p:ext>
            </p:extLst>
          </p:nvPr>
        </p:nvGraphicFramePr>
        <p:xfrm>
          <a:off x="768609" y="230794"/>
          <a:ext cx="3083804" cy="3208461"/>
        </p:xfrm>
        <a:graphic>
          <a:graphicData uri="http://schemas.openxmlformats.org/drawingml/2006/table">
            <a:tbl>
              <a:tblPr lastRow="1" bandRow="1">
                <a:tableStyleId>{8EC20E35-A176-4012-BC5E-935CFFF8708E}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19797784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876456677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56925298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046989232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1416670930"/>
                    </a:ext>
                  </a:extLst>
                </a:gridCol>
                <a:gridCol w="514919">
                  <a:extLst>
                    <a:ext uri="{9D8B030D-6E8A-4147-A177-3AD203B41FA5}">
                      <a16:colId xmlns:a16="http://schemas.microsoft.com/office/drawing/2014/main" val="3850355546"/>
                    </a:ext>
                  </a:extLst>
                </a:gridCol>
              </a:tblGrid>
              <a:tr h="2659821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561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54864" marR="54864" marT="27432" marB="2743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7540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5</a:t>
                      </a:r>
                    </a:p>
                  </a:txBody>
                  <a:tcPr marL="54864" marR="54864" marT="27432" marB="2743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8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12</a:t>
                      </a:r>
                    </a:p>
                  </a:txBody>
                  <a:tcPr marL="54864" marR="54864" marT="27432" marB="2743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872474"/>
                  </a:ext>
                </a:extLst>
              </a:tr>
            </a:tbl>
          </a:graphicData>
        </a:graphic>
      </p:graphicFrame>
      <p:pic>
        <p:nvPicPr>
          <p:cNvPr id="16" name="Picture 2" descr="579 &#10;484 &#10;226 &#10;156 &#10;103 &#10;103 &#10;28 &#10;15 &#10;TACTCTTGACATCCAGAGAACTTÜCCAGAGACGGATTSGTGCCTTCGGGAACTCTGAGAC &#10;AT b &#10;TACTCTTGACATCCAGAGAAGCCAGTGGAGACACAGGÜGTGCCTTCGGGAGCTCTGAGAC &#10;TACTCTTGACATCCAGAGAAGC#AAGAGATTCTGGÜGTGCCTTCGGGAACTCTGAGAC &#10;TACTCTTGACATCCTGCGAACTTÉCTAGAGATAGCTTSGTGCCTTCGGGAGCGCAGTGAC &#10;GA b &#10;TACTCTTGACATCCAGAGAACTCÉCTAGAGATAGCTTÄGTGCCTTCGGGAACTCTGAGAC &#10;TACTCTTGACATCCAGAGAAGCCAGCGGAGACGCAG#GTGCCTTCGGGAGCTCTGAGAC &#10;O AA b TACTCTTGACATCCAGAGAATCCAGCGGAGACGCAGGÄGTGCCTTCGGGAACTCTGAGAC &#10;TACTCTTGACATCCAGAGAACTTÜCCAGAGATGGATT#TGCCTTCGGGAACTCTGAGAC ">
            <a:extLst>
              <a:ext uri="{FF2B5EF4-FFF2-40B4-BE49-F238E27FC236}">
                <a16:creationId xmlns:a16="http://schemas.microsoft.com/office/drawing/2014/main" id="{5E41CF7B-DE7F-4FED-94EE-78F0E8D64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/>
          <a:stretch/>
        </p:blipFill>
        <p:spPr bwMode="auto">
          <a:xfrm>
            <a:off x="4114800" y="515200"/>
            <a:ext cx="3754750" cy="1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31473C-AFEB-41AE-B9E2-1BC5E70E1017}"/>
              </a:ext>
            </a:extLst>
          </p:cNvPr>
          <p:cNvSpPr/>
          <p:nvPr/>
        </p:nvSpPr>
        <p:spPr>
          <a:xfrm>
            <a:off x="4901119" y="276965"/>
            <a:ext cx="23369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Oligotypes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CDC1D-DAA1-48BB-9BA0-3AADCF759453}"/>
              </a:ext>
            </a:extLst>
          </p:cNvPr>
          <p:cNvSpPr/>
          <p:nvPr/>
        </p:nvSpPr>
        <p:spPr>
          <a:xfrm rot="16200000">
            <a:off x="3057347" y="1207440"/>
            <a:ext cx="19403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>
              <a:tabLst>
                <a:tab pos="1376363" algn="l"/>
              </a:tabLs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Sequences</a:t>
            </a:r>
          </a:p>
        </p:txBody>
      </p:sp>
    </p:spTree>
    <p:extLst>
      <p:ext uri="{BB962C8B-B14F-4D97-AF65-F5344CB8AC3E}">
        <p14:creationId xmlns:p14="http://schemas.microsoft.com/office/powerpoint/2010/main" val="9901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D27D6F-28CB-4781-A486-F01665574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7"/>
            <a:ext cx="7315200" cy="370194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3B5FB46-BCE7-4306-B4A9-4B6133635DF9}"/>
              </a:ext>
            </a:extLst>
          </p:cNvPr>
          <p:cNvGrpSpPr/>
          <p:nvPr/>
        </p:nvGrpSpPr>
        <p:grpSpPr>
          <a:xfrm>
            <a:off x="1648506" y="2610457"/>
            <a:ext cx="971092" cy="1153129"/>
            <a:chOff x="2089348" y="8063"/>
            <a:chExt cx="1618487" cy="19218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AC9322-72F9-4319-B368-B98BD18D1FB9}"/>
                </a:ext>
              </a:extLst>
            </p:cNvPr>
            <p:cNvGrpSpPr/>
            <p:nvPr/>
          </p:nvGrpSpPr>
          <p:grpSpPr>
            <a:xfrm>
              <a:off x="2089348" y="262985"/>
              <a:ext cx="1618487" cy="1666960"/>
              <a:chOff x="2089348" y="262985"/>
              <a:chExt cx="1618487" cy="1666960"/>
            </a:xfrm>
          </p:grpSpPr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D9320246-2853-4472-899C-47988EF85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9348" y="262985"/>
                <a:ext cx="1618487" cy="1617445"/>
              </a:xfrm>
              <a:prstGeom prst="rect">
                <a:avLst/>
              </a:prstGeom>
              <a:solidFill>
                <a:srgbClr val="F2F2F2">
                  <a:alpha val="76078"/>
                </a:srgbClr>
              </a:solidFill>
            </p:spPr>
            <p:txBody>
              <a:bodyPr vert="horz" lIns="54864" tIns="27432" rIns="54864" bIns="27432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Aft>
                    <a:spcPts val="720"/>
                  </a:spcAft>
                </a:pPr>
                <a:endParaRPr lang="en-US" sz="192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3AFD9C8-FC37-4946-B11F-56A7E147DE90}"/>
                  </a:ext>
                </a:extLst>
              </p:cNvPr>
              <p:cNvSpPr/>
              <p:nvPr/>
            </p:nvSpPr>
            <p:spPr>
              <a:xfrm>
                <a:off x="2192462" y="330953"/>
                <a:ext cx="624840" cy="6208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700568D-2ECB-42D8-B1A8-827E90128044}"/>
                  </a:ext>
                </a:extLst>
              </p:cNvPr>
              <p:cNvSpPr/>
              <p:nvPr/>
            </p:nvSpPr>
            <p:spPr>
              <a:xfrm>
                <a:off x="2436302" y="165820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E2AC7E-681A-4A0B-B341-2DE1B239D03F}"/>
                  </a:ext>
                </a:extLst>
              </p:cNvPr>
              <p:cNvSpPr/>
              <p:nvPr/>
            </p:nvSpPr>
            <p:spPr>
              <a:xfrm>
                <a:off x="2322002" y="921637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3A25068-547A-4EE5-8695-FDC1C851E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6803" y="457199"/>
                <a:ext cx="850723" cy="1472746"/>
              </a:xfrm>
              <a:prstGeom prst="rect">
                <a:avLst/>
              </a:prstGeom>
            </p:spPr>
            <p:txBody>
              <a:bodyPr vert="horz" lIns="0" tIns="27432" rIns="0" bIns="27432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Arial" panose="020B0604020202020204" pitchFamily="34" charset="0"/>
                    <a:cs typeface="Arial" panose="020B0604020202020204" pitchFamily="34" charset="0"/>
                  </a:rPr>
                  <a:t>2,700,000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72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8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Arial" panose="020B0604020202020204" pitchFamily="34" charset="0"/>
                    <a:cs typeface="Arial" panose="020B0604020202020204" pitchFamily="34" charset="0"/>
                  </a:rPr>
                  <a:t>1,350,000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Arial" panose="020B0604020202020204" pitchFamily="34" charset="0"/>
                    <a:cs typeface="Arial" panose="020B0604020202020204" pitchFamily="34" charset="0"/>
                  </a:rPr>
                  <a:t>675,000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5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4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1B7B542-0EE6-42DA-99CC-7ED5F75BA30A}"/>
                  </a:ext>
                </a:extLst>
              </p:cNvPr>
              <p:cNvSpPr/>
              <p:nvPr/>
            </p:nvSpPr>
            <p:spPr>
              <a:xfrm>
                <a:off x="2386010" y="1343235"/>
                <a:ext cx="237743" cy="2377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8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2F2943CB-0E14-4558-A80C-02A361DC1233}"/>
                </a:ext>
              </a:extLst>
            </p:cNvPr>
            <p:cNvSpPr txBox="1">
              <a:spLocks/>
            </p:cNvSpPr>
            <p:nvPr/>
          </p:nvSpPr>
          <p:spPr>
            <a:xfrm>
              <a:off x="2131153" y="8063"/>
              <a:ext cx="1524000" cy="300755"/>
            </a:xfrm>
            <a:prstGeom prst="rect">
              <a:avLst/>
            </a:prstGeom>
          </p:spPr>
          <p:txBody>
            <a:bodyPr vert="horz" lIns="0" tIns="27432" rIns="0" bIns="27432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Reads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CF37E-4A7C-42C6-9472-3E46CCAA2CF3}"/>
              </a:ext>
            </a:extLst>
          </p:cNvPr>
          <p:cNvGrpSpPr/>
          <p:nvPr/>
        </p:nvGrpSpPr>
        <p:grpSpPr>
          <a:xfrm>
            <a:off x="606099" y="2608393"/>
            <a:ext cx="971093" cy="1155195"/>
            <a:chOff x="8752397" y="38984"/>
            <a:chExt cx="1618488" cy="1925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AC978-B955-4C66-8066-FB7C63FFFB89}"/>
                </a:ext>
              </a:extLst>
            </p:cNvPr>
            <p:cNvGrpSpPr/>
            <p:nvPr/>
          </p:nvGrpSpPr>
          <p:grpSpPr>
            <a:xfrm>
              <a:off x="8752397" y="38984"/>
              <a:ext cx="1618488" cy="1925325"/>
              <a:chOff x="8752397" y="38984"/>
              <a:chExt cx="1618488" cy="192532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3B6DBD2-B85C-4BA6-8491-F5E7EE2A99EE}"/>
                  </a:ext>
                </a:extLst>
              </p:cNvPr>
              <p:cNvGrpSpPr/>
              <p:nvPr/>
            </p:nvGrpSpPr>
            <p:grpSpPr>
              <a:xfrm>
                <a:off x="8752397" y="38984"/>
                <a:ext cx="1618488" cy="1925325"/>
                <a:chOff x="105197" y="4620"/>
                <a:chExt cx="1618488" cy="192532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678CFFB-6714-4C76-84FC-77A921C8D526}"/>
                    </a:ext>
                  </a:extLst>
                </p:cNvPr>
                <p:cNvGrpSpPr/>
                <p:nvPr/>
              </p:nvGrpSpPr>
              <p:grpSpPr>
                <a:xfrm>
                  <a:off x="105197" y="262986"/>
                  <a:ext cx="1618488" cy="1666959"/>
                  <a:chOff x="10220241" y="82075"/>
                  <a:chExt cx="1618488" cy="1666959"/>
                </a:xfrm>
              </p:grpSpPr>
              <p:sp>
                <p:nvSpPr>
                  <p:cNvPr id="17" name="Title 1">
                    <a:extLst>
                      <a:ext uri="{FF2B5EF4-FFF2-40B4-BE49-F238E27FC236}">
                        <a16:creationId xmlns:a16="http://schemas.microsoft.com/office/drawing/2014/main" id="{74442DD6-DD82-4492-8531-55C5399A6C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220241" y="82075"/>
                    <a:ext cx="1618488" cy="1617445"/>
                  </a:xfrm>
                  <a:prstGeom prst="rect">
                    <a:avLst/>
                  </a:prstGeom>
                  <a:solidFill>
                    <a:srgbClr val="F2F2F2">
                      <a:alpha val="76078"/>
                    </a:srgbClr>
                  </a:solidFill>
                </p:spPr>
                <p:txBody>
                  <a:bodyPr vert="horz" lIns="54864" tIns="27432" rIns="54864" bIns="27432" rtlCol="0" anchor="b">
                    <a:normAutofit/>
                  </a:bodyPr>
                  <a:lstStyle>
                    <a:lvl1pPr marL="0" algn="l" defTabSz="914400" rtl="0" eaLnBrk="1" latinLnBrk="0" hangingPunct="1">
                      <a:lnSpc>
                        <a:spcPct val="85000"/>
                      </a:lnSpc>
                      <a:spcBef>
                        <a:spcPct val="0"/>
                      </a:spcBef>
                      <a:buNone/>
                      <a:defRPr sz="4800" kern="1200" spc="-5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>
                      <a:spcAft>
                        <a:spcPts val="720"/>
                      </a:spcAft>
                    </a:pPr>
                    <a:endParaRPr lang="en-US" sz="1920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C8EB08BD-C9DA-4C5A-B11C-EA2F3117A64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580692" y="141606"/>
                    <a:ext cx="574174" cy="1607428"/>
                  </a:xfrm>
                  <a:prstGeom prst="rect">
                    <a:avLst/>
                  </a:prstGeom>
                </p:spPr>
                <p:txBody>
                  <a:bodyPr vert="horz" lIns="0" tIns="27432" rIns="0" bIns="27432" rtlCol="0">
                    <a:normAutofit fontScale="70000" lnSpcReduction="20000"/>
                  </a:bodyPr>
                  <a:lstStyle>
                    <a:lvl1pPr marL="91440" indent="-9144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spcAft>
                        <a:spcPts val="200"/>
                      </a:spcAft>
                      <a:buClr>
                        <a:schemeClr val="accent1"/>
                      </a:buClr>
                      <a:buSzPct val="100000"/>
                      <a:buFont typeface="Calibri" panose="020F0502020204030204" pitchFamily="34" charset="0"/>
                      <a:buChar char=" "/>
                      <a:defRPr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8404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6692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4980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932688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1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3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5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7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3.6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4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4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</p:spPr>
                    <p:txBody>
                      <a:bodyPr vert="horz" lIns="0" tIns="27432" rIns="0" bIns="27432" rtlCol="0">
                        <a:normAutofit/>
                      </a:bodyPr>
                      <a:lstStyle>
                        <a:lvl1pPr marL="91440" indent="-9144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1200"/>
                          </a:spcBef>
                          <a:spcAft>
                            <a:spcPts val="200"/>
                          </a:spcAft>
                          <a:buClr>
                            <a:schemeClr val="accent1"/>
                          </a:buClr>
                          <a:buSzPct val="100000"/>
                          <a:buFont typeface="Calibri" panose="020F0502020204030204" pitchFamily="34" charset="0"/>
                          <a:buChar char=" "/>
                          <a:defRPr sz="20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38404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8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56692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74980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932688" indent="-18288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11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3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5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700000" indent="-228600" algn="l" defTabSz="914400" rtl="0" eaLnBrk="1" latinLnBrk="0" hangingPunct="1">
                          <a:lnSpc>
                            <a:spcPct val="90000"/>
                          </a:lnSpc>
                          <a:spcBef>
                            <a:spcPts val="200"/>
                          </a:spcBef>
                          <a:spcAft>
                            <a:spcPts val="400"/>
                          </a:spcAft>
                          <a:buClr>
                            <a:schemeClr val="accent1"/>
                          </a:buClr>
                          <a:buFont typeface="Calibri" pitchFamily="34" charset="0"/>
                          <a:buChar char="◦"/>
                          <a:defRPr sz="1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ctr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84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Treatment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840">
                                      <a:latin typeface="Cambria Math" panose="02040503050406030204" pitchFamily="18" charset="0"/>
                                    </a:rPr>
                                    <m:t>Control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84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Content Placeholder 2">
                        <a:extLst>
                          <a:ext uri="{FF2B5EF4-FFF2-40B4-BE49-F238E27FC236}">
                            <a16:creationId xmlns:a16="http://schemas.microsoft.com/office/drawing/2014/main" id="{81B0E99B-7853-4BC6-A2B0-CBE0B448F2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863558" y="561623"/>
                        <a:ext cx="890124" cy="68647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897" r="-1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772CCAEE-9206-4B7A-B6DF-FAA99BD217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3067" y="4620"/>
                  <a:ext cx="1364605" cy="300755"/>
                </a:xfrm>
                <a:prstGeom prst="rect">
                  <a:avLst/>
                </a:prstGeom>
              </p:spPr>
              <p:txBody>
                <a:bodyPr vert="horz" lIns="0" tIns="27432" rIns="0" bIns="27432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Occurrence</a:t>
                  </a:r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7BC0AE6-1FCE-43BF-A50B-BF17490F4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471" t="2" r="3480" b="6429"/>
              <a:stretch/>
            </p:blipFill>
            <p:spPr>
              <a:xfrm rot="16200000">
                <a:off x="8286760" y="947794"/>
                <a:ext cx="1416008" cy="347858"/>
              </a:xfrm>
              <a:prstGeom prst="rect">
                <a:avLst/>
              </a:prstGeom>
            </p:spPr>
          </p:pic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643A74-44DB-4588-A983-80F9B6DA8DB5}"/>
                </a:ext>
              </a:extLst>
            </p:cNvPr>
            <p:cNvSpPr/>
            <p:nvPr/>
          </p:nvSpPr>
          <p:spPr>
            <a:xfrm>
              <a:off x="9630485" y="132332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5E81E92B-5B1B-4ACD-BEEF-E7AAD089092B}"/>
                </a:ext>
              </a:extLst>
            </p:cNvPr>
            <p:cNvSpPr/>
            <p:nvPr/>
          </p:nvSpPr>
          <p:spPr>
            <a:xfrm>
              <a:off x="9630485" y="388679"/>
              <a:ext cx="365760" cy="365760"/>
            </a:xfrm>
            <a:prstGeom prst="diamond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B567E4-8A3E-4B6B-9DAE-BFD6245E6F5D}"/>
              </a:ext>
            </a:extLst>
          </p:cNvPr>
          <p:cNvSpPr/>
          <p:nvPr/>
        </p:nvSpPr>
        <p:spPr>
          <a:xfrm>
            <a:off x="457200" y="4517851"/>
            <a:ext cx="702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399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</a:t>
            </a:r>
          </a:p>
        </p:txBody>
      </p:sp>
    </p:spTree>
    <p:extLst>
      <p:ext uri="{BB962C8B-B14F-4D97-AF65-F5344CB8AC3E}">
        <p14:creationId xmlns:p14="http://schemas.microsoft.com/office/powerpoint/2010/main" val="309683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74417</TotalTime>
  <Words>305</Words>
  <Application>Microsoft Office PowerPoint</Application>
  <PresentationFormat>Custom</PresentationFormat>
  <Paragraphs>210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Stevick</dc:creator>
  <cp:lastModifiedBy>Rebecca Stevick</cp:lastModifiedBy>
  <cp:revision>2372</cp:revision>
  <cp:lastPrinted>2017-12-13T20:05:43Z</cp:lastPrinted>
  <dcterms:created xsi:type="dcterms:W3CDTF">2017-09-02T01:53:31Z</dcterms:created>
  <dcterms:modified xsi:type="dcterms:W3CDTF">2019-04-30T17:31:45Z</dcterms:modified>
</cp:coreProperties>
</file>