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B09AC-AD83-4B8D-AFA4-43227CE74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8F05AB-6F14-4630-8CB2-36D7E4D34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E297B-C131-4266-84BE-72691373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D2CB-796D-40FE-BC4B-2BD3C8E8612A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293AF-4B6F-4E2B-AFCE-60182D7D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747C9-F4DB-4250-811E-443D14E5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9DAF-9B19-4CFF-B528-968936D6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0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AF92C-F550-4297-94C3-FB4FC561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7BEF94-2B14-4A73-8EAE-3A0373445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F6A84-3C6D-406A-999B-A54ACF41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D2CB-796D-40FE-BC4B-2BD3C8E8612A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48FC-3723-4667-96CA-8BBA85D8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D1840-F44F-40F9-BFBB-68CE15E0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9DAF-9B19-4CFF-B528-968936D6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634FCA-4364-4D04-8EAE-818EB033D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5A3C18-E520-45FE-AFB1-4364CB0B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F577D-EED4-4D6D-B35F-CC69D941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D2CB-796D-40FE-BC4B-2BD3C8E8612A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ECA2B-78F3-4489-8378-E81DDA1C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5E74F-B50D-4ECD-8F34-2F138EA6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9DAF-9B19-4CFF-B528-968936D6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2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1D777-22DF-47FD-B46A-9196C9FC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327E2-D69A-496D-9B30-6B6A1BF53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BCA56-9728-483B-B7C6-F434E203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D2CB-796D-40FE-BC4B-2BD3C8E8612A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B10AC-78A4-4812-AAEB-F6F6C286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E252D-5550-41B4-BB6B-099EEAA2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9DAF-9B19-4CFF-B528-968936D6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2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2E46-C204-4156-8433-30F3A410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8A712-BF9B-4A1B-A813-2A3E2FDD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B4B26-C845-4D31-A569-BFA87815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D2CB-796D-40FE-BC4B-2BD3C8E8612A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484BB-AA6E-4646-A80C-30F318DE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186B8-4477-4F3D-BACC-3ED8781F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9DAF-9B19-4CFF-B528-968936D6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9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58B-E269-4EE4-B37F-18366CD8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FDFE6-6B4D-421E-800E-4085306B2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DD6298-FBD5-4912-9B46-4D7A37FB9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2F25F-1EC8-4B42-A69F-4998B358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D2CB-796D-40FE-BC4B-2BD3C8E8612A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526E6-475E-4BBC-AC2D-8AE90689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C6727-ADE2-4BE5-8DA7-B1DFED3B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9DAF-9B19-4CFF-B528-968936D6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00414-75CF-4B59-8938-0FFB9112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92ABF-B0B4-472E-9F6C-AFF56F26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17C950-B478-4278-B318-25F9BC40B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D0738D-696C-4523-84AC-6B13DC258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C7619B-F935-4E9B-9E7A-1901DC5D3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BD43F2-471C-4FBD-A7FA-500F1272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D2CB-796D-40FE-BC4B-2BD3C8E8612A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EB41B1-8E04-4272-9B45-61BFD826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D7ACFE-1979-47B0-A998-2884951B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9DAF-9B19-4CFF-B528-968936D6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93AA6-EDFC-4BA1-8E11-199F5C32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125672-39E1-4577-973E-693F4F87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D2CB-796D-40FE-BC4B-2BD3C8E8612A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547D30-75DA-46CC-B973-43E56169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35C8D9-86E4-4884-9090-595BF133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9DAF-9B19-4CFF-B528-968936D6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1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228360-5D30-4B4E-B6BB-DC21B574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D2CB-796D-40FE-BC4B-2BD3C8E8612A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ACD5E1-0BD7-489A-9BB5-8C9E212B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3C524-2D54-4A96-8425-8DCB4F8C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9DAF-9B19-4CFF-B528-968936D6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9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9FF09-567E-46F8-8A00-4D6995AA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D59A6-80A9-46D5-93AC-53C0DC015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C5A68-F1ED-4603-9CE3-B7BA84820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5B5BE-5493-4AAA-AF2B-5F82EF65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D2CB-796D-40FE-BC4B-2BD3C8E8612A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A21F71-B07A-4259-94A2-98A1C842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031F4-E579-486C-8A08-EBBA5FA8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9DAF-9B19-4CFF-B528-968936D6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4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F088F-B7F3-4F4E-9984-4A71ADC0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2429C5-FEFD-4493-BD40-B1A1996ED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1253E-6883-4562-BF21-42D512DBD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3C3E5-0FDE-462E-8638-8C5DF653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D2CB-796D-40FE-BC4B-2BD3C8E8612A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C8C6A-9D17-4E65-BA2C-3851D2B6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6D1DF-C42F-4527-9384-06149CF7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9DAF-9B19-4CFF-B528-968936D6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8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6C597A-8E2F-4A1A-A9CB-B26E38A5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2E984-D992-48EF-A182-F235B901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E03B3-06B0-4441-B29F-305EC553C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8D2CB-796D-40FE-BC4B-2BD3C8E8612A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27FDE-EAF5-4BDD-974F-2997EB5C9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16866-DC12-4E78-A746-876C5837E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9DAF-9B19-4CFF-B528-968936D6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8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03B7ED-6CA3-4B71-9B59-2C2F13597903}"/>
              </a:ext>
            </a:extLst>
          </p:cNvPr>
          <p:cNvSpPr txBox="1"/>
          <p:nvPr/>
        </p:nvSpPr>
        <p:spPr>
          <a:xfrm>
            <a:off x="298578" y="373225"/>
            <a:ext cx="11243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Sampling frequency: 1024Hz, it means 1024points are collected in one second, you should add them into </a:t>
            </a:r>
            <a:r>
              <a:rPr lang="en-US" altLang="zh-CN" dirty="0" err="1"/>
              <a:t>IoTDB</a:t>
            </a:r>
            <a:endParaRPr lang="en-US" altLang="zh-CN" dirty="0"/>
          </a:p>
          <a:p>
            <a:r>
              <a:rPr lang="en-US" altLang="zh-CN" dirty="0"/>
              <a:t>Document normal and fault have the same structure 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F30060-1A6E-47DA-AE8A-E4C709375672}"/>
              </a:ext>
            </a:extLst>
          </p:cNvPr>
          <p:cNvSpPr/>
          <p:nvPr/>
        </p:nvSpPr>
        <p:spPr>
          <a:xfrm>
            <a:off x="4867471" y="1744821"/>
            <a:ext cx="1063689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normal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8DCE6C-AA45-484D-9D11-EA6CF28F90E4}"/>
              </a:ext>
            </a:extLst>
          </p:cNvPr>
          <p:cNvSpPr/>
          <p:nvPr/>
        </p:nvSpPr>
        <p:spPr>
          <a:xfrm>
            <a:off x="10378752" y="1726157"/>
            <a:ext cx="1063689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fault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6979B6-945D-4085-8825-9002AB592484}"/>
              </a:ext>
            </a:extLst>
          </p:cNvPr>
          <p:cNvSpPr/>
          <p:nvPr/>
        </p:nvSpPr>
        <p:spPr>
          <a:xfrm>
            <a:off x="3159967" y="2746699"/>
            <a:ext cx="1063689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flexible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297E37-92B9-4D8F-A56B-4C4A738B414D}"/>
              </a:ext>
            </a:extLst>
          </p:cNvPr>
          <p:cNvSpPr/>
          <p:nvPr/>
        </p:nvSpPr>
        <p:spPr>
          <a:xfrm>
            <a:off x="6414794" y="2746699"/>
            <a:ext cx="1063689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rigid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A4B984-B07D-487D-A372-088F8B32D385}"/>
              </a:ext>
            </a:extLst>
          </p:cNvPr>
          <p:cNvSpPr/>
          <p:nvPr/>
        </p:nvSpPr>
        <p:spPr>
          <a:xfrm>
            <a:off x="2453950" y="3872593"/>
            <a:ext cx="466531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FC4957-2C6F-48B0-B605-462CC2C39766}"/>
              </a:ext>
            </a:extLst>
          </p:cNvPr>
          <p:cNvSpPr/>
          <p:nvPr/>
        </p:nvSpPr>
        <p:spPr>
          <a:xfrm>
            <a:off x="3113314" y="3872593"/>
            <a:ext cx="466531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651AE3-DF30-48CC-9157-306487F1EC0E}"/>
              </a:ext>
            </a:extLst>
          </p:cNvPr>
          <p:cNvSpPr/>
          <p:nvPr/>
        </p:nvSpPr>
        <p:spPr>
          <a:xfrm>
            <a:off x="3741576" y="3872592"/>
            <a:ext cx="466531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0203B4-A796-4847-932E-64C0BDA435C5}"/>
              </a:ext>
            </a:extLst>
          </p:cNvPr>
          <p:cNvSpPr/>
          <p:nvPr/>
        </p:nvSpPr>
        <p:spPr>
          <a:xfrm>
            <a:off x="4400940" y="3872592"/>
            <a:ext cx="544284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B5165A-0CFE-4D64-BF07-35841192B68C}"/>
              </a:ext>
            </a:extLst>
          </p:cNvPr>
          <p:cNvSpPr/>
          <p:nvPr/>
        </p:nvSpPr>
        <p:spPr>
          <a:xfrm>
            <a:off x="5697894" y="3872592"/>
            <a:ext cx="466531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8C9CBA-62F0-44D5-AA20-DC818CFECA06}"/>
              </a:ext>
            </a:extLst>
          </p:cNvPr>
          <p:cNvSpPr/>
          <p:nvPr/>
        </p:nvSpPr>
        <p:spPr>
          <a:xfrm>
            <a:off x="6357258" y="3872592"/>
            <a:ext cx="466531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BFB2A5-CFE1-4131-88EC-B4EA4484C20D}"/>
              </a:ext>
            </a:extLst>
          </p:cNvPr>
          <p:cNvSpPr/>
          <p:nvPr/>
        </p:nvSpPr>
        <p:spPr>
          <a:xfrm>
            <a:off x="6985520" y="3872591"/>
            <a:ext cx="466531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D37368-D48B-42F2-AF7B-00EE8C63DB89}"/>
              </a:ext>
            </a:extLst>
          </p:cNvPr>
          <p:cNvSpPr/>
          <p:nvPr/>
        </p:nvSpPr>
        <p:spPr>
          <a:xfrm>
            <a:off x="7644884" y="3872591"/>
            <a:ext cx="466531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B68E0C-6453-49C1-8876-2D1E0ABEC19C}"/>
              </a:ext>
            </a:extLst>
          </p:cNvPr>
          <p:cNvSpPr/>
          <p:nvPr/>
        </p:nvSpPr>
        <p:spPr>
          <a:xfrm>
            <a:off x="2444619" y="5060691"/>
            <a:ext cx="5666795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How to </a:t>
            </a:r>
            <a:r>
              <a:rPr lang="en-US" altLang="zh-CN" dirty="0" err="1">
                <a:solidFill>
                  <a:schemeClr val="tx1"/>
                </a:solidFill>
              </a:rPr>
              <a:t>creat</a:t>
            </a:r>
            <a:r>
              <a:rPr lang="en-US" altLang="zh-CN" dirty="0">
                <a:solidFill>
                  <a:schemeClr val="tx1"/>
                </a:solidFill>
              </a:rPr>
              <a:t> the storage Group?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6AE3EC-122F-43C9-8D45-8003C21356FB}"/>
              </a:ext>
            </a:extLst>
          </p:cNvPr>
          <p:cNvSpPr/>
          <p:nvPr/>
        </p:nvSpPr>
        <p:spPr>
          <a:xfrm>
            <a:off x="374776" y="2746699"/>
            <a:ext cx="1687287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conditon1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CE538B-9BBD-460D-895E-D7AB2F81445A}"/>
              </a:ext>
            </a:extLst>
          </p:cNvPr>
          <p:cNvSpPr/>
          <p:nvPr/>
        </p:nvSpPr>
        <p:spPr>
          <a:xfrm>
            <a:off x="374777" y="1830252"/>
            <a:ext cx="1687288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normal or fault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961FFE-818A-4BE2-B028-3E9AF9B7E5F4}"/>
              </a:ext>
            </a:extLst>
          </p:cNvPr>
          <p:cNvSpPr/>
          <p:nvPr/>
        </p:nvSpPr>
        <p:spPr>
          <a:xfrm>
            <a:off x="374776" y="3865305"/>
            <a:ext cx="1687287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conditon2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8DBA8E-A703-48DE-8BC8-3091BC267F0B}"/>
              </a:ext>
            </a:extLst>
          </p:cNvPr>
          <p:cNvSpPr/>
          <p:nvPr/>
        </p:nvSpPr>
        <p:spPr>
          <a:xfrm>
            <a:off x="374775" y="5060690"/>
            <a:ext cx="1687287" cy="61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 sensors and 5 periods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44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6</cp:revision>
  <dcterms:created xsi:type="dcterms:W3CDTF">2020-08-20T09:29:57Z</dcterms:created>
  <dcterms:modified xsi:type="dcterms:W3CDTF">2020-08-20T09:44:54Z</dcterms:modified>
</cp:coreProperties>
</file>