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2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BFAD-8EDA-44A2-B29F-593136CEE325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8B3B-961F-4253-917B-2A687CE1F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1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" y="981902"/>
            <a:ext cx="380999" cy="380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11" y="1165037"/>
            <a:ext cx="394409" cy="498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04" y="926502"/>
            <a:ext cx="975490" cy="975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04" y="189547"/>
            <a:ext cx="975490" cy="975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11" y="189547"/>
            <a:ext cx="975490" cy="9754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618" y="981060"/>
            <a:ext cx="975490" cy="9754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39" y="4889625"/>
            <a:ext cx="394409" cy="4984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21" y="4773801"/>
            <a:ext cx="457363" cy="4573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11" y="2160852"/>
            <a:ext cx="2438400" cy="1828800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5" idx="3"/>
            <a:endCxn id="6" idx="1"/>
          </p:cNvCxnSpPr>
          <p:nvPr/>
        </p:nvCxnSpPr>
        <p:spPr>
          <a:xfrm>
            <a:off x="1476520" y="1172402"/>
            <a:ext cx="1110591" cy="2418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3"/>
            <a:endCxn id="15" idx="1"/>
          </p:cNvCxnSpPr>
          <p:nvPr/>
        </p:nvCxnSpPr>
        <p:spPr>
          <a:xfrm>
            <a:off x="1552884" y="5002483"/>
            <a:ext cx="972655" cy="1363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937746" y="1511688"/>
            <a:ext cx="10277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95541" y="5184590"/>
            <a:ext cx="10277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489874" y="1710936"/>
            <a:ext cx="1484119" cy="736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706108" y="3418450"/>
            <a:ext cx="1267885" cy="1652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531667" y="657903"/>
            <a:ext cx="3305385" cy="1890002"/>
            <a:chOff x="4517600" y="925189"/>
            <a:chExt cx="3305385" cy="18900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536" y="1839701"/>
              <a:ext cx="975490" cy="9754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44" y="1839701"/>
              <a:ext cx="975490" cy="975490"/>
            </a:xfrm>
            <a:prstGeom prst="rect">
              <a:avLst/>
            </a:prstGeom>
          </p:spPr>
        </p:pic>
        <p:cxnSp>
          <p:nvCxnSpPr>
            <p:cNvPr id="62" name="Straight Connector 61"/>
            <p:cNvCxnSpPr>
              <a:endCxn id="10" idx="1"/>
            </p:cNvCxnSpPr>
            <p:nvPr/>
          </p:nvCxnSpPr>
          <p:spPr>
            <a:xfrm>
              <a:off x="4517600" y="1978222"/>
              <a:ext cx="648936" cy="3492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982540" y="925189"/>
              <a:ext cx="645021" cy="73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982540" y="2420774"/>
              <a:ext cx="645021" cy="73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517468" y="1193788"/>
              <a:ext cx="87664" cy="7844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902652" y="1167852"/>
              <a:ext cx="829484" cy="8607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902437" y="1245889"/>
              <a:ext cx="53704" cy="7827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5902653" y="1193788"/>
              <a:ext cx="724908" cy="8348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35781" y="1167852"/>
              <a:ext cx="681973" cy="2809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246439" y="1193788"/>
              <a:ext cx="576546" cy="4984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7336420" y="2009043"/>
              <a:ext cx="418196" cy="4190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32" y="3817807"/>
            <a:ext cx="975490" cy="97549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39" y="3817807"/>
            <a:ext cx="975490" cy="975490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4656495" y="4286163"/>
            <a:ext cx="3305385" cy="1890002"/>
            <a:chOff x="4517600" y="925189"/>
            <a:chExt cx="3305385" cy="1890002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536" y="1839701"/>
              <a:ext cx="975490" cy="97549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1544" y="1839701"/>
              <a:ext cx="975490" cy="975490"/>
            </a:xfrm>
            <a:prstGeom prst="rect">
              <a:avLst/>
            </a:prstGeom>
          </p:spPr>
        </p:pic>
        <p:cxnSp>
          <p:nvCxnSpPr>
            <p:cNvPr id="109" name="Straight Connector 108"/>
            <p:cNvCxnSpPr>
              <a:endCxn id="107" idx="1"/>
            </p:cNvCxnSpPr>
            <p:nvPr/>
          </p:nvCxnSpPr>
          <p:spPr>
            <a:xfrm>
              <a:off x="4517600" y="1978222"/>
              <a:ext cx="648936" cy="3492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5982540" y="925189"/>
              <a:ext cx="645021" cy="73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982540" y="2420774"/>
              <a:ext cx="645021" cy="73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517468" y="1193788"/>
              <a:ext cx="87664" cy="7844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902652" y="1167852"/>
              <a:ext cx="829484" cy="8607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6902437" y="1245889"/>
              <a:ext cx="53704" cy="78270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5902653" y="1193788"/>
              <a:ext cx="724908" cy="83480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535781" y="1167852"/>
              <a:ext cx="681973" cy="2809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46439" y="1193788"/>
              <a:ext cx="576546" cy="4984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336420" y="2009043"/>
              <a:ext cx="418196" cy="4190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Picture 1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79" y="4586738"/>
            <a:ext cx="975490" cy="97549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96" y="4712930"/>
            <a:ext cx="975490" cy="97549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401073" y="1745542"/>
            <a:ext cx="11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Access</a:t>
            </a:r>
          </a:p>
          <a:p>
            <a:r>
              <a:rPr lang="en-US" sz="1400" b="1" dirty="0" smtClean="0"/>
              <a:t>Point</a:t>
            </a:r>
            <a:endParaRPr 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958416" y="1511688"/>
            <a:ext cx="118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783089" y="1819465"/>
            <a:ext cx="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Mesh</a:t>
            </a:r>
          </a:p>
          <a:p>
            <a:r>
              <a:rPr lang="en-US" sz="1400" b="1" dirty="0" smtClean="0"/>
              <a:t>Router</a:t>
            </a:r>
            <a:endParaRPr 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5551624" y="2647023"/>
            <a:ext cx="272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Mesh Backbone</a:t>
            </a:r>
            <a:endParaRPr 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916327" y="1835686"/>
            <a:ext cx="933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Mesh</a:t>
            </a:r>
          </a:p>
          <a:p>
            <a:r>
              <a:rPr lang="en-US" sz="1400" b="1" dirty="0" smtClean="0"/>
              <a:t>Router/ Gateway</a:t>
            </a:r>
            <a:endParaRPr 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12492" y="5463314"/>
            <a:ext cx="118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0946" y="5475077"/>
            <a:ext cx="118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Access</a:t>
            </a:r>
          </a:p>
          <a:p>
            <a:r>
              <a:rPr lang="en-US" sz="1400" b="1" dirty="0" smtClean="0"/>
              <a:t>Point</a:t>
            </a:r>
            <a:endParaRPr 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3894014" y="5558123"/>
            <a:ext cx="75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Mesh</a:t>
            </a:r>
          </a:p>
          <a:p>
            <a:r>
              <a:rPr lang="en-US" sz="1400" b="1" dirty="0" smtClean="0"/>
              <a:t>Router</a:t>
            </a:r>
            <a:endParaRPr 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395303" y="6063199"/>
            <a:ext cx="2729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Mesh Backbone</a:t>
            </a:r>
            <a:endParaRPr 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010978" y="5632312"/>
            <a:ext cx="933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Mesh</a:t>
            </a:r>
          </a:p>
          <a:p>
            <a:r>
              <a:rPr lang="en-US" sz="1400" b="1" dirty="0" smtClean="0"/>
              <a:t>Router/ Gateway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473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 Masud Choudhury</dc:creator>
  <cp:lastModifiedBy>Fahim Masud Choudhury</cp:lastModifiedBy>
  <cp:revision>5</cp:revision>
  <dcterms:created xsi:type="dcterms:W3CDTF">2014-11-14T06:31:22Z</dcterms:created>
  <dcterms:modified xsi:type="dcterms:W3CDTF">2014-11-14T06:55:36Z</dcterms:modified>
</cp:coreProperties>
</file>