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D402-C705-7945-B8BB-A4770CF54F8C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0CAA-9B01-F84B-A883-2051827E66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D402-C705-7945-B8BB-A4770CF54F8C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0CAA-9B01-F84B-A883-2051827E66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D402-C705-7945-B8BB-A4770CF54F8C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0CAA-9B01-F84B-A883-2051827E66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D402-C705-7945-B8BB-A4770CF54F8C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0CAA-9B01-F84B-A883-2051827E66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D402-C705-7945-B8BB-A4770CF54F8C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0CAA-9B01-F84B-A883-2051827E66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D402-C705-7945-B8BB-A4770CF54F8C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0CAA-9B01-F84B-A883-2051827E66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D402-C705-7945-B8BB-A4770CF54F8C}" type="datetimeFigureOut">
              <a:rPr lang="en-US" smtClean="0"/>
              <a:t>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0CAA-9B01-F84B-A883-2051827E66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D402-C705-7945-B8BB-A4770CF54F8C}" type="datetimeFigureOut">
              <a:rPr lang="en-US" smtClean="0"/>
              <a:t>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0CAA-9B01-F84B-A883-2051827E66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D402-C705-7945-B8BB-A4770CF54F8C}" type="datetimeFigureOut">
              <a:rPr lang="en-US" smtClean="0"/>
              <a:t>2/13/18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0CAA-9B01-F84B-A883-2051827E66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D402-C705-7945-B8BB-A4770CF54F8C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0CAA-9B01-F84B-A883-2051827E66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D402-C705-7945-B8BB-A4770CF54F8C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0CAA-9B01-F84B-A883-2051827E66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1000">
              <a:schemeClr val="bg1"/>
            </a:gs>
            <a:gs pos="0">
              <a:srgbClr val="000000"/>
            </a:gs>
            <a:gs pos="71000">
              <a:schemeClr val="accent6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6D402-C705-7945-B8BB-A4770CF54F8C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D0CAA-9B01-F84B-A883-2051827E66C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28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>
            <a:normAutofit/>
          </a:bodyPr>
          <a:lstStyle/>
          <a:p>
            <a:r>
              <a:rPr lang="en-US" sz="7400" dirty="0" smtClean="0"/>
              <a:t>HTML Video</a:t>
            </a:r>
            <a:endParaRPr lang="en-US" sz="7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By Robert Thalman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Video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HTML 5 has three supported media formats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.MP4  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WebM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ogg</a:t>
            </a:r>
            <a:endParaRPr lang="en-US" dirty="0" smtClean="0"/>
          </a:p>
          <a:p>
            <a:r>
              <a:rPr lang="en-US" dirty="0" smtClean="0"/>
              <a:t>There are lots of other formats not supported by HTML 5 like </a:t>
            </a:r>
            <a:r>
              <a:rPr lang="en-US" dirty="0" err="1" smtClean="0"/>
              <a:t>avi</a:t>
            </a:r>
            <a:r>
              <a:rPr lang="en-US" dirty="0" smtClean="0"/>
              <a:t>, </a:t>
            </a:r>
            <a:r>
              <a:rPr lang="en-US" dirty="0" err="1" smtClean="0"/>
              <a:t>asf</a:t>
            </a:r>
            <a:r>
              <a:rPr lang="en-US" dirty="0" smtClean="0"/>
              <a:t>,  and </a:t>
            </a:r>
            <a:r>
              <a:rPr lang="en-US" dirty="0" err="1" smtClean="0"/>
              <a:t>mov</a:t>
            </a:r>
            <a:r>
              <a:rPr lang="en-US" dirty="0" smtClean="0"/>
              <a:t> to name a few.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&lt;video </a:t>
            </a:r>
            <a:r>
              <a:rPr lang="en-US" dirty="0" smtClean="0">
                <a:solidFill>
                  <a:schemeClr val="tx2"/>
                </a:solidFill>
              </a:rPr>
              <a:t>width=“230” height=“450” </a:t>
            </a:r>
            <a:r>
              <a:rPr lang="en-US" dirty="0" err="1" smtClean="0">
                <a:solidFill>
                  <a:schemeClr val="accent2"/>
                </a:solidFill>
              </a:rPr>
              <a:t>src</a:t>
            </a:r>
            <a:r>
              <a:rPr lang="en-US" dirty="0" smtClean="0">
                <a:solidFill>
                  <a:schemeClr val="accent2"/>
                </a:solidFill>
              </a:rPr>
              <a:t>=“</a:t>
            </a:r>
            <a:r>
              <a:rPr lang="en-US" dirty="0" err="1" smtClean="0">
                <a:solidFill>
                  <a:schemeClr val="accent2"/>
                </a:solidFill>
              </a:rPr>
              <a:t>locaton</a:t>
            </a:r>
            <a:r>
              <a:rPr lang="en-US" dirty="0" smtClean="0">
                <a:solidFill>
                  <a:schemeClr val="accent2"/>
                </a:solidFill>
              </a:rPr>
              <a:t> of video file” </a:t>
            </a:r>
            <a:r>
              <a:rPr lang="en-US" dirty="0" smtClean="0">
                <a:solidFill>
                  <a:schemeClr val="tx2"/>
                </a:solidFill>
              </a:rPr>
              <a:t>type=“vidoe/</a:t>
            </a:r>
            <a:r>
              <a:rPr lang="en-US" dirty="0" smtClean="0">
                <a:solidFill>
                  <a:srgbClr val="C0504D"/>
                </a:solidFill>
              </a:rPr>
              <a:t>mp4</a:t>
            </a:r>
            <a:r>
              <a:rPr lang="en-US" dirty="0" smtClean="0">
                <a:solidFill>
                  <a:schemeClr val="tx2"/>
                </a:solidFill>
              </a:rPr>
              <a:t>”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&lt;/video&gt;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Youtube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iframe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width="420" height="345"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4F81BD"/>
                </a:solidFill>
              </a:rPr>
              <a:t>src</a:t>
            </a:r>
            <a:r>
              <a:rPr lang="en-US" dirty="0" smtClean="0">
                <a:solidFill>
                  <a:srgbClr val="4F81BD"/>
                </a:solidFill>
              </a:rPr>
              <a:t>="</a:t>
            </a:r>
            <a:r>
              <a:rPr lang="en-US" dirty="0" smtClean="0"/>
              <a:t>https://</a:t>
            </a:r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2"/>
                </a:solidFill>
              </a:rPr>
              <a:t>(your video)</a:t>
            </a:r>
            <a:r>
              <a:rPr lang="en-US" dirty="0" smtClean="0">
                <a:solidFill>
                  <a:schemeClr val="accent1"/>
                </a:solidFill>
              </a:rPr>
              <a:t>”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iframe</a:t>
            </a:r>
            <a:r>
              <a:rPr lang="en-US" dirty="0" smtClean="0"/>
              <a:t>&gt;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Congrats!!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Now you know how</a:t>
            </a:r>
          </a:p>
          <a:p>
            <a:pPr algn="ctr">
              <a:buNone/>
            </a:pPr>
            <a:r>
              <a:rPr lang="en-US" dirty="0" smtClean="0"/>
              <a:t> to make video and </a:t>
            </a:r>
            <a:r>
              <a:rPr lang="en-US" dirty="0" err="1"/>
              <a:t>Y</a:t>
            </a:r>
            <a:r>
              <a:rPr lang="en-US" dirty="0" err="1" smtClean="0"/>
              <a:t>outube</a:t>
            </a:r>
            <a:r>
              <a:rPr lang="en-US" dirty="0" smtClean="0"/>
              <a:t> </a:t>
            </a:r>
          </a:p>
          <a:p>
            <a:pPr algn="ctr">
              <a:buNone/>
            </a:pPr>
            <a:r>
              <a:rPr lang="en-US" dirty="0" smtClean="0"/>
              <a:t>work on your Html document.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128</Words>
  <Application>Microsoft Macintosh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HTML Video</vt:lpstr>
      <vt:lpstr>Video Formats</vt:lpstr>
      <vt:lpstr>Html</vt:lpstr>
      <vt:lpstr>Youtube</vt:lpstr>
      <vt:lpstr>Congrats!!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Video</dc:title>
  <dc:creator>Robert Thalman</dc:creator>
  <cp:lastModifiedBy>Robert Thalman</cp:lastModifiedBy>
  <cp:revision>28</cp:revision>
  <dcterms:created xsi:type="dcterms:W3CDTF">2018-02-13T21:17:28Z</dcterms:created>
  <dcterms:modified xsi:type="dcterms:W3CDTF">2018-02-14T21:02:56Z</dcterms:modified>
</cp:coreProperties>
</file>