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31" y="258303"/>
            <a:ext cx="4679899" cy="65996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17" y="1961564"/>
            <a:ext cx="3157363" cy="29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SINGH</dc:creator>
  <cp:lastModifiedBy>RAJAT SINGH</cp:lastModifiedBy>
  <cp:revision>7</cp:revision>
  <dcterms:created xsi:type="dcterms:W3CDTF">2016-11-19T07:18:02Z</dcterms:created>
  <dcterms:modified xsi:type="dcterms:W3CDTF">2017-01-14T17:52:59Z</dcterms:modified>
</cp:coreProperties>
</file>