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64F-88E9-48C2-8007-EC8711A0D238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6C68-6F4F-4D05-9CE1-78F274D3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0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64F-88E9-48C2-8007-EC8711A0D238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6C68-6F4F-4D05-9CE1-78F274D3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6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64F-88E9-48C2-8007-EC8711A0D238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6C68-6F4F-4D05-9CE1-78F274D3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3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64F-88E9-48C2-8007-EC8711A0D238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6C68-6F4F-4D05-9CE1-78F274D3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6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64F-88E9-48C2-8007-EC8711A0D238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6C68-6F4F-4D05-9CE1-78F274D3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3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64F-88E9-48C2-8007-EC8711A0D238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6C68-6F4F-4D05-9CE1-78F274D3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5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64F-88E9-48C2-8007-EC8711A0D238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6C68-6F4F-4D05-9CE1-78F274D3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5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64F-88E9-48C2-8007-EC8711A0D238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6C68-6F4F-4D05-9CE1-78F274D3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5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64F-88E9-48C2-8007-EC8711A0D238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6C68-6F4F-4D05-9CE1-78F274D3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8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64F-88E9-48C2-8007-EC8711A0D238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6C68-6F4F-4D05-9CE1-78F274D3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5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64F-88E9-48C2-8007-EC8711A0D238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6C68-6F4F-4D05-9CE1-78F274D3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6B64F-88E9-48C2-8007-EC8711A0D238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26C68-6F4F-4D05-9CE1-78F274D3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231" y="309989"/>
            <a:ext cx="4679899" cy="654801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917" y="1961564"/>
            <a:ext cx="3157362" cy="296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 SINGH</dc:creator>
  <cp:lastModifiedBy>RAJAT SINGH</cp:lastModifiedBy>
  <cp:revision>9</cp:revision>
  <dcterms:created xsi:type="dcterms:W3CDTF">2016-11-19T07:18:02Z</dcterms:created>
  <dcterms:modified xsi:type="dcterms:W3CDTF">2017-01-14T18:27:15Z</dcterms:modified>
</cp:coreProperties>
</file>