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B64F-88E9-48C2-8007-EC8711A0D23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6C68-6F4F-4D05-9CE1-78F274D3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31" y="258303"/>
            <a:ext cx="4679899" cy="7799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17" y="1961564"/>
            <a:ext cx="3157363" cy="29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SINGH</dc:creator>
  <cp:lastModifiedBy>RAJAT SINGH</cp:lastModifiedBy>
  <cp:revision>6</cp:revision>
  <dcterms:created xsi:type="dcterms:W3CDTF">2016-11-19T07:18:02Z</dcterms:created>
  <dcterms:modified xsi:type="dcterms:W3CDTF">2016-11-19T08:44:02Z</dcterms:modified>
</cp:coreProperties>
</file>