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60" r:id="rId4"/>
    <p:sldId id="262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71" r:id="rId13"/>
    <p:sldId id="272" r:id="rId14"/>
    <p:sldId id="277" r:id="rId15"/>
    <p:sldId id="278" r:id="rId16"/>
    <p:sldId id="279" r:id="rId17"/>
    <p:sldId id="274" r:id="rId18"/>
    <p:sldId id="259" r:id="rId19"/>
    <p:sldId id="258" r:id="rId20"/>
    <p:sldId id="28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60EA64-D806-43AC-9DF2-F8C432F32B4C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en.wikipedia.org/wiki/Lists_of_American_film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80569-0BEF-4A80-980F-4B497B325F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tf-idf</a:t>
            </a:r>
            <a:r>
              <a:rPr lang="en-US" dirty="0"/>
              <a:t> and </a:t>
            </a:r>
            <a:r>
              <a:rPr lang="en-US" dirty="0" err="1"/>
              <a:t>svd</a:t>
            </a:r>
            <a:r>
              <a:rPr lang="en-US" dirty="0"/>
              <a:t> for movie recommendation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7DD957-47DC-4430-A6E7-A845D2FF31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Robert Trout</a:t>
            </a:r>
          </a:p>
          <a:p>
            <a:r>
              <a:rPr lang="en-US" dirty="0"/>
              <a:t>LING 165 </a:t>
            </a:r>
          </a:p>
          <a:p>
            <a:r>
              <a:rPr lang="en-US" dirty="0"/>
              <a:t>05/07/2018</a:t>
            </a:r>
          </a:p>
        </p:txBody>
      </p:sp>
    </p:spTree>
    <p:extLst>
      <p:ext uri="{BB962C8B-B14F-4D97-AF65-F5344CB8AC3E}">
        <p14:creationId xmlns:p14="http://schemas.microsoft.com/office/powerpoint/2010/main" val="2605454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9D89C-AE76-471B-9702-2FA9139D2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Tf-idf</a:t>
            </a:r>
            <a:r>
              <a:rPr lang="en-US" dirty="0"/>
              <a:t>/SVD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CA0FA-FE50-4BBA-8668-5B83A5861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Designate plot folder/test folder</a:t>
            </a:r>
          </a:p>
          <a:p>
            <a:pPr lvl="1"/>
            <a:r>
              <a:rPr lang="en-US" dirty="0"/>
              <a:t>Make sure formats are correct</a:t>
            </a:r>
          </a:p>
          <a:p>
            <a:r>
              <a:rPr lang="en-US" dirty="0"/>
              <a:t>Stem/Lemmatize</a:t>
            </a:r>
          </a:p>
          <a:p>
            <a:r>
              <a:rPr lang="en-US" dirty="0" err="1"/>
              <a:t>Tf-idf</a:t>
            </a:r>
            <a:r>
              <a:rPr lang="en-US" dirty="0"/>
              <a:t> vectorizer</a:t>
            </a:r>
          </a:p>
          <a:p>
            <a:pPr lvl="1"/>
            <a:r>
              <a:rPr lang="en-US" dirty="0"/>
              <a:t>Plots matrix</a:t>
            </a:r>
          </a:p>
          <a:p>
            <a:pPr lvl="1"/>
            <a:r>
              <a:rPr lang="en-US" dirty="0"/>
              <a:t>Queries</a:t>
            </a:r>
          </a:p>
          <a:p>
            <a:r>
              <a:rPr lang="en-US" dirty="0"/>
              <a:t>Truncated SVD decomp</a:t>
            </a:r>
          </a:p>
          <a:p>
            <a:pPr lvl="1"/>
            <a:r>
              <a:rPr lang="en-US" dirty="0" err="1"/>
              <a:t>Tf-idf</a:t>
            </a:r>
            <a:r>
              <a:rPr lang="en-US" dirty="0"/>
              <a:t> matrix</a:t>
            </a:r>
          </a:p>
          <a:p>
            <a:pPr lvl="1"/>
            <a:r>
              <a:rPr lang="en-US" dirty="0"/>
              <a:t>Queries</a:t>
            </a:r>
          </a:p>
          <a:p>
            <a:r>
              <a:rPr lang="en-US" dirty="0"/>
              <a:t>LDA decomp</a:t>
            </a:r>
          </a:p>
          <a:p>
            <a:pPr lvl="1"/>
            <a:r>
              <a:rPr lang="en-US" dirty="0" err="1"/>
              <a:t>Tf-idf</a:t>
            </a:r>
            <a:r>
              <a:rPr lang="en-US" dirty="0"/>
              <a:t> matrix</a:t>
            </a:r>
          </a:p>
          <a:p>
            <a:pPr lvl="1"/>
            <a:r>
              <a:rPr lang="en-US" dirty="0"/>
              <a:t>Queries</a:t>
            </a:r>
          </a:p>
          <a:p>
            <a:r>
              <a:rPr lang="en-US" dirty="0"/>
              <a:t>Cosine similarities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AEB531-295A-45EA-89A9-AA4858FF0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56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35BEA9-798B-47B2-8A95-998A7255B4D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1559052"/>
            <a:ext cx="10271760" cy="4347972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982634-C765-4A83-B1D4-C9BBAA2F3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Tokenize and Stem (lemmas skipped)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5A7E00-01E7-4F85-9380-615112B4C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FCF9C1-3C5C-4328-A1F4-87ADAD9B6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071" y="2313432"/>
            <a:ext cx="8669387" cy="334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02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82634-C765-4A83-B1D4-C9BBAA2F3FA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57985" y="231326"/>
            <a:ext cx="7731125" cy="1187450"/>
          </a:xfrm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Vectorizers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F5E27D-0378-4761-AF0F-E477A7FB8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637" y="1105322"/>
            <a:ext cx="10273241" cy="9234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6B63D6-2F0D-4F25-ABED-F80BA5B22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911" y="2075522"/>
            <a:ext cx="9502691" cy="16817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D7F994-C714-4DFB-8D4B-886572B9E5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794" y="3803998"/>
            <a:ext cx="8734924" cy="252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690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91256-2A86-426C-90C9-3660E081A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F671523-B0D5-48A8-B4B7-42CCE7228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C926D1E-5D23-4BD7-A3CF-23400CADC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Toy Story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4F495B-3463-403D-A832-31C2AC9DE1F5}"/>
              </a:ext>
            </a:extLst>
          </p:cNvPr>
          <p:cNvSpPr txBox="1"/>
          <p:nvPr/>
        </p:nvSpPr>
        <p:spPr>
          <a:xfrm>
            <a:off x="5111552" y="808639"/>
            <a:ext cx="922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TF_IDF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EF83D2-2004-458F-AA7A-34E453DABB59}"/>
              </a:ext>
            </a:extLst>
          </p:cNvPr>
          <p:cNvSpPr txBox="1"/>
          <p:nvPr/>
        </p:nvSpPr>
        <p:spPr>
          <a:xfrm>
            <a:off x="5233583" y="3429000"/>
            <a:ext cx="713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SVD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A54A5A-211D-4EBC-9418-D79D8CEE4E0A}"/>
              </a:ext>
            </a:extLst>
          </p:cNvPr>
          <p:cNvSpPr txBox="1"/>
          <p:nvPr/>
        </p:nvSpPr>
        <p:spPr>
          <a:xfrm>
            <a:off x="5216413" y="5559288"/>
            <a:ext cx="713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LDA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F5332B-1974-434C-BDB9-EDE3A7168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5390" y="440195"/>
            <a:ext cx="5638630" cy="18036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1328DB-DCE1-424E-B851-289C16CC0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205" y="2519362"/>
            <a:ext cx="5715000" cy="18192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53DF53-DC56-4D4D-BE0C-5785E1BC92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5563" y="4755597"/>
            <a:ext cx="597217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975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91256-2A86-426C-90C9-3660E081A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F671523-B0D5-48A8-B4B7-42CCE7228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C926D1E-5D23-4BD7-A3CF-23400CADC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Avengers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4F495B-3463-403D-A832-31C2AC9DE1F5}"/>
              </a:ext>
            </a:extLst>
          </p:cNvPr>
          <p:cNvSpPr txBox="1"/>
          <p:nvPr/>
        </p:nvSpPr>
        <p:spPr>
          <a:xfrm>
            <a:off x="5111552" y="808639"/>
            <a:ext cx="922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TF_IDF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EF83D2-2004-458F-AA7A-34E453DABB59}"/>
              </a:ext>
            </a:extLst>
          </p:cNvPr>
          <p:cNvSpPr txBox="1"/>
          <p:nvPr/>
        </p:nvSpPr>
        <p:spPr>
          <a:xfrm>
            <a:off x="5233583" y="3429000"/>
            <a:ext cx="713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SVD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A54A5A-211D-4EBC-9418-D79D8CEE4E0A}"/>
              </a:ext>
            </a:extLst>
          </p:cNvPr>
          <p:cNvSpPr txBox="1"/>
          <p:nvPr/>
        </p:nvSpPr>
        <p:spPr>
          <a:xfrm>
            <a:off x="5216413" y="5559288"/>
            <a:ext cx="713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LDA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01FD6D-07BD-45E4-811A-C0E33A338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775" y="296908"/>
            <a:ext cx="5695950" cy="17621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6B87842-5F8B-425C-A81D-F86E01E61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775" y="2483058"/>
            <a:ext cx="5343525" cy="17621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960520A-A819-44A3-AF2A-D8DE8A4452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0775" y="4673463"/>
            <a:ext cx="599122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151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91256-2A86-426C-90C9-3660E081A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F671523-B0D5-48A8-B4B7-42CCE7228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C926D1E-5D23-4BD7-A3CF-23400CADC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Casablanca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4F495B-3463-403D-A832-31C2AC9DE1F5}"/>
              </a:ext>
            </a:extLst>
          </p:cNvPr>
          <p:cNvSpPr txBox="1"/>
          <p:nvPr/>
        </p:nvSpPr>
        <p:spPr>
          <a:xfrm>
            <a:off x="5111552" y="808639"/>
            <a:ext cx="922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TF_IDF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EF83D2-2004-458F-AA7A-34E453DABB59}"/>
              </a:ext>
            </a:extLst>
          </p:cNvPr>
          <p:cNvSpPr txBox="1"/>
          <p:nvPr/>
        </p:nvSpPr>
        <p:spPr>
          <a:xfrm>
            <a:off x="5233583" y="3429000"/>
            <a:ext cx="713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SVD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A54A5A-211D-4EBC-9418-D79D8CEE4E0A}"/>
              </a:ext>
            </a:extLst>
          </p:cNvPr>
          <p:cNvSpPr txBox="1"/>
          <p:nvPr/>
        </p:nvSpPr>
        <p:spPr>
          <a:xfrm>
            <a:off x="5216413" y="5559288"/>
            <a:ext cx="713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LDA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D6FF2B-1F04-45B1-A3FA-CB1E1C682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775" y="166818"/>
            <a:ext cx="5648325" cy="1809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98E25E-C83A-4A89-9EDC-3E6A85F20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775" y="2375635"/>
            <a:ext cx="5657850" cy="18764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97CCEE-3E9B-4511-87C6-EFEAA9A212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0300" y="4714809"/>
            <a:ext cx="58674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42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91256-2A86-426C-90C9-3660E081A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F671523-B0D5-48A8-B4B7-42CCE7228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C926D1E-5D23-4BD7-A3CF-23400CADC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Tale of Two Cities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4F495B-3463-403D-A832-31C2AC9DE1F5}"/>
              </a:ext>
            </a:extLst>
          </p:cNvPr>
          <p:cNvSpPr txBox="1"/>
          <p:nvPr/>
        </p:nvSpPr>
        <p:spPr>
          <a:xfrm>
            <a:off x="5111552" y="808639"/>
            <a:ext cx="922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TF_IDF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EF83D2-2004-458F-AA7A-34E453DABB59}"/>
              </a:ext>
            </a:extLst>
          </p:cNvPr>
          <p:cNvSpPr txBox="1"/>
          <p:nvPr/>
        </p:nvSpPr>
        <p:spPr>
          <a:xfrm>
            <a:off x="5233583" y="3429000"/>
            <a:ext cx="713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SVD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A54A5A-211D-4EBC-9418-D79D8CEE4E0A}"/>
              </a:ext>
            </a:extLst>
          </p:cNvPr>
          <p:cNvSpPr txBox="1"/>
          <p:nvPr/>
        </p:nvSpPr>
        <p:spPr>
          <a:xfrm>
            <a:off x="5216413" y="5559288"/>
            <a:ext cx="713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LDA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F87BB67-D9F1-4A28-8283-6C1E3C803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837" y="301671"/>
            <a:ext cx="5648325" cy="1752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30A00DB-F921-4E19-99EE-4FF744A03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99" y="2443353"/>
            <a:ext cx="5715000" cy="18192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599420E-A420-4BB5-913D-6AA7D8A8F8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499" y="4756104"/>
            <a:ext cx="529590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014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ED3F9-989B-43FE-B5F3-E2BDF17E19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208DAE-E4FB-4456-828A-FE9AF952C0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7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B12CB-0789-4582-931A-4B0DA4234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in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78759-AAF4-4C66-B2C0-7ED15E2DD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Neural net</a:t>
            </a:r>
          </a:p>
          <a:p>
            <a:r>
              <a:rPr lang="en-US" dirty="0"/>
              <a:t>Used IMDB as source</a:t>
            </a:r>
          </a:p>
          <a:p>
            <a:pPr lvl="1"/>
            <a:r>
              <a:rPr lang="en-US" dirty="0"/>
              <a:t>It’s own scrapper</a:t>
            </a:r>
          </a:p>
          <a:p>
            <a:pPr lvl="1"/>
            <a:r>
              <a:rPr lang="en-US" dirty="0"/>
              <a:t>Forward fed</a:t>
            </a:r>
          </a:p>
          <a:p>
            <a:pPr lvl="2"/>
            <a:r>
              <a:rPr lang="en-US" dirty="0"/>
              <a:t>Vocab as input</a:t>
            </a:r>
          </a:p>
          <a:p>
            <a:pPr lvl="2"/>
            <a:r>
              <a:rPr lang="en-US" dirty="0"/>
              <a:t>Movie titles as output</a:t>
            </a:r>
          </a:p>
          <a:p>
            <a:pPr lvl="2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7012E2-5C76-483F-AFA1-4A7E18B25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386" y="2638044"/>
            <a:ext cx="6471437" cy="275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30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2D48C-E66D-447D-908D-CF5667378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058EB-03A7-4680-BF2C-F0862AB3E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Using different hyperparameters for </a:t>
            </a:r>
            <a:r>
              <a:rPr lang="en-US" dirty="0" err="1"/>
              <a:t>tf-idf</a:t>
            </a:r>
            <a:r>
              <a:rPr lang="en-US" dirty="0"/>
              <a:t> (which min-</a:t>
            </a:r>
            <a:r>
              <a:rPr lang="en-US" dirty="0" err="1"/>
              <a:t>df</a:t>
            </a:r>
            <a:r>
              <a:rPr lang="en-US" dirty="0"/>
              <a:t> and max-</a:t>
            </a:r>
            <a:r>
              <a:rPr lang="en-US" dirty="0" err="1"/>
              <a:t>df</a:t>
            </a:r>
            <a:r>
              <a:rPr lang="en-US" dirty="0"/>
              <a:t>?)</a:t>
            </a:r>
          </a:p>
          <a:p>
            <a:r>
              <a:rPr lang="en-US" dirty="0"/>
              <a:t>Use broader film base, non-American films</a:t>
            </a:r>
          </a:p>
          <a:p>
            <a:r>
              <a:rPr lang="en-US" dirty="0"/>
              <a:t>Integrate other features (i.e.  Actors, Year, etc.)</a:t>
            </a:r>
          </a:p>
          <a:p>
            <a:r>
              <a:rPr lang="en-US" dirty="0"/>
              <a:t>Better stop words (Alice, as example)</a:t>
            </a:r>
          </a:p>
          <a:p>
            <a:r>
              <a:rPr lang="en-US" dirty="0"/>
              <a:t>Have interface to directly enter movie title</a:t>
            </a:r>
          </a:p>
          <a:p>
            <a:r>
              <a:rPr lang="en-US" dirty="0"/>
              <a:t>Do comparisons of TV show episodes to see similar types of episodes</a:t>
            </a:r>
          </a:p>
          <a:p>
            <a:r>
              <a:rPr lang="en-US" dirty="0"/>
              <a:t>Classification with various methods (k-means, etc.)</a:t>
            </a:r>
          </a:p>
          <a:p>
            <a:r>
              <a:rPr lang="en-US" dirty="0"/>
              <a:t>Predict/classify genres</a:t>
            </a:r>
          </a:p>
          <a:p>
            <a:r>
              <a:rPr lang="en-US" dirty="0"/>
              <a:t>Use smart hyperparameters for neural net</a:t>
            </a:r>
          </a:p>
          <a:p>
            <a:r>
              <a:rPr lang="en-US" dirty="0"/>
              <a:t>Get a better computer for neural net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946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34D6C-D05B-4E3B-A756-CE91B02C8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C81C3-AA67-4A27-A797-6E5544C1F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tf-idf</a:t>
            </a:r>
            <a:r>
              <a:rPr lang="en-US" dirty="0"/>
              <a:t> and SVD methods to perform comparison of movies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649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124AE-5CFA-4C0B-8753-0CA56E8F0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EE3C3-EE8F-414F-9289-3697ED822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49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56F72-511B-4AB7-8D4E-D92A2D7E6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D9F35-3C8F-44EE-B797-D1FA677AC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Scape data off the web</a:t>
            </a:r>
          </a:p>
          <a:p>
            <a:r>
              <a:rPr lang="en-US" dirty="0"/>
              <a:t>Process data</a:t>
            </a:r>
          </a:p>
          <a:p>
            <a:r>
              <a:rPr lang="en-US" dirty="0"/>
              <a:t>Construct </a:t>
            </a:r>
            <a:r>
              <a:rPr lang="en-US" dirty="0" err="1"/>
              <a:t>tf-idf</a:t>
            </a:r>
            <a:r>
              <a:rPr lang="en-US" dirty="0"/>
              <a:t> matrix</a:t>
            </a:r>
          </a:p>
          <a:p>
            <a:r>
              <a:rPr lang="en-US" dirty="0"/>
              <a:t>Create queries, apply same transformation</a:t>
            </a:r>
          </a:p>
          <a:p>
            <a:r>
              <a:rPr lang="en-US" dirty="0"/>
              <a:t>Apply cosine similarity to resulting vectors</a:t>
            </a:r>
          </a:p>
          <a:p>
            <a:r>
              <a:rPr lang="en-US" dirty="0"/>
              <a:t>Use Truncated SVD, same process as above</a:t>
            </a:r>
          </a:p>
          <a:p>
            <a:r>
              <a:rPr lang="en-US" dirty="0"/>
              <a:t>Use LDA, same process as above</a:t>
            </a:r>
          </a:p>
          <a:p>
            <a:r>
              <a:rPr lang="en-US" dirty="0"/>
              <a:t>Compare results</a:t>
            </a:r>
          </a:p>
        </p:txBody>
      </p:sp>
    </p:spTree>
    <p:extLst>
      <p:ext uri="{BB962C8B-B14F-4D97-AF65-F5344CB8AC3E}">
        <p14:creationId xmlns:p14="http://schemas.microsoft.com/office/powerpoint/2010/main" val="1719826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FBC0D-60CC-4265-AC44-8BD9FDB5C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Methodological choices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082B2-F4F9-4CAC-B1F9-BDAC0ACFA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American films</a:t>
            </a:r>
          </a:p>
          <a:p>
            <a:pPr lvl="1"/>
            <a:r>
              <a:rPr lang="en-US" dirty="0"/>
              <a:t>Easier for me to process and verify results</a:t>
            </a:r>
          </a:p>
          <a:p>
            <a:pPr lvl="1"/>
            <a:r>
              <a:rPr lang="en-US" dirty="0"/>
              <a:t>Easy database to gather from (English Wikipedia)</a:t>
            </a:r>
          </a:p>
          <a:p>
            <a:r>
              <a:rPr lang="en-US" dirty="0"/>
              <a:t>Plot only</a:t>
            </a:r>
          </a:p>
          <a:p>
            <a:pPr lvl="1"/>
            <a:r>
              <a:rPr lang="en-US" dirty="0"/>
              <a:t>Easier to collect data</a:t>
            </a:r>
          </a:p>
          <a:p>
            <a:pPr lvl="1"/>
            <a:r>
              <a:rPr lang="en-US" dirty="0"/>
              <a:t>Features are all the same</a:t>
            </a:r>
          </a:p>
          <a:p>
            <a:pPr lvl="1"/>
            <a:r>
              <a:rPr lang="en-US" dirty="0"/>
              <a:t>Easier to compare methods with limited input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504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5F11B-F8E8-4F00-954E-F6B4449C6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407C3-D649-41D2-AA60-592375BDC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Source:</a:t>
            </a:r>
          </a:p>
          <a:p>
            <a:pPr lvl="1"/>
            <a:r>
              <a:rPr lang="en-US" dirty="0"/>
              <a:t>Wikipedia</a:t>
            </a:r>
          </a:p>
          <a:p>
            <a:r>
              <a:rPr lang="en-US" dirty="0"/>
              <a:t>Steps:</a:t>
            </a:r>
          </a:p>
          <a:p>
            <a:pPr lvl="1"/>
            <a:r>
              <a:rPr lang="en-US" dirty="0"/>
              <a:t>Go through American Films site: </a:t>
            </a:r>
            <a:r>
              <a:rPr lang="en-US" dirty="0">
                <a:hlinkClick r:id="rId2"/>
              </a:rPr>
              <a:t>https://en.wikipedia.org/wiki/Lists_of_American_films</a:t>
            </a:r>
            <a:endParaRPr lang="en-US" dirty="0"/>
          </a:p>
          <a:p>
            <a:pPr lvl="1"/>
            <a:r>
              <a:rPr lang="en-US" dirty="0"/>
              <a:t>Create list of all movies under each decade</a:t>
            </a:r>
          </a:p>
          <a:p>
            <a:pPr lvl="1"/>
            <a:r>
              <a:rPr lang="en-US" dirty="0"/>
              <a:t>Use python package ‘Wikipedia’ to gather plots for each page.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29DD87-C7E3-4C39-BEF8-586640A00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44" y="5277235"/>
            <a:ext cx="11866111" cy="68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935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D6F0A31-5407-4EFA-9DFA-67E9426829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6693FDFA-61A2-4083-96FB-FB11534922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7154"/>
          <a:stretch/>
        </p:blipFill>
        <p:spPr>
          <a:xfrm>
            <a:off x="4965579" y="308245"/>
            <a:ext cx="6915136" cy="62415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BC3024-A6E2-4243-ABE2-40AE7714A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Scraper cont’d</a:t>
            </a:r>
          </a:p>
        </p:txBody>
      </p:sp>
    </p:spTree>
    <p:extLst>
      <p:ext uri="{BB962C8B-B14F-4D97-AF65-F5344CB8AC3E}">
        <p14:creationId xmlns:p14="http://schemas.microsoft.com/office/powerpoint/2010/main" val="497895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D6F0A31-5407-4EFA-9DFA-67E9426829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C3024-A6E2-4243-ABE2-40AE7714A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>
                <a:solidFill>
                  <a:srgbClr val="262626"/>
                </a:solidFill>
              </a:rPr>
              <a:t>Scraper cont’d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E9A29F-468D-4D5C-85E1-637C2517C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468F80-4AC3-4D75-9660-3F6EA9B4D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296" y="351691"/>
            <a:ext cx="4784242" cy="619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301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D6F0A31-5407-4EFA-9DFA-67E9426829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C3024-A6E2-4243-ABE2-40AE7714A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>
                <a:solidFill>
                  <a:srgbClr val="262626"/>
                </a:solidFill>
              </a:rPr>
              <a:t>Scraper cont’d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E9A29F-468D-4D5C-85E1-637C2517C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FC9B5B-813E-4C77-984D-D908CF759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1545" y="2268116"/>
            <a:ext cx="6803203" cy="268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661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E9288-57E6-4EB3-A76E-824BF736E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TF-</a:t>
            </a:r>
            <a:r>
              <a:rPr lang="en-US" dirty="0" err="1"/>
              <a:t>idf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4D23B-0C48-4E63-AE57-62D848062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Sklearn</a:t>
            </a:r>
            <a:endParaRPr lang="en-US" dirty="0"/>
          </a:p>
          <a:p>
            <a:pPr lvl="1"/>
            <a:r>
              <a:rPr lang="en-US" dirty="0"/>
              <a:t>from </a:t>
            </a:r>
            <a:r>
              <a:rPr lang="en-US" dirty="0" err="1"/>
              <a:t>sklearn.decomposition</a:t>
            </a:r>
            <a:r>
              <a:rPr lang="en-US" dirty="0"/>
              <a:t> import </a:t>
            </a:r>
            <a:r>
              <a:rPr lang="en-US" dirty="0" err="1"/>
              <a:t>TruncatedSVD</a:t>
            </a:r>
            <a:endParaRPr lang="en-US" dirty="0"/>
          </a:p>
          <a:p>
            <a:pPr lvl="1"/>
            <a:r>
              <a:rPr lang="en-US" dirty="0"/>
              <a:t>from </a:t>
            </a:r>
            <a:r>
              <a:rPr lang="en-US" dirty="0" err="1"/>
              <a:t>sklearn.decomposition</a:t>
            </a:r>
            <a:r>
              <a:rPr lang="en-US" dirty="0"/>
              <a:t> import </a:t>
            </a:r>
            <a:r>
              <a:rPr lang="en-US" dirty="0" err="1"/>
              <a:t>LatentDirichletAllocation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/>
              <a:t>import pandas as </a:t>
            </a:r>
            <a:r>
              <a:rPr lang="en-US" dirty="0" err="1"/>
              <a:t>pd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nltk</a:t>
            </a:r>
            <a:r>
              <a:rPr lang="en-US" dirty="0"/>
              <a:t>, re, </a:t>
            </a:r>
            <a:r>
              <a:rPr lang="en-US" dirty="0" err="1"/>
              <a:t>os</a:t>
            </a:r>
            <a:r>
              <a:rPr lang="en-US" dirty="0"/>
              <a:t>, pickle, </a:t>
            </a:r>
            <a:r>
              <a:rPr lang="en-US" dirty="0" err="1"/>
              <a:t>scipy</a:t>
            </a:r>
            <a:r>
              <a:rPr lang="en-US" dirty="0"/>
              <a:t>, warnings, sys</a:t>
            </a:r>
          </a:p>
        </p:txBody>
      </p:sp>
    </p:spTree>
    <p:extLst>
      <p:ext uri="{BB962C8B-B14F-4D97-AF65-F5344CB8AC3E}">
        <p14:creationId xmlns:p14="http://schemas.microsoft.com/office/powerpoint/2010/main" val="127552987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461</TotalTime>
  <Words>382</Words>
  <Application>Microsoft Office PowerPoint</Application>
  <PresentationFormat>Widescreen</PresentationFormat>
  <Paragraphs>96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Gill Sans MT</vt:lpstr>
      <vt:lpstr>Parcel</vt:lpstr>
      <vt:lpstr>Using tf-idf and svd for movie recommendation</vt:lpstr>
      <vt:lpstr>Goal</vt:lpstr>
      <vt:lpstr>steps</vt:lpstr>
      <vt:lpstr>Methodological choices</vt:lpstr>
      <vt:lpstr>Scraper</vt:lpstr>
      <vt:lpstr>Scraper cont’d</vt:lpstr>
      <vt:lpstr>Scraper cont’d</vt:lpstr>
      <vt:lpstr>Scraper cont’d</vt:lpstr>
      <vt:lpstr>TF-idf</vt:lpstr>
      <vt:lpstr>Tf-idf/SVD steps</vt:lpstr>
      <vt:lpstr>Tokenize and Stem (lemmas skipped)</vt:lpstr>
      <vt:lpstr>Vectorizers</vt:lpstr>
      <vt:lpstr>Results</vt:lpstr>
      <vt:lpstr>Results</vt:lpstr>
      <vt:lpstr>Results</vt:lpstr>
      <vt:lpstr>Results</vt:lpstr>
      <vt:lpstr>demonstration</vt:lpstr>
      <vt:lpstr>Work in progress</vt:lpstr>
      <vt:lpstr>Future work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tf-idf and svd for movie recommendation</dc:title>
  <dc:creator>Robert Trout</dc:creator>
  <cp:lastModifiedBy>Robert Trout</cp:lastModifiedBy>
  <cp:revision>15</cp:revision>
  <dcterms:created xsi:type="dcterms:W3CDTF">2018-05-02T21:47:28Z</dcterms:created>
  <dcterms:modified xsi:type="dcterms:W3CDTF">2018-05-07T19:33:07Z</dcterms:modified>
</cp:coreProperties>
</file>