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interSettings" Target="printerSettings/printerSettings1.bin"/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heme" Target="theme/theme1.xml"/>
  <Relationship Id="rId6" Type="http://schemas.openxmlformats.org/officeDocument/2006/relationships/tableStyles" Target="tableStyles.xml"/>
  <Relationship Id="rId7" Type="http://schemas.openxmlformats.org/officeDocument/2006/relationships/slide" Target="slides/slide1.xml"/>
  <Relationship Id="rId8" Type="http://schemas.openxmlformats.org/officeDocument/2006/relationships/slide" Target="slides/slide2.xml"/>
  <Relationship Id="rId9" Type="http://schemas.openxmlformats.org/officeDocument/2006/relationships/slide" Target="slides/slide3.xml"/>
  <Relationship Id="rId10" Type="http://schemas.openxmlformats.org/officeDocument/2006/relationships/slide" Target="slides/slide4.xml"/>
  <Relationship Id="rId11" Type="http://schemas.openxmlformats.org/officeDocument/2006/relationships/slide" Target="slides/slide5.xml"/>
  <Relationship Id="rId12" Type="http://schemas.openxmlformats.org/officeDocument/2006/relationships/slide" Target="slides/slide6.xml"/>
  <Relationship Id="rId13" Type="http://schemas.openxmlformats.org/officeDocument/2006/relationships/slide" Target="slides/slide7.xml"/>
  <Relationship Id="rId14" Type="http://schemas.openxmlformats.org/officeDocument/2006/relationships/slide" Target="slides/slide8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g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5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6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FF0080"/>
                </a:solidFill>
                <a:latin typeface="Bariol"/>
              </a:rPr>
              <a:t>The Vaibhav Gupta 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500">
                <a:solidFill>
                  <a:srgbClr val="FFFFFF"/>
                </a:solidFill>
                <a:latin typeface="Bariol"/>
              </a:rPr>
              <a:t>So damn sexy these makes and models</a:t>
            </a: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"/>
            <a:ext cx="4572000" cy="60960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People be like I love Vaibhav because: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500">
                <a:solidFill>
                  <a:srgbClr val="FF0080"/>
                </a:solidFill>
                <a:latin typeface="Calibri"/>
              </a:defRPr>
            </a:pPr>
            <a:r>
              <a:t>sexy ass mofucka</a:t>
            </a: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People be like I love Vaibhav because: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500">
                <a:solidFill>
                  <a:srgbClr val="FFFFFF"/>
                </a:solidFill>
                <a:latin typeface="Calibri"/>
              </a:defRPr>
            </a:pPr>
            <a:r>
              <a:t>sexy ass mofucka</a:t>
            </a:r>
          </a:p>
          <a:p>
            <a:pPr lvl="1">
              <a:defRPr sz="2500">
                <a:solidFill>
                  <a:srgbClr val="FF0080"/>
                </a:solidFill>
                <a:latin typeface="Calibri"/>
              </a:defRPr>
            </a:pPr>
            <a:r>
              <a:t>makes and models</a:t>
            </a: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People be like I love Vaibhav because: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500">
                <a:solidFill>
                  <a:srgbClr val="FFFFFF"/>
                </a:solidFill>
                <a:latin typeface="Calibri"/>
              </a:defRPr>
            </a:pPr>
            <a:r>
              <a:t>sexy ass mofucka</a:t>
            </a:r>
          </a:p>
          <a:p>
            <a:pPr lvl="1">
              <a:defRPr sz="2500">
                <a:solidFill>
                  <a:srgbClr val="FFFFFF"/>
                </a:solidFill>
                <a:latin typeface="Calibri"/>
              </a:defRPr>
            </a:pPr>
            <a:r>
              <a:t>makes and models</a:t>
            </a:r>
          </a:p>
          <a:p>
            <a:pPr lvl="1">
              <a:defRPr sz="2500">
                <a:solidFill>
                  <a:srgbClr val="FF0080"/>
                </a:solidFill>
                <a:latin typeface="Calibri"/>
              </a:defRPr>
            </a:pPr>
            <a:r>
              <a:t>so damn goopy</a:t>
            </a: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500">
                <a:solidFill>
                  <a:srgbClr val="FFFFFF"/>
                </a:solidFill>
                <a:latin typeface="Calibri"/>
              </a:rPr>
              <a:t>compiler = '/Users/tommychen/anaconda/python.app/Contents/MacOS/python'
</a:t>
            </a:r>
            <a:r>
              <a:rPr sz="2500">
                <a:solidFill>
                  <a:srgbClr val="FFFFFF"/>
                </a:solidFill>
                <a:latin typeface="Calibri"/>
              </a:rPr>
              <a:t>command = compiler + ' build.py'
</a:t>
            </a: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500">
                <a:solidFill>
                  <a:srgbClr val="FFFFFF"/>
                </a:solidFill>
                <a:latin typeface="Calibri"/>
              </a:rPr>
              <a:t>class AddCommand(sublime_plugin.TextCommand):
</a:t>
            </a:r>
            <a:r>
              <a:rPr sz="2500">
                <a:solidFill>
                  <a:srgbClr val="FFFFFF"/>
                </a:solidFill>
                <a:latin typeface="Calibri"/>
              </a:rPr>
              <a:t>     def run(self, edit):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global prev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path = open(filename, 'ab')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selection = sublime.Region(0, self.view.size())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if len(self.view.sel()) == 1: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     selection = self.view.sel()[0]
</a:t>
            </a: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500">
                <a:solidFill>
                  <a:srgbClr val="FFFFFF"/>
                </a:solidFill>
                <a:latin typeface="Calibri"/>
              </a:rPr>
              <a:t>class AddCommand(sublime_plugin.TextCommand):
</a:t>
            </a:r>
            <a:r>
              <a:rPr sz="2500">
                <a:solidFill>
                  <a:srgbClr val="FFFFFF"/>
                </a:solidFill>
                <a:latin typeface="Calibri"/>
              </a:rPr>
              <a:t>     def run(self, edit):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global prev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path = open(filename, 'ab')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selection = sublime.Region(0, self.view.size())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if len(self.view.sel()) == 1:
</a:t>
            </a:r>
            <a:r>
              <a:rPr sz="2500">
                <a:solidFill>
                  <a:srgbClr val="FFFFFF"/>
                </a:solidFill>
                <a:latin typeface="Calibri"/>
              </a:rPr>
              <a:t>               selection = self.view.sel()[0]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code = self.view.substr(selection)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if code != prev: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     path.write('\n--------\n')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     path.write(code)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     path.write('\n--------\n')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     path.close()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     prev = code
</a:t>
            </a:r>
            <a:r>
              <a:rPr sz="2500">
                <a:solidFill>
                  <a:srgbClr val="FF0080"/>
                </a:solidFill>
                <a:latin typeface="Calibri"/>
              </a:rPr>
              <a:t>          execute(command)
</a:t>
            </a:r>
          </a:p>
        </p:txBody>
      </p:sp>
    </p:spTree>
  </p:cSld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 Black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/>
  <dc:creator>Tommy Chen</dc:creator>
  <cp:lastModifiedBy>Tommy Chen</cp:lastModifiedBy>
  <cp:revision>1</cp:revision>
  <dcterms:created xsi:type="dcterms:W3CDTF">2013-11-09T15:36:52Z</dcterms:created>
  <dcterms:modified xsi:type="dcterms:W3CDTF">2013-11-09T15:37:01Z</dcterms:modified>
</cp:coreProperties>
</file>