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9" r:id="rId3"/>
    <p:sldId id="260" r:id="rId4"/>
    <p:sldId id="264" r:id="rId5"/>
    <p:sldId id="265"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5093" autoAdjust="0"/>
  </p:normalViewPr>
  <p:slideViewPr>
    <p:cSldViewPr snapToGrid="0" snapToObjects="1">
      <p:cViewPr varScale="1">
        <p:scale>
          <a:sx n="103" d="100"/>
          <a:sy n="103" d="100"/>
        </p:scale>
        <p:origin x="24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impact of risk in play currently; y axis is dollars, x axis is dates.</a:t>
            </a:r>
          </a:p>
          <a:p>
            <a:endParaRPr lang="en-US" dirty="0"/>
          </a:p>
          <a:p>
            <a:r>
              <a:rPr lang="en-US" dirty="0"/>
              <a:t>A further example on left of the broker wealth with a low risk strategy, very little change in portfolio value over the first few years</a:t>
            </a:r>
          </a:p>
          <a:p>
            <a:r>
              <a:rPr lang="en-US" dirty="0"/>
              <a:t>This model at least has some validity as it has the spike that happened after the financial crisis and showed how profits could be made by buying at the drop</a:t>
            </a:r>
          </a:p>
          <a:p>
            <a:endParaRPr lang="en-US" dirty="0"/>
          </a:p>
          <a:p>
            <a:r>
              <a:rPr lang="en-US" dirty="0"/>
              <a:t>Note how the broker ids, which increase preference for risk as going to the right as briefly previously discussed, tend to have less unique stocks and less stocks in general at high risk. These end up with all their money on a few expensive stocks</a:t>
            </a:r>
          </a:p>
          <a:p>
            <a:r>
              <a:rPr lang="en-US" dirty="0"/>
              <a:t>Conservative strategies tend to own more stocks in more categories. This demonstrates the risk functionality</a:t>
            </a:r>
          </a:p>
        </p:txBody>
      </p:sp>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impact of risk in play currently; y axis is dollars, x axis is dates.</a:t>
            </a:r>
          </a:p>
          <a:p>
            <a:endParaRPr lang="en-US" dirty="0"/>
          </a:p>
          <a:p>
            <a:r>
              <a:rPr lang="en-US" dirty="0"/>
              <a:t>A further example on left of the broker wealth with a low risk strategy, very little change in portfolio value over the first few years</a:t>
            </a:r>
          </a:p>
          <a:p>
            <a:r>
              <a:rPr lang="en-US" dirty="0"/>
              <a:t>This model at least has some validity as it has the spike that happened after the financial crisis and showed how profits could be made by buying at the drop</a:t>
            </a:r>
          </a:p>
          <a:p>
            <a:endParaRPr lang="en-US" dirty="0"/>
          </a:p>
          <a:p>
            <a:r>
              <a:rPr lang="en-US" dirty="0"/>
              <a:t>Note how the broker ids, which increase preference for risk as going to the right as briefly previously discussed, tend to have less unique stocks and less stocks in general at high risk. These end up with all their money on a few expensive stocks</a:t>
            </a:r>
          </a:p>
          <a:p>
            <a:r>
              <a:rPr lang="en-US" dirty="0"/>
              <a:t>Conservative strategies tend to own more stocks in more categories. This demonstrates the risk functionality</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164376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impact of risk in play currently; y axis is dollars, x axis is dates.</a:t>
            </a:r>
          </a:p>
          <a:p>
            <a:endParaRPr lang="en-US" dirty="0"/>
          </a:p>
          <a:p>
            <a:r>
              <a:rPr lang="en-US" dirty="0"/>
              <a:t>A further example on left of the broker wealth with a low risk strategy, very little change in portfolio value over the first few years</a:t>
            </a:r>
          </a:p>
          <a:p>
            <a:r>
              <a:rPr lang="en-US" dirty="0"/>
              <a:t>This model at least has some validity as it has the spike that happened after the financial crisis and showed how profits could be made by buying at the drop</a:t>
            </a:r>
          </a:p>
          <a:p>
            <a:endParaRPr lang="en-US" dirty="0"/>
          </a:p>
          <a:p>
            <a:r>
              <a:rPr lang="en-US" dirty="0"/>
              <a:t>Note how the broker ids, which increase preference for risk as going to the right as briefly previously discussed, tend to have less unique stocks and less stocks in general at high risk. These end up with all their money on a few expensive stocks</a:t>
            </a:r>
          </a:p>
          <a:p>
            <a:r>
              <a:rPr lang="en-US" dirty="0"/>
              <a:t>Conservative strategies tend to own more stocks in more categories. This demonstrates the risk functionality</a:t>
            </a:r>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339154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impact of risk in play currently; y axis is dollars, x axis is dates.</a:t>
            </a:r>
          </a:p>
          <a:p>
            <a:endParaRPr lang="en-US" dirty="0"/>
          </a:p>
          <a:p>
            <a:r>
              <a:rPr lang="en-US" dirty="0"/>
              <a:t>A further example on left of the broker wealth with a low risk strategy, very little change in portfolio value over the first few years</a:t>
            </a:r>
          </a:p>
          <a:p>
            <a:r>
              <a:rPr lang="en-US" dirty="0"/>
              <a:t>This model at least has some validity as it has the spike that happened after the financial crisis and showed how profits could be made by buying at the drop</a:t>
            </a:r>
          </a:p>
          <a:p>
            <a:endParaRPr lang="en-US" dirty="0"/>
          </a:p>
          <a:p>
            <a:r>
              <a:rPr lang="en-US" dirty="0"/>
              <a:t>Note how the broker ids, which increase preference for risk as going to the right as briefly previously discussed, tend to have less unique stocks and less stocks in general at high risk. These end up with all their money on a few expensive stocks</a:t>
            </a:r>
          </a:p>
          <a:p>
            <a:r>
              <a:rPr lang="en-US" dirty="0"/>
              <a:t>Conservative strategies tend to own more stocks in more categories. This demonstrates the risk functionality</a:t>
            </a:r>
          </a:p>
        </p:txBody>
      </p:sp>
      <p:sp>
        <p:nvSpPr>
          <p:cNvPr id="4" name="Slide Number Placeholder 3"/>
          <p:cNvSpPr>
            <a:spLocks noGrp="1"/>
          </p:cNvSpPr>
          <p:nvPr>
            <p:ph type="sldNum" sz="quarter" idx="5"/>
          </p:nvPr>
        </p:nvSpPr>
        <p:spPr/>
        <p:txBody>
          <a:bodyPr/>
          <a:lstStyle/>
          <a:p>
            <a:fld id="{DEE414AA-92EB-4865-A5F7-560118F2768E}" type="slidenum">
              <a:rPr lang="en-US" smtClean="0"/>
              <a:t>6</a:t>
            </a:fld>
            <a:endParaRPr lang="en-US"/>
          </a:p>
        </p:txBody>
      </p:sp>
    </p:spTree>
    <p:extLst>
      <p:ext uri="{BB962C8B-B14F-4D97-AF65-F5344CB8AC3E}">
        <p14:creationId xmlns:p14="http://schemas.microsoft.com/office/powerpoint/2010/main" val="24495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4/18/2024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4/18/2024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p:txBody>
          <a:bodyPr>
            <a:normAutofit fontScale="90000"/>
          </a:bodyPr>
          <a:lstStyle/>
          <a:p>
            <a:r>
              <a:rPr lang="en-US" dirty="0"/>
              <a:t>Exploring Stock Market Strategies with Risk and Influence with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Project Motivations and Objectives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normAutofit fontScale="92500"/>
          </a:bodyPr>
          <a:lstStyle/>
          <a:p>
            <a:r>
              <a:rPr lang="en-US" dirty="0"/>
              <a:t>Project objective of exploring the impact of different risk strategies on portfolio returns </a:t>
            </a:r>
          </a:p>
          <a:p>
            <a:r>
              <a:rPr lang="en-US" dirty="0"/>
              <a:t>Also exploring how differing levels of influence from neighbors affects returns in terms of number of neighbors </a:t>
            </a:r>
          </a:p>
          <a:p>
            <a:r>
              <a:rPr lang="en-US" dirty="0"/>
              <a:t>Currently running with 100 brokers connected as discussed with risk assigned with the option to update portfolio every step</a:t>
            </a:r>
          </a:p>
          <a:p>
            <a:endParaRPr lang="en-US" dirty="0"/>
          </a:p>
          <a:p>
            <a:r>
              <a:rPr lang="en-US" dirty="0"/>
              <a:t>Current tests not definitively showing impact of influence amongst neighbors</a:t>
            </a:r>
          </a:p>
          <a:p>
            <a:r>
              <a:rPr lang="en-US" dirty="0"/>
              <a:t>Can see difference in fluctuations between risky and less risky strategies</a:t>
            </a:r>
          </a:p>
          <a:p>
            <a:endParaRPr lang="en-US" dirty="0"/>
          </a:p>
        </p:txBody>
      </p:sp>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77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935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12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720</TotalTime>
  <Words>650</Words>
  <Application>Microsoft Office PowerPoint</Application>
  <PresentationFormat>Widescreen</PresentationFormat>
  <Paragraphs>42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Calibri</vt:lpstr>
      <vt:lpstr>Calibri Light</vt:lpstr>
      <vt:lpstr>Office Theme</vt:lpstr>
      <vt:lpstr>Exploring Stock Market Strategies with Risk and Influence with Complex Networks</vt:lpstr>
      <vt:lpstr>Project Motivations and Objectives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Rachael Judy</cp:lastModifiedBy>
  <cp:revision>6</cp:revision>
  <dcterms:created xsi:type="dcterms:W3CDTF">2021-01-06T15:17:42Z</dcterms:created>
  <dcterms:modified xsi:type="dcterms:W3CDTF">2024-04-18T18:51:58Z</dcterms:modified>
</cp:coreProperties>
</file>