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4" r:id="rId5"/>
    <p:sldId id="263" r:id="rId6"/>
    <p:sldId id="266" r:id="rId7"/>
    <p:sldId id="267"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5093" autoAdjust="0"/>
  </p:normalViewPr>
  <p:slideViewPr>
    <p:cSldViewPr snapToGrid="0" snapToObjects="1">
      <p:cViewPr varScale="1">
        <p:scale>
          <a:sx n="103" d="100"/>
          <a:sy n="103" d="100"/>
        </p:scale>
        <p:origin x="24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that remove from public market for private buyout or bankruptcy limiting types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also try to create the power law distribution around which friends are popular instead of random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stocks </a:t>
            </a: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Aside from regulations, system self organizes from varying behaviors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grouping network, modeling crashes and antifragility in those crashes, chosen to explore normal behavior and then crisis events between 2007-2008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This presents an opportunity to explore the market and develop strategies based on risk in simulation with real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Also looking for an antifragile strategy based on risk and influence that does better during drastic events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a:p>
                <a:endParaRPr lang="en-US" dirty="0"/>
              </a:p>
              <a:p>
                <a:r>
                  <a:rPr lang="en-US" dirty="0"/>
                  <a:t>each friend started with a set percent $</a:t>
                </a:r>
                <a:r>
                  <a:rPr lang="en-US" dirty="0" err="1"/>
                  <a:t>w_i</a:t>
                </a:r>
                <a:r>
                  <a:rPr lang="en-US" dirty="0"/>
                  <a:t> = .04$</a:t>
                </a:r>
              </a:p>
            </p:txBody>
          </p:sp>
        </mc:Choice>
        <mc:Fallback>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plots showing how high risk ends up with low liquidity, high dollar value of stocks, fewer stocks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Influence aspect was adjusted. Two different possibilities were explored. As mentioned, influence kept with positive weight was the main approach</a:t>
            </a:r>
          </a:p>
          <a:p>
            <a:endParaRPr lang="en-US" dirty="0"/>
          </a:p>
          <a:p>
            <a:r>
              <a:rPr lang="en-US" dirty="0"/>
              <a:t>The idea of allowing influence to be negative, </a:t>
            </a:r>
            <a:r>
              <a:rPr lang="en-US" dirty="0" err="1"/>
              <a:t>ie</a:t>
            </a:r>
            <a:r>
              <a:rPr lang="en-US" dirty="0"/>
              <a:t> if a broker doing poorly recommends a stock, then the broker is even less likely to acquire it; however with current risk formulation this measure didn’t fully work with risk being forced to be positive</a:t>
            </a:r>
          </a:p>
          <a:p>
            <a:r>
              <a:rPr lang="en-US" dirty="0"/>
              <a:t>Further evaluation would be necessary of the meaning of negative impact on risk. With the negative, the trend was more significant but even with it normalized positive as in bottom right, showed that having some influence useful as taking multiple neighbors’ input highlights stocks doing well for different brokers, and capturing change in value the risk assessment did not capture</a:t>
            </a:r>
          </a:p>
          <a:p>
            <a:endParaRPr lang="en-US" dirty="0"/>
          </a:p>
          <a:p>
            <a:r>
              <a:rPr lang="en-US" dirty="0"/>
              <a:t>Note expected difference in time series final values with the high and low risk</a:t>
            </a:r>
          </a:p>
          <a:p>
            <a:r>
              <a:rPr lang="en-US" dirty="0"/>
              <a:t>Basing the influence connections of the network around the risk assessment provides an expansion on a single broker's understanding of the stocks behavior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39391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that remove from public market for private buyout or bankruptcy limiting types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also try to create the power law distribution around which friends are popular instead of random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stocks </a:t>
            </a:r>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1089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4/22/2024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4/22/2024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4000" y="2326855"/>
            <a:ext cx="9144000" cy="2387600"/>
          </a:xfrm>
        </p:spPr>
        <p:txBody>
          <a:bodyPr>
            <a:normAutofit fontScale="90000"/>
          </a:bodyPr>
          <a:lstStyle/>
          <a:p>
            <a:r>
              <a:rPr lang="en-US" dirty="0"/>
              <a:t>Exploring Stock Market Strategies with Risk and Influence with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 in prices, returns, behaviors</a:t>
            </a:r>
          </a:p>
          <a:p>
            <a:pPr lvl="1">
              <a:lnSpc>
                <a:spcPct val="100000"/>
              </a:lnSpc>
              <a:buFontTx/>
              <a:buChar char="-"/>
            </a:pPr>
            <a:r>
              <a:rPr lang="en-US" sz="2000" dirty="0"/>
              <a:t>Contain many 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mc:Choice xmlns:a14="http://schemas.microsoft.com/office/drawing/2010/main"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dirty="0"/>
          </a:p>
        </p:txBody>
      </p:sp>
      <p:pic>
        <p:nvPicPr>
          <p:cNvPr id="3" name="Picture 2" descr="A graph of a stock market&#10;&#10;Description automatically generated">
            <a:extLst>
              <a:ext uri="{FF2B5EF4-FFF2-40B4-BE49-F238E27FC236}">
                <a16:creationId xmlns:a16="http://schemas.microsoft.com/office/drawing/2014/main" id="{C3BF7B2A-A131-07A5-EBD2-96A4793957A9}"/>
              </a:ext>
            </a:extLst>
          </p:cNvPr>
          <p:cNvPicPr>
            <a:picLocks noChangeAspect="1"/>
          </p:cNvPicPr>
          <p:nvPr/>
        </p:nvPicPr>
        <p:blipFill rotWithShape="1">
          <a:blip r:embed="rId4"/>
          <a:srcRect l="6416"/>
          <a:stretch/>
        </p:blipFill>
        <p:spPr>
          <a:xfrm>
            <a:off x="6164227" y="681037"/>
            <a:ext cx="5959543" cy="3820887"/>
          </a:xfrm>
          <a:prstGeom prst="rect">
            <a:avLst/>
          </a:prstGeom>
        </p:spPr>
      </p:pic>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5"/>
          <a:srcRect r="8919"/>
          <a:stretch/>
        </p:blipFill>
        <p:spPr>
          <a:xfrm>
            <a:off x="34114" y="2296152"/>
            <a:ext cx="6095999" cy="4015748"/>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116876" y="266135"/>
            <a:ext cx="5183259" cy="3448990"/>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a:blip r:embed="rId5"/>
          <a:stretch>
            <a:fillRect/>
          </a:stretch>
        </p:blipFill>
        <p:spPr>
          <a:xfrm>
            <a:off x="6586138" y="75607"/>
            <a:ext cx="5605862"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a:blip r:embed="rId6"/>
          <a:stretch>
            <a:fillRect/>
          </a:stretch>
        </p:blipFill>
        <p:spPr>
          <a:xfrm>
            <a:off x="6586138" y="3288762"/>
            <a:ext cx="5605862"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58172" y="336223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865</TotalTime>
  <Words>1998</Words>
  <Application>Microsoft Office PowerPoint</Application>
  <PresentationFormat>Widescreen</PresentationFormat>
  <Paragraphs>126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Cambria Math</vt:lpstr>
      <vt:lpstr>Office Theme</vt:lpstr>
      <vt:lpstr>Exploring Stock Market Strategies with Risk and Influence with Complex Networks</vt:lpstr>
      <vt:lpstr>The Complex Systems of Economic Markets</vt:lpstr>
      <vt:lpstr>Key Elements: Influence</vt:lpstr>
      <vt:lpstr>Key Elements: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8</cp:revision>
  <dcterms:created xsi:type="dcterms:W3CDTF">2021-01-06T15:17:42Z</dcterms:created>
  <dcterms:modified xsi:type="dcterms:W3CDTF">2024-04-22T21:35:52Z</dcterms:modified>
</cp:coreProperties>
</file>