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D6103-F299-44AB-AC8C-1BC972D45F8E}" v="175" dt="2021-02-27T11:45:46.421"/>
    <p1510:client id="{74D6A30D-129D-E1FD-E906-D8ABCFBA3A3D}" v="202" dt="2021-02-27T15:26:47.375"/>
    <p1510:client id="{8761AF9F-A08A-2000-9E6A-E08F1B6F39B1}" v="374" dt="2021-02-27T15:26:42.834"/>
    <p1510:client id="{A9749846-17F8-4E4B-9580-CF12FD28A4D2}" v="80" dt="2021-02-27T11:50:23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Juez Hernandez" userId="8d3803af-7f8d-4447-ab7e-7ce4439a5da6" providerId="ADAL" clId="{A9749846-17F8-4E4B-9580-CF12FD28A4D2}"/>
    <pc:docChg chg="undo custSel modSld sldOrd">
      <pc:chgData name="Rodrigo Juez Hernandez" userId="8d3803af-7f8d-4447-ab7e-7ce4439a5da6" providerId="ADAL" clId="{A9749846-17F8-4E4B-9580-CF12FD28A4D2}" dt="2021-02-27T20:10:59.273" v="81"/>
      <pc:docMkLst>
        <pc:docMk/>
      </pc:docMkLst>
      <pc:sldChg chg="addSp delSp modSp mod">
        <pc:chgData name="Rodrigo Juez Hernandez" userId="8d3803af-7f8d-4447-ab7e-7ce4439a5da6" providerId="ADAL" clId="{A9749846-17F8-4E4B-9580-CF12FD28A4D2}" dt="2021-02-27T11:47:25.463" v="68" actId="14100"/>
        <pc:sldMkLst>
          <pc:docMk/>
          <pc:sldMk cId="1840752922" sldId="256"/>
        </pc:sldMkLst>
        <pc:spChg chg="del mod">
          <ac:chgData name="Rodrigo Juez Hernandez" userId="8d3803af-7f8d-4447-ab7e-7ce4439a5da6" providerId="ADAL" clId="{A9749846-17F8-4E4B-9580-CF12FD28A4D2}" dt="2021-02-27T11:46:43.584" v="62" actId="478"/>
          <ac:spMkLst>
            <pc:docMk/>
            <pc:sldMk cId="1840752922" sldId="256"/>
            <ac:spMk id="2" creationId="{F53D5CD4-074B-4213-821B-859ED154FFD2}"/>
          </ac:spMkLst>
        </pc:spChg>
        <pc:spChg chg="mod">
          <ac:chgData name="Rodrigo Juez Hernandez" userId="8d3803af-7f8d-4447-ab7e-7ce4439a5da6" providerId="ADAL" clId="{A9749846-17F8-4E4B-9580-CF12FD28A4D2}" dt="2021-02-27T11:42:52.548" v="49" actId="2711"/>
          <ac:spMkLst>
            <pc:docMk/>
            <pc:sldMk cId="1840752922" sldId="256"/>
            <ac:spMk id="3" creationId="{5FAF9A21-2BC0-4E57-AB07-FD8A655536F9}"/>
          </ac:spMkLst>
        </pc:spChg>
        <pc:picChg chg="add mod">
          <ac:chgData name="Rodrigo Juez Hernandez" userId="8d3803af-7f8d-4447-ab7e-7ce4439a5da6" providerId="ADAL" clId="{A9749846-17F8-4E4B-9580-CF12FD28A4D2}" dt="2021-02-27T11:47:25.463" v="68" actId="14100"/>
          <ac:picMkLst>
            <pc:docMk/>
            <pc:sldMk cId="1840752922" sldId="256"/>
            <ac:picMk id="5" creationId="{F2BBAA1F-0453-4054-A62C-4CD23957BFB4}"/>
          </ac:picMkLst>
        </pc:picChg>
      </pc:sldChg>
      <pc:sldChg chg="modSp mod">
        <pc:chgData name="Rodrigo Juez Hernandez" userId="8d3803af-7f8d-4447-ab7e-7ce4439a5da6" providerId="ADAL" clId="{A9749846-17F8-4E4B-9580-CF12FD28A4D2}" dt="2021-02-27T11:43:50.607" v="59" actId="122"/>
        <pc:sldMkLst>
          <pc:docMk/>
          <pc:sldMk cId="1920584660" sldId="257"/>
        </pc:sldMkLst>
        <pc:spChg chg="mod">
          <ac:chgData name="Rodrigo Juez Hernandez" userId="8d3803af-7f8d-4447-ab7e-7ce4439a5da6" providerId="ADAL" clId="{A9749846-17F8-4E4B-9580-CF12FD28A4D2}" dt="2021-02-27T11:43:42.969" v="57" actId="790"/>
          <ac:spMkLst>
            <pc:docMk/>
            <pc:sldMk cId="1920584660" sldId="257"/>
            <ac:spMk id="2" creationId="{26F808FC-ED16-41DF-A711-3E3202CBC384}"/>
          </ac:spMkLst>
        </pc:spChg>
        <pc:spChg chg="mod">
          <ac:chgData name="Rodrigo Juez Hernandez" userId="8d3803af-7f8d-4447-ab7e-7ce4439a5da6" providerId="ADAL" clId="{A9749846-17F8-4E4B-9580-CF12FD28A4D2}" dt="2021-02-27T11:43:50.607" v="59" actId="122"/>
          <ac:spMkLst>
            <pc:docMk/>
            <pc:sldMk cId="1920584660" sldId="257"/>
            <ac:spMk id="3" creationId="{00A420E7-08DE-470A-8B7B-864B32B60538}"/>
          </ac:spMkLst>
        </pc:spChg>
      </pc:sldChg>
      <pc:sldChg chg="addSp delSp modSp mod ord">
        <pc:chgData name="Rodrigo Juez Hernandez" userId="8d3803af-7f8d-4447-ab7e-7ce4439a5da6" providerId="ADAL" clId="{A9749846-17F8-4E4B-9580-CF12FD28A4D2}" dt="2021-02-27T20:10:59.273" v="81"/>
        <pc:sldMkLst>
          <pc:docMk/>
          <pc:sldMk cId="3146745427" sldId="260"/>
        </pc:sldMkLst>
        <pc:spChg chg="del">
          <ac:chgData name="Rodrigo Juez Hernandez" userId="8d3803af-7f8d-4447-ab7e-7ce4439a5da6" providerId="ADAL" clId="{A9749846-17F8-4E4B-9580-CF12FD28A4D2}" dt="2021-02-27T11:49:47.390" v="69" actId="22"/>
          <ac:spMkLst>
            <pc:docMk/>
            <pc:sldMk cId="3146745427" sldId="260"/>
            <ac:spMk id="3" creationId="{26C568EC-17D3-42FF-B404-743DBBD19559}"/>
          </ac:spMkLst>
        </pc:spChg>
        <pc:spChg chg="add mod">
          <ac:chgData name="Rodrigo Juez Hernandez" userId="8d3803af-7f8d-4447-ab7e-7ce4439a5da6" providerId="ADAL" clId="{A9749846-17F8-4E4B-9580-CF12FD28A4D2}" dt="2021-02-27T11:50:23.715" v="77" actId="478"/>
          <ac:spMkLst>
            <pc:docMk/>
            <pc:sldMk cId="3146745427" sldId="260"/>
            <ac:spMk id="7" creationId="{A00D9970-C8A7-4E22-AD13-BF1C9C04A9BD}"/>
          </ac:spMkLst>
        </pc:spChg>
        <pc:picChg chg="add del mod ord">
          <ac:chgData name="Rodrigo Juez Hernandez" userId="8d3803af-7f8d-4447-ab7e-7ce4439a5da6" providerId="ADAL" clId="{A9749846-17F8-4E4B-9580-CF12FD28A4D2}" dt="2021-02-27T11:50:23.715" v="77" actId="478"/>
          <ac:picMkLst>
            <pc:docMk/>
            <pc:sldMk cId="3146745427" sldId="260"/>
            <ac:picMk id="5" creationId="{082DD0D5-B774-4F4B-9A0B-BEAF6508B082}"/>
          </ac:picMkLst>
        </pc:picChg>
      </pc:sldChg>
    </pc:docChg>
  </pc:docChgLst>
  <pc:docChgLst>
    <pc:chgData name="Pablo Ernesto Soëtard Garcia" userId="S::pablo.soetard@estudiante.uam.es::98bcf87b-b43f-4cc4-950a-22419ed5b16f" providerId="AD" clId="Web-{74D6A30D-129D-E1FD-E906-D8ABCFBA3A3D}"/>
    <pc:docChg chg="addSld delSld modSld">
      <pc:chgData name="Pablo Ernesto Soëtard Garcia" userId="S::pablo.soetard@estudiante.uam.es::98bcf87b-b43f-4cc4-950a-22419ed5b16f" providerId="AD" clId="Web-{74D6A30D-129D-E1FD-E906-D8ABCFBA3A3D}" dt="2021-02-27T15:26:47.375" v="139" actId="1076"/>
      <pc:docMkLst>
        <pc:docMk/>
      </pc:docMkLst>
      <pc:sldChg chg="addSp delSp modSp">
        <pc:chgData name="Pablo Ernesto Soëtard Garcia" userId="S::pablo.soetard@estudiante.uam.es::98bcf87b-b43f-4cc4-950a-22419ed5b16f" providerId="AD" clId="Web-{74D6A30D-129D-E1FD-E906-D8ABCFBA3A3D}" dt="2021-02-27T14:57:26.644" v="29" actId="1076"/>
        <pc:sldMkLst>
          <pc:docMk/>
          <pc:sldMk cId="2759744473" sldId="258"/>
        </pc:sldMkLst>
        <pc:spChg chg="del">
          <ac:chgData name="Pablo Ernesto Soëtard Garcia" userId="S::pablo.soetard@estudiante.uam.es::98bcf87b-b43f-4cc4-950a-22419ed5b16f" providerId="AD" clId="Web-{74D6A30D-129D-E1FD-E906-D8ABCFBA3A3D}" dt="2021-02-27T14:53:16.623" v="0"/>
          <ac:spMkLst>
            <pc:docMk/>
            <pc:sldMk cId="2759744473" sldId="258"/>
            <ac:spMk id="3" creationId="{1AB5BD40-512E-43D0-A761-470DC6F7215B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4:57:04.581" v="20" actId="1076"/>
          <ac:spMkLst>
            <pc:docMk/>
            <pc:sldMk cId="2759744473" sldId="258"/>
            <ac:spMk id="8" creationId="{20C4FE94-B4B9-47C3-8261-ABB1F6E88F6A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4:57:26.644" v="29" actId="1076"/>
          <ac:spMkLst>
            <pc:docMk/>
            <pc:sldMk cId="2759744473" sldId="258"/>
            <ac:spMk id="9" creationId="{057C666B-081C-45C6-9626-A11D607D1261}"/>
          </ac:spMkLst>
        </pc:spChg>
        <pc:picChg chg="add mod">
          <ac:chgData name="Pablo Ernesto Soëtard Garcia" userId="S::pablo.soetard@estudiante.uam.es::98bcf87b-b43f-4cc4-950a-22419ed5b16f" providerId="AD" clId="Web-{74D6A30D-129D-E1FD-E906-D8ABCFBA3A3D}" dt="2021-02-27T14:56:14.971" v="13" actId="1076"/>
          <ac:picMkLst>
            <pc:docMk/>
            <pc:sldMk cId="2759744473" sldId="258"/>
            <ac:picMk id="3" creationId="{8DB575BF-5965-4DBE-BE18-EEA3595F6ADC}"/>
          </ac:picMkLst>
        </pc:picChg>
        <pc:picChg chg="mod">
          <ac:chgData name="Pablo Ernesto Soëtard Garcia" userId="S::pablo.soetard@estudiante.uam.es::98bcf87b-b43f-4cc4-950a-22419ed5b16f" providerId="AD" clId="Web-{74D6A30D-129D-E1FD-E906-D8ABCFBA3A3D}" dt="2021-02-27T14:54:57.953" v="3" actId="1076"/>
          <ac:picMkLst>
            <pc:docMk/>
            <pc:sldMk cId="2759744473" sldId="258"/>
            <ac:picMk id="4" creationId="{C546234F-7ED5-4655-92AD-D0C162E0B80F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4:56:20.408" v="15" actId="1076"/>
          <ac:picMkLst>
            <pc:docMk/>
            <pc:sldMk cId="2759744473" sldId="258"/>
            <ac:picMk id="5" creationId="{91A25891-0AC4-4D3D-9945-4AE7B53D35B1}"/>
          </ac:picMkLst>
        </pc:picChg>
        <pc:picChg chg="del mod">
          <ac:chgData name="Pablo Ernesto Soëtard Garcia" userId="S::pablo.soetard@estudiante.uam.es::98bcf87b-b43f-4cc4-950a-22419ed5b16f" providerId="AD" clId="Web-{74D6A30D-129D-E1FD-E906-D8ABCFBA3A3D}" dt="2021-02-27T14:56:04.424" v="9"/>
          <ac:picMkLst>
            <pc:docMk/>
            <pc:sldMk cId="2759744473" sldId="258"/>
            <ac:picMk id="6" creationId="{660BC1F0-F422-45F4-B4DF-338C441887CD}"/>
          </ac:picMkLst>
        </pc:pic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06:03.001" v="62" actId="1076"/>
        <pc:sldMkLst>
          <pc:docMk/>
          <pc:sldMk cId="3042499860" sldId="259"/>
        </pc:sldMkLst>
        <pc:spChg chg="del">
          <ac:chgData name="Pablo Ernesto Soëtard Garcia" userId="S::pablo.soetard@estudiante.uam.es::98bcf87b-b43f-4cc4-950a-22419ed5b16f" providerId="AD" clId="Web-{74D6A30D-129D-E1FD-E906-D8ABCFBA3A3D}" dt="2021-02-27T14:57:42.098" v="30"/>
          <ac:spMkLst>
            <pc:docMk/>
            <pc:sldMk cId="3042499860" sldId="259"/>
            <ac:spMk id="3" creationId="{F2507B9B-D943-4D0E-884D-2AEB9A365CA6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05:09.265" v="41" actId="1076"/>
          <ac:spMkLst>
            <pc:docMk/>
            <pc:sldMk cId="3042499860" sldId="259"/>
            <ac:spMk id="9" creationId="{B6B1360F-6D69-4A8F-874A-23948B31222E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06:03.001" v="62" actId="1076"/>
          <ac:spMkLst>
            <pc:docMk/>
            <pc:sldMk cId="3042499860" sldId="259"/>
            <ac:spMk id="10" creationId="{DEF2CF42-0452-441D-AFFA-9DCA7005CF98}"/>
          </ac:spMkLst>
        </pc:spChg>
        <pc:picChg chg="mod">
          <ac:chgData name="Pablo Ernesto Soëtard Garcia" userId="S::pablo.soetard@estudiante.uam.es::98bcf87b-b43f-4cc4-950a-22419ed5b16f" providerId="AD" clId="Web-{74D6A30D-129D-E1FD-E906-D8ABCFBA3A3D}" dt="2021-02-27T15:03:16.028" v="33" actId="1076"/>
          <ac:picMkLst>
            <pc:docMk/>
            <pc:sldMk cId="3042499860" sldId="259"/>
            <ac:picMk id="4" creationId="{27FDFBD0-F927-47B4-BE04-B872DD0FD412}"/>
          </ac:picMkLst>
        </pc:picChg>
        <pc:picChg chg="mod">
          <ac:chgData name="Pablo Ernesto Soëtard Garcia" userId="S::pablo.soetard@estudiante.uam.es::98bcf87b-b43f-4cc4-950a-22419ed5b16f" providerId="AD" clId="Web-{74D6A30D-129D-E1FD-E906-D8ABCFBA3A3D}" dt="2021-02-27T15:03:20.106" v="34" actId="1076"/>
          <ac:picMkLst>
            <pc:docMk/>
            <pc:sldMk cId="3042499860" sldId="259"/>
            <ac:picMk id="6" creationId="{73ADE562-D6D9-4A48-9E03-98290BB57C9B}"/>
          </ac:picMkLst>
        </pc:picChg>
        <pc:picChg chg="mod">
          <ac:chgData name="Pablo Ernesto Soëtard Garcia" userId="S::pablo.soetard@estudiante.uam.es::98bcf87b-b43f-4cc4-950a-22419ed5b16f" providerId="AD" clId="Web-{74D6A30D-129D-E1FD-E906-D8ABCFBA3A3D}" dt="2021-02-27T15:03:21.872" v="35" actId="1076"/>
          <ac:picMkLst>
            <pc:docMk/>
            <pc:sldMk cId="3042499860" sldId="259"/>
            <ac:picMk id="7" creationId="{FE8221C8-580B-47D4-A75D-1EA756FA124C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04:29.014" v="40" actId="1076"/>
          <ac:picMkLst>
            <pc:docMk/>
            <pc:sldMk cId="3042499860" sldId="259"/>
            <ac:picMk id="12" creationId="{DFCBDF51-8748-4A57-80DB-665BCEF2C1A7}"/>
          </ac:picMkLst>
        </pc:pic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14:52.405" v="78"/>
        <pc:sldMkLst>
          <pc:docMk/>
          <pc:sldMk cId="3146745427" sldId="260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2" creationId="{A495F4EA-E26D-4A32-9D39-26F10FE90FB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6" creationId="{0CABCAE3-64FC-4149-819F-2C1812824154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06:43.767" v="63"/>
          <ac:spMkLst>
            <pc:docMk/>
            <pc:sldMk cId="3146745427" sldId="260"/>
            <ac:spMk id="7" creationId="{A00D9970-C8A7-4E22-AD13-BF1C9C04A9BD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15" creationId="{9AB26DBC-1F7F-4AC0-A88C-69712701E62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17" creationId="{6F099884-7695-4976-8EBD-ECB5AF05355F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24" creationId="{74163961-0280-48BA-BC84-97E03B009955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3.327" v="73"/>
          <ac:spMkLst>
            <pc:docMk/>
            <pc:sldMk cId="3146745427" sldId="260"/>
            <ac:spMk id="32" creationId="{1CE580D1-F917-4567-AFB4-99AA9B52ADF0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35" creationId="{0CABCAE3-64FC-4149-819F-2C1812824154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3.327" v="73"/>
          <ac:spMkLst>
            <pc:docMk/>
            <pc:sldMk cId="3146745427" sldId="260"/>
            <ac:spMk id="38" creationId="{EC17D08F-2133-44A9-B28C-CB29928FA8D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3.327" v="73"/>
          <ac:spMkLst>
            <pc:docMk/>
            <pc:sldMk cId="3146745427" sldId="260"/>
            <ac:spMk id="40" creationId="{0CC36881-E309-4C41-8B5B-203AADC15FF6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43" creationId="{2FA7AD0A-1871-4DF8-9235-F49D0513B9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45" creationId="{36B04CFB-FAE5-47DD-9B3E-4E9BA7A89C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52" creationId="{0CABCAE3-64FC-4149-819F-2C1812824154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53" creationId="{622F7FD7-8884-4FD5-95AB-0B5C6033ADF7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59" creationId="{2FA7AD0A-1871-4DF8-9235-F49D0513B9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60" creationId="{36B04CFB-FAE5-47DD-9B3E-4E9BA7A89C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63" creationId="{622F7FD7-8884-4FD5-95AB-0B5C6033ADF7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374" v="77"/>
          <ac:spMkLst>
            <pc:docMk/>
            <pc:sldMk cId="3146745427" sldId="260"/>
            <ac:spMk id="66" creationId="{1CE580D1-F917-4567-AFB4-99AA9B52ADF0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374" v="77"/>
          <ac:spMkLst>
            <pc:docMk/>
            <pc:sldMk cId="3146745427" sldId="260"/>
            <ac:spMk id="70" creationId="{EC17D08F-2133-44A9-B28C-CB29928FA8D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374" v="77"/>
          <ac:spMkLst>
            <pc:docMk/>
            <pc:sldMk cId="3146745427" sldId="260"/>
            <ac:spMk id="71" creationId="{0CC36881-E309-4C41-8B5B-203AADC15FF6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76" creationId="{0CABCAE3-64FC-4149-819F-2C1812824154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80" creationId="{2FA7AD0A-1871-4DF8-9235-F49D0513B9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81" creationId="{36B04CFB-FAE5-47DD-9B3E-4E9BA7A89C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84" creationId="{622F7FD7-8884-4FD5-95AB-0B5C6033ADF7}"/>
          </ac:spMkLst>
        </pc:spChg>
        <pc:grpChg chg="add del">
          <ac:chgData name="Pablo Ernesto Soëtard Garcia" userId="S::pablo.soetard@estudiante.uam.es::98bcf87b-b43f-4cc4-950a-22419ed5b16f" providerId="AD" clId="Web-{74D6A30D-129D-E1FD-E906-D8ABCFBA3A3D}" dt="2021-02-27T15:14:52.405" v="78"/>
          <ac:grpSpMkLst>
            <pc:docMk/>
            <pc:sldMk cId="3146745427" sldId="260"/>
            <ac:grpSpMk id="19" creationId="{32F6B6B9-C579-41A6-A7D1-A7AB4AA6D233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43.327" v="73"/>
          <ac:grpSpMkLst>
            <pc:docMk/>
            <pc:sldMk cId="3146745427" sldId="260"/>
            <ac:grpSpMk id="44" creationId="{AED92372-F778-4E96-9E90-4E63BAF3CAD3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41.592" v="71"/>
          <ac:grpSpMkLst>
            <pc:docMk/>
            <pc:sldMk cId="3146745427" sldId="260"/>
            <ac:grpSpMk id="49" creationId="{E8ACF89C-CFC3-4D68-B3C4-2BEFB7BBE5F7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46.530" v="75"/>
          <ac:grpSpMkLst>
            <pc:docMk/>
            <pc:sldMk cId="3146745427" sldId="260"/>
            <ac:grpSpMk id="62" creationId="{E8ACF89C-CFC3-4D68-B3C4-2BEFB7BBE5F7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52.374" v="77"/>
          <ac:grpSpMkLst>
            <pc:docMk/>
            <pc:sldMk cId="3146745427" sldId="260"/>
            <ac:grpSpMk id="73" creationId="{AED92372-F778-4E96-9E90-4E63BAF3CAD3}"/>
          </ac:grpSpMkLst>
        </pc:grpChg>
        <pc:grpChg chg="add">
          <ac:chgData name="Pablo Ernesto Soëtard Garcia" userId="S::pablo.soetard@estudiante.uam.es::98bcf87b-b43f-4cc4-950a-22419ed5b16f" providerId="AD" clId="Web-{74D6A30D-129D-E1FD-E906-D8ABCFBA3A3D}" dt="2021-02-27T15:14:52.405" v="78"/>
          <ac:grpSpMkLst>
            <pc:docMk/>
            <pc:sldMk cId="3146745427" sldId="260"/>
            <ac:grpSpMk id="83" creationId="{E8ACF89C-CFC3-4D68-B3C4-2BEFB7BBE5F7}"/>
          </ac:grpSpMkLst>
        </pc:grpChg>
        <pc:picChg chg="del mod">
          <ac:chgData name="Pablo Ernesto Soëtard Garcia" userId="S::pablo.soetard@estudiante.uam.es::98bcf87b-b43f-4cc4-950a-22419ed5b16f" providerId="AD" clId="Web-{74D6A30D-129D-E1FD-E906-D8ABCFBA3A3D}" dt="2021-02-27T15:14:09.419" v="68"/>
          <ac:picMkLst>
            <pc:docMk/>
            <pc:sldMk cId="3146745427" sldId="260"/>
            <ac:picMk id="3" creationId="{D2548C6B-AA85-477F-B4BE-E220C29E1069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9" creationId="{012FDCFE-9AD2-4D8A-8CBF-B3AA37EBF6D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27" creationId="{FC7852F8-6371-4D0E-ADF1-AD67B8FD8F9E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29" creationId="{BE3FB8EA-BEDB-45D7-A577-2207545E5D5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3.327" v="73"/>
          <ac:picMkLst>
            <pc:docMk/>
            <pc:sldMk cId="3146745427" sldId="260"/>
            <ac:picMk id="33" creationId="{1F5620B8-A2D8-4568-B566-F0453A0D9167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1.592" v="71"/>
          <ac:picMkLst>
            <pc:docMk/>
            <pc:sldMk cId="3146745427" sldId="260"/>
            <ac:picMk id="37" creationId="{012FDCFE-9AD2-4D8A-8CBF-B3AA37EBF6D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3.327" v="73"/>
          <ac:picMkLst>
            <pc:docMk/>
            <pc:sldMk cId="3146745427" sldId="260"/>
            <ac:picMk id="46" creationId="{4B61EBEC-D0CA-456C-98A6-EDA1AC9FB0D6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6.530" v="75"/>
          <ac:picMkLst>
            <pc:docMk/>
            <pc:sldMk cId="3146745427" sldId="260"/>
            <ac:picMk id="54" creationId="{012FDCFE-9AD2-4D8A-8CBF-B3AA37EBF6D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1.592" v="71"/>
          <ac:picMkLst>
            <pc:docMk/>
            <pc:sldMk cId="3146745427" sldId="260"/>
            <ac:picMk id="55" creationId="{16EFE474-4FE0-4E8F-8F09-5ED2C9E76A84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6.530" v="75"/>
          <ac:picMkLst>
            <pc:docMk/>
            <pc:sldMk cId="3146745427" sldId="260"/>
            <ac:picMk id="64" creationId="{16EFE474-4FE0-4E8F-8F09-5ED2C9E76A84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374" v="77"/>
          <ac:picMkLst>
            <pc:docMk/>
            <pc:sldMk cId="3146745427" sldId="260"/>
            <ac:picMk id="67" creationId="{1F5620B8-A2D8-4568-B566-F0453A0D9167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374" v="77"/>
          <ac:picMkLst>
            <pc:docMk/>
            <pc:sldMk cId="3146745427" sldId="260"/>
            <ac:picMk id="74" creationId="{4B61EBEC-D0CA-456C-98A6-EDA1AC9FB0D6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77" creationId="{012FDCFE-9AD2-4D8A-8CBF-B3AA37EBF6DD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85" creationId="{16EFE474-4FE0-4E8F-8F09-5ED2C9E76A84}"/>
          </ac:picMkLst>
        </pc:pic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11" creationId="{FBD463FC-4CA8-4FF4-85A3-AF9F4B98D210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13" creationId="{BECF35C3-8B44-4F4B-BD25-4C01823DB22A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25" creationId="{BFAC20BB-5902-4D8F-9A2A-E4B516EF39DE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30" creationId="{60356817-A471-4572-AE96-579F6D6BFD9B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34" creationId="{1C7D2BA4-4B7A-4596-8BCC-5CF715423894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36" creationId="{4977F1E1-2B6F-4BB6-899F-67D8764D83C5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39" creationId="{FBD463FC-4CA8-4FF4-85A3-AF9F4B98D210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41" creationId="{BECF35C3-8B44-4F4B-BD25-4C01823DB22A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42" creationId="{84F2C6A8-7D46-49EA-860B-0F0B0208436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47" creationId="{EE68D41B-9286-479F-9AB7-678C8E348D71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48" creationId="{718A71EB-D327-4458-85FB-26336B2BA01B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56" creationId="{FBD463FC-4CA8-4FF4-85A3-AF9F4B98D210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57" creationId="{CF8B8C81-54DC-4AF5-B682-3A2C70A6B55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58" creationId="{BECF35C3-8B44-4F4B-BD25-4C01823DB22A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61" creationId="{EE68D41B-9286-479F-9AB7-678C8E348D71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65" creationId="{CF8B8C81-54DC-4AF5-B682-3A2C70A6B55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68" creationId="{1C7D2BA4-4B7A-4596-8BCC-5CF715423894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69" creationId="{4977F1E1-2B6F-4BB6-899F-67D8764D83C5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72" creationId="{84F2C6A8-7D46-49EA-860B-0F0B0208436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75" creationId="{718A71EB-D327-4458-85FB-26336B2BA01B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78" creationId="{FBD463FC-4CA8-4FF4-85A3-AF9F4B98D210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79" creationId="{BECF35C3-8B44-4F4B-BD25-4C01823DB22A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82" creationId="{EE68D41B-9286-479F-9AB7-678C8E348D71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86" creationId="{CF8B8C81-54DC-4AF5-B682-3A2C70A6B55C}"/>
          </ac:cxnSpMkLst>
        </pc:cxn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15:42.031" v="81"/>
        <pc:sldMkLst>
          <pc:docMk/>
          <pc:sldMk cId="2547955318" sldId="261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2" creationId="{A495F4EA-E26D-4A32-9D39-26F10FE90FB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6" creationId="{0CABCAE3-64FC-4149-819F-2C1812824154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15" creationId="{9AB26DBC-1F7F-4AC0-A88C-69712701E62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17" creationId="{6F099884-7695-4976-8EBD-ECB5AF05355F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24" creationId="{74163961-0280-48BA-BC84-97E03B009955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35" creationId="{0CABCAE3-64FC-4149-819F-2C1812824154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43" creationId="{2FA7AD0A-1871-4DF8-9235-F49D0513B9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45" creationId="{36B04CFB-FAE5-47DD-9B3E-4E9BA7A89C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53" creationId="{622F7FD7-8884-4FD5-95AB-0B5C6033ADF7}"/>
          </ac:spMkLst>
        </pc:spChg>
        <pc:grpChg chg="del">
          <ac:chgData name="Pablo Ernesto Soëtard Garcia" userId="S::pablo.soetard@estudiante.uam.es::98bcf87b-b43f-4cc4-950a-22419ed5b16f" providerId="AD" clId="Web-{74D6A30D-129D-E1FD-E906-D8ABCFBA3A3D}" dt="2021-02-27T15:15:42.031" v="81"/>
          <ac:grpSpMkLst>
            <pc:docMk/>
            <pc:sldMk cId="2547955318" sldId="261"/>
            <ac:grpSpMk id="19" creationId="{32F6B6B9-C579-41A6-A7D1-A7AB4AA6D233}"/>
          </ac:grpSpMkLst>
        </pc:grpChg>
        <pc:grpChg chg="add">
          <ac:chgData name="Pablo Ernesto Soëtard Garcia" userId="S::pablo.soetard@estudiante.uam.es::98bcf87b-b43f-4cc4-950a-22419ed5b16f" providerId="AD" clId="Web-{74D6A30D-129D-E1FD-E906-D8ABCFBA3A3D}" dt="2021-02-27T15:15:42.031" v="81"/>
          <ac:grpSpMkLst>
            <pc:docMk/>
            <pc:sldMk cId="2547955318" sldId="261"/>
            <ac:grpSpMk id="49" creationId="{E8ACF89C-CFC3-4D68-B3C4-2BEFB7BBE5F7}"/>
          </ac:grpSpMkLst>
        </pc:grpChg>
        <pc:picChg chg="del">
          <ac:chgData name="Pablo Ernesto Soëtard Garcia" userId="S::pablo.soetard@estudiante.uam.es::98bcf87b-b43f-4cc4-950a-22419ed5b16f" providerId="AD" clId="Web-{74D6A30D-129D-E1FD-E906-D8ABCFBA3A3D}" dt="2021-02-27T15:15:12.687" v="79"/>
          <ac:picMkLst>
            <pc:docMk/>
            <pc:sldMk cId="2547955318" sldId="261"/>
            <ac:picMk id="3" creationId="{D2548C6B-AA85-477F-B4BE-E220C29E1069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4" creationId="{00331CFA-9332-4CE6-B517-1E5A979789A8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9" creationId="{012FDCFE-9AD2-4D8A-8CBF-B3AA37EBF6DD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27" creationId="{FC7852F8-6371-4D0E-ADF1-AD67B8FD8F9E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37" creationId="{012FDCFE-9AD2-4D8A-8CBF-B3AA37EBF6DD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55" creationId="{16EFE474-4FE0-4E8F-8F09-5ED2C9E76A84}"/>
          </ac:picMkLst>
        </pc:pic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11" creationId="{FBD463FC-4CA8-4FF4-85A3-AF9F4B98D210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13" creationId="{BECF35C3-8B44-4F4B-BD25-4C01823DB22A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25" creationId="{BFAC20BB-5902-4D8F-9A2A-E4B516EF39DE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30" creationId="{60356817-A471-4572-AE96-579F6D6BFD9B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39" creationId="{FBD463FC-4CA8-4FF4-85A3-AF9F4B98D210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41" creationId="{BECF35C3-8B44-4F4B-BD25-4C01823DB22A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47" creationId="{EE68D41B-9286-479F-9AB7-678C8E348D71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57" creationId="{CF8B8C81-54DC-4AF5-B682-3A2C70A6B55C}"/>
          </ac:cxnSpMkLst>
        </pc:cxn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16:18.266" v="84"/>
        <pc:sldMkLst>
          <pc:docMk/>
          <pc:sldMk cId="2951281391" sldId="262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2" creationId="{A495F4EA-E26D-4A32-9D39-26F10FE90FB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6" creationId="{0CABCAE3-64FC-4149-819F-2C1812824154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15" creationId="{9AB26DBC-1F7F-4AC0-A88C-69712701E62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17" creationId="{6F099884-7695-4976-8EBD-ECB5AF05355F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24" creationId="{74163961-0280-48BA-BC84-97E03B009955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35" creationId="{0CABCAE3-64FC-4149-819F-2C1812824154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43" creationId="{2FA7AD0A-1871-4DF8-9235-F49D0513B9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45" creationId="{36B04CFB-FAE5-47DD-9B3E-4E9BA7A89C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53" creationId="{622F7FD7-8884-4FD5-95AB-0B5C6033ADF7}"/>
          </ac:spMkLst>
        </pc:spChg>
        <pc:grpChg chg="del">
          <ac:chgData name="Pablo Ernesto Soëtard Garcia" userId="S::pablo.soetard@estudiante.uam.es::98bcf87b-b43f-4cc4-950a-22419ed5b16f" providerId="AD" clId="Web-{74D6A30D-129D-E1FD-E906-D8ABCFBA3A3D}" dt="2021-02-27T15:16:18.266" v="84"/>
          <ac:grpSpMkLst>
            <pc:docMk/>
            <pc:sldMk cId="2951281391" sldId="262"/>
            <ac:grpSpMk id="19" creationId="{32F6B6B9-C579-41A6-A7D1-A7AB4AA6D233}"/>
          </ac:grpSpMkLst>
        </pc:grpChg>
        <pc:grpChg chg="add">
          <ac:chgData name="Pablo Ernesto Soëtard Garcia" userId="S::pablo.soetard@estudiante.uam.es::98bcf87b-b43f-4cc4-950a-22419ed5b16f" providerId="AD" clId="Web-{74D6A30D-129D-E1FD-E906-D8ABCFBA3A3D}" dt="2021-02-27T15:16:18.266" v="84"/>
          <ac:grpSpMkLst>
            <pc:docMk/>
            <pc:sldMk cId="2951281391" sldId="262"/>
            <ac:grpSpMk id="49" creationId="{E8ACF89C-CFC3-4D68-B3C4-2BEFB7BBE5F7}"/>
          </ac:grpSpMkLst>
        </pc:grpChg>
        <pc:picChg chg="del">
          <ac:chgData name="Pablo Ernesto Soëtard Garcia" userId="S::pablo.soetard@estudiante.uam.es::98bcf87b-b43f-4cc4-950a-22419ed5b16f" providerId="AD" clId="Web-{74D6A30D-129D-E1FD-E906-D8ABCFBA3A3D}" dt="2021-02-27T15:15:49.812" v="82"/>
          <ac:picMkLst>
            <pc:docMk/>
            <pc:sldMk cId="2951281391" sldId="262"/>
            <ac:picMk id="3" creationId="{D2548C6B-AA85-477F-B4BE-E220C29E1069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4" creationId="{3E781D4C-C2B2-48B4-A066-DEADAC40CBF3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9" creationId="{012FDCFE-9AD2-4D8A-8CBF-B3AA37EBF6DD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27" creationId="{FC7852F8-6371-4D0E-ADF1-AD67B8FD8F9E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37" creationId="{012FDCFE-9AD2-4D8A-8CBF-B3AA37EBF6DD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55" creationId="{16EFE474-4FE0-4E8F-8F09-5ED2C9E76A84}"/>
          </ac:picMkLst>
        </pc:pic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11" creationId="{FBD463FC-4CA8-4FF4-85A3-AF9F4B98D210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13" creationId="{BECF35C3-8B44-4F4B-BD25-4C01823DB22A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25" creationId="{BFAC20BB-5902-4D8F-9A2A-E4B516EF39DE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30" creationId="{60356817-A471-4572-AE96-579F6D6BFD9B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39" creationId="{FBD463FC-4CA8-4FF4-85A3-AF9F4B98D210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41" creationId="{BECF35C3-8B44-4F4B-BD25-4C01823DB22A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47" creationId="{EE68D41B-9286-479F-9AB7-678C8E348D71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57" creationId="{CF8B8C81-54DC-4AF5-B682-3A2C70A6B55C}"/>
          </ac:cxnSpMkLst>
        </pc:cxnChg>
      </pc:sldChg>
      <pc:sldChg chg="del">
        <pc:chgData name="Pablo Ernesto Soëtard Garcia" userId="S::pablo.soetard@estudiante.uam.es::98bcf87b-b43f-4cc4-950a-22419ed5b16f" providerId="AD" clId="Web-{74D6A30D-129D-E1FD-E906-D8ABCFBA3A3D}" dt="2021-02-27T15:18:49.707" v="86"/>
        <pc:sldMkLst>
          <pc:docMk/>
          <pc:sldMk cId="2466222995" sldId="267"/>
        </pc:sldMkLst>
      </pc:sldChg>
      <pc:sldChg chg="addSp modSp add replId">
        <pc:chgData name="Pablo Ernesto Soëtard Garcia" userId="S::pablo.soetard@estudiante.uam.es::98bcf87b-b43f-4cc4-950a-22419ed5b16f" providerId="AD" clId="Web-{74D6A30D-129D-E1FD-E906-D8ABCFBA3A3D}" dt="2021-02-27T15:26:47.375" v="139" actId="1076"/>
        <pc:sldMkLst>
          <pc:docMk/>
          <pc:sldMk cId="1774894645" sldId="268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9:00.036" v="92" actId="20577"/>
          <ac:spMkLst>
            <pc:docMk/>
            <pc:sldMk cId="1774894645" sldId="268"/>
            <ac:spMk id="2" creationId="{F7B0F085-3D75-457E-9330-1BE4BD5A2F60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25:20.389" v="119" actId="1076"/>
          <ac:spMkLst>
            <pc:docMk/>
            <pc:sldMk cId="1774894645" sldId="268"/>
            <ac:spMk id="8" creationId="{20C4FE94-B4B9-47C3-8261-ABB1F6E88F6A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24:21.622" v="103" actId="1076"/>
          <ac:spMkLst>
            <pc:docMk/>
            <pc:sldMk cId="1774894645" sldId="268"/>
            <ac:spMk id="9" creationId="{057C666B-081C-45C6-9626-A11D607D1261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24:34.669" v="106" actId="1076"/>
          <ac:spMkLst>
            <pc:docMk/>
            <pc:sldMk cId="1774894645" sldId="268"/>
            <ac:spMk id="10" creationId="{EEF56FE9-A888-4125-9219-525796C8085A}"/>
          </ac:spMkLst>
        </pc:spChg>
        <pc:spChg chg="add mod">
          <ac:chgData name="Pablo Ernesto Soëtard Garcia" userId="S::pablo.soetard@estudiante.uam.es::98bcf87b-b43f-4cc4-950a-22419ed5b16f" providerId="AD" clId="Web-{74D6A30D-129D-E1FD-E906-D8ABCFBA3A3D}" dt="2021-02-27T15:26:47.375" v="139" actId="1076"/>
          <ac:spMkLst>
            <pc:docMk/>
            <pc:sldMk cId="1774894645" sldId="268"/>
            <ac:spMk id="11" creationId="{97EE8E91-04AC-4F15-B851-0940D5915B2B}"/>
          </ac:spMkLst>
        </pc:spChg>
        <pc:picChg chg="mod">
          <ac:chgData name="Pablo Ernesto Soëtard Garcia" userId="S::pablo.soetard@estudiante.uam.es::98bcf87b-b43f-4cc4-950a-22419ed5b16f" providerId="AD" clId="Web-{74D6A30D-129D-E1FD-E906-D8ABCFBA3A3D}" dt="2021-02-27T15:24:27.716" v="105" actId="1076"/>
          <ac:picMkLst>
            <pc:docMk/>
            <pc:sldMk cId="1774894645" sldId="268"/>
            <ac:picMk id="12" creationId="{DE93DAE7-8170-4D94-8D56-31E24D892661}"/>
          </ac:picMkLst>
        </pc:picChg>
      </pc:sldChg>
    </pc:docChg>
  </pc:docChgLst>
  <pc:docChgLst>
    <pc:chgData name="Angel Casanova Bienzobas" userId="S::angel.casanova@estudiante.uam.es::10a8078d-f0c5-4d1e-a06a-18b853865254" providerId="AD" clId="Web-{8761AF9F-A08A-2000-9E6A-E08F1B6F39B1}"/>
    <pc:docChg chg="addSld delSld modSld">
      <pc:chgData name="Angel Casanova Bienzobas" userId="S::angel.casanova@estudiante.uam.es::10a8078d-f0c5-4d1e-a06a-18b853865254" providerId="AD" clId="Web-{8761AF9F-A08A-2000-9E6A-E08F1B6F39B1}" dt="2021-02-27T15:26:42.834" v="252" actId="14100"/>
      <pc:docMkLst>
        <pc:docMk/>
      </pc:docMkLst>
      <pc:sldChg chg="addSp delSp modSp">
        <pc:chgData name="Angel Casanova Bienzobas" userId="S::angel.casanova@estudiante.uam.es::10a8078d-f0c5-4d1e-a06a-18b853865254" providerId="AD" clId="Web-{8761AF9F-A08A-2000-9E6A-E08F1B6F39B1}" dt="2021-02-27T14:57:33.512" v="36" actId="1076"/>
        <pc:sldMkLst>
          <pc:docMk/>
          <pc:sldMk cId="2759744473" sldId="258"/>
        </pc:sldMkLst>
        <pc:spChg chg="mod">
          <ac:chgData name="Angel Casanova Bienzobas" userId="S::angel.casanova@estudiante.uam.es::10a8078d-f0c5-4d1e-a06a-18b853865254" providerId="AD" clId="Web-{8761AF9F-A08A-2000-9E6A-E08F1B6F39B1}" dt="2021-02-27T14:52:01.921" v="1" actId="20577"/>
          <ac:spMkLst>
            <pc:docMk/>
            <pc:sldMk cId="2759744473" sldId="258"/>
            <ac:spMk id="3" creationId="{1AB5BD40-512E-43D0-A761-470DC6F7215B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4:56:29.053" v="13" actId="1076"/>
          <ac:spMkLst>
            <pc:docMk/>
            <pc:sldMk cId="2759744473" sldId="258"/>
            <ac:spMk id="8" creationId="{20C4FE94-B4B9-47C3-8261-ABB1F6E88F6A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4:56:43.319" v="15" actId="1076"/>
          <ac:spMkLst>
            <pc:docMk/>
            <pc:sldMk cId="2759744473" sldId="258"/>
            <ac:spMk id="9" creationId="{057C666B-081C-45C6-9626-A11D607D1261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4:57:33.512" v="36" actId="1076"/>
          <ac:spMkLst>
            <pc:docMk/>
            <pc:sldMk cId="2759744473" sldId="258"/>
            <ac:spMk id="10" creationId="{EEF56FE9-A888-4125-9219-525796C8085A}"/>
          </ac:spMkLst>
        </pc:spChg>
        <pc:picChg chg="add del mod">
          <ac:chgData name="Angel Casanova Bienzobas" userId="S::angel.casanova@estudiante.uam.es::10a8078d-f0c5-4d1e-a06a-18b853865254" providerId="AD" clId="Web-{8761AF9F-A08A-2000-9E6A-E08F1B6F39B1}" dt="2021-02-27T14:56:03.271" v="9"/>
          <ac:picMkLst>
            <pc:docMk/>
            <pc:sldMk cId="2759744473" sldId="258"/>
            <ac:picMk id="4" creationId="{C546234F-7ED5-4655-92AD-D0C162E0B80F}"/>
          </ac:picMkLst>
        </pc:picChg>
        <pc:picChg chg="add del mod">
          <ac:chgData name="Angel Casanova Bienzobas" userId="S::angel.casanova@estudiante.uam.es::10a8078d-f0c5-4d1e-a06a-18b853865254" providerId="AD" clId="Web-{8761AF9F-A08A-2000-9E6A-E08F1B6F39B1}" dt="2021-02-27T14:56:04.286" v="10"/>
          <ac:picMkLst>
            <pc:docMk/>
            <pc:sldMk cId="2759744473" sldId="258"/>
            <ac:picMk id="6" creationId="{660BC1F0-F422-45F4-B4DF-338C441887CD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4:56:07.364" v="11" actId="1076"/>
          <ac:picMkLst>
            <pc:docMk/>
            <pc:sldMk cId="2759744473" sldId="258"/>
            <ac:picMk id="7" creationId="{D6C763FF-13BE-4221-9637-33FDD6ABD1CA}"/>
          </ac:picMkLst>
        </pc:picChg>
      </pc:sldChg>
      <pc:sldChg chg="addSp delSp modSp">
        <pc:chgData name="Angel Casanova Bienzobas" userId="S::angel.casanova@estudiante.uam.es::10a8078d-f0c5-4d1e-a06a-18b853865254" providerId="AD" clId="Web-{8761AF9F-A08A-2000-9E6A-E08F1B6F39B1}" dt="2021-02-27T15:06:14.226" v="154" actId="20577"/>
        <pc:sldMkLst>
          <pc:docMk/>
          <pc:sldMk cId="3042499860" sldId="259"/>
        </pc:sldMkLst>
        <pc:spChg chg="add mod">
          <ac:chgData name="Angel Casanova Bienzobas" userId="S::angel.casanova@estudiante.uam.es::10a8078d-f0c5-4d1e-a06a-18b853865254" providerId="AD" clId="Web-{8761AF9F-A08A-2000-9E6A-E08F1B6F39B1}" dt="2021-02-27T15:05:39.348" v="116" actId="1076"/>
          <ac:spMkLst>
            <pc:docMk/>
            <pc:sldMk cId="3042499860" sldId="259"/>
            <ac:spMk id="8" creationId="{C16B3492-FECC-4CB8-8DC8-945F9AACECF9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5:06:14.226" v="154" actId="20577"/>
          <ac:spMkLst>
            <pc:docMk/>
            <pc:sldMk cId="3042499860" sldId="259"/>
            <ac:spMk id="9" creationId="{B6B1360F-6D69-4A8F-874A-23948B31222E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5:04:21.940" v="83" actId="1076"/>
          <ac:spMkLst>
            <pc:docMk/>
            <pc:sldMk cId="3042499860" sldId="259"/>
            <ac:spMk id="10" creationId="{DEF2CF42-0452-441D-AFFA-9DCA7005CF98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5:05:54.132" v="143" actId="20577"/>
          <ac:spMkLst>
            <pc:docMk/>
            <pc:sldMk cId="3042499860" sldId="259"/>
            <ac:spMk id="11" creationId="{64370D86-FD6D-4283-836A-8EA4CBF6B0F7}"/>
          </ac:spMkLst>
        </pc:spChg>
        <pc:picChg chg="add del mod">
          <ac:chgData name="Angel Casanova Bienzobas" userId="S::angel.casanova@estudiante.uam.es::10a8078d-f0c5-4d1e-a06a-18b853865254" providerId="AD" clId="Web-{8761AF9F-A08A-2000-9E6A-E08F1B6F39B1}" dt="2021-02-27T15:04:24.674" v="84"/>
          <ac:picMkLst>
            <pc:docMk/>
            <pc:sldMk cId="3042499860" sldId="259"/>
            <ac:picMk id="4" creationId="{27FDFBD0-F927-47B4-BE04-B872DD0FD412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02:27.593" v="45" actId="1076"/>
          <ac:picMkLst>
            <pc:docMk/>
            <pc:sldMk cId="3042499860" sldId="259"/>
            <ac:picMk id="5" creationId="{B10E417D-3617-47A4-BFF4-B1B17691AEBB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02:50.968" v="51" actId="1076"/>
          <ac:picMkLst>
            <pc:docMk/>
            <pc:sldMk cId="3042499860" sldId="259"/>
            <ac:picMk id="6" creationId="{73ADE562-D6D9-4A48-9E03-98290BB57C9B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02:54.656" v="52" actId="1076"/>
          <ac:picMkLst>
            <pc:docMk/>
            <pc:sldMk cId="3042499860" sldId="259"/>
            <ac:picMk id="7" creationId="{FE8221C8-580B-47D4-A75D-1EA756FA124C}"/>
          </ac:picMkLst>
        </pc:picChg>
      </pc:sldChg>
      <pc:sldChg chg="addSp delSp modSp mod setBg">
        <pc:chgData name="Angel Casanova Bienzobas" userId="S::angel.casanova@estudiante.uam.es::10a8078d-f0c5-4d1e-a06a-18b853865254" providerId="AD" clId="Web-{8761AF9F-A08A-2000-9E6A-E08F1B6F39B1}" dt="2021-02-27T15:11:22.800" v="188"/>
        <pc:sldMkLst>
          <pc:docMk/>
          <pc:sldMk cId="3146745427" sldId="260"/>
        </pc:sldMkLst>
        <pc:spChg chg="mo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2" creationId="{A495F4EA-E26D-4A32-9D39-26F10FE90FB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6" creationId="{0CABCAE3-64FC-4149-819F-2C1812824154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1:22.753" v="187"/>
          <ac:spMkLst>
            <pc:docMk/>
            <pc:sldMk cId="3146745427" sldId="260"/>
            <ac:spMk id="8" creationId="{1CE580D1-F917-4567-AFB4-99AA9B52ADF0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15" creationId="{9AB26DBC-1F7F-4AC0-A88C-69712701E62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1:22.753" v="187"/>
          <ac:spMkLst>
            <pc:docMk/>
            <pc:sldMk cId="3146745427" sldId="260"/>
            <ac:spMk id="16" creationId="{EC17D08F-2133-44A9-B28C-CB29928FA8D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17" creationId="{6F099884-7695-4976-8EBD-ECB5AF05355F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1:22.753" v="187"/>
          <ac:spMkLst>
            <pc:docMk/>
            <pc:sldMk cId="3146745427" sldId="260"/>
            <ac:spMk id="18" creationId="{0CC36881-E309-4C41-8B5B-203AADC15FF6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24" creationId="{74163961-0280-48BA-BC84-97E03B009955}"/>
          </ac:spMkLst>
        </pc:spChg>
        <pc:grpChg chg="add">
          <ac:chgData name="Angel Casanova Bienzobas" userId="S::angel.casanova@estudiante.uam.es::10a8078d-f0c5-4d1e-a06a-18b853865254" providerId="AD" clId="Web-{8761AF9F-A08A-2000-9E6A-E08F1B6F39B1}" dt="2021-02-27T15:11:22.800" v="188"/>
          <ac:grpSpMkLst>
            <pc:docMk/>
            <pc:sldMk cId="3146745427" sldId="260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1:22.753" v="187"/>
          <ac:grpSpMkLst>
            <pc:docMk/>
            <pc:sldMk cId="3146745427" sldId="260"/>
            <ac:grpSpMk id="22" creationId="{AED92372-F778-4E96-9E90-4E63BAF3CAD3}"/>
          </ac:grpSpMkLst>
        </pc:grpChg>
        <pc:picChg chg="add mod">
          <ac:chgData name="Angel Casanova Bienzobas" userId="S::angel.casanova@estudiante.uam.es::10a8078d-f0c5-4d1e-a06a-18b853865254" providerId="AD" clId="Web-{8761AF9F-A08A-2000-9E6A-E08F1B6F39B1}" dt="2021-02-27T15:11:22.800" v="188"/>
          <ac:picMkLst>
            <pc:docMk/>
            <pc:sldMk cId="3146745427" sldId="260"/>
            <ac:picMk id="3" creationId="{D2548C6B-AA85-477F-B4BE-E220C29E1069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1:22.800" v="188"/>
          <ac:picMkLst>
            <pc:docMk/>
            <pc:sldMk cId="3146745427" sldId="260"/>
            <ac:picMk id="9" creationId="{012FDCFE-9AD2-4D8A-8CBF-B3AA37EBF6DD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1:22.753" v="187"/>
          <ac:picMkLst>
            <pc:docMk/>
            <pc:sldMk cId="3146745427" sldId="260"/>
            <ac:picMk id="10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1:22.753" v="187"/>
          <ac:picMkLst>
            <pc:docMk/>
            <pc:sldMk cId="3146745427" sldId="260"/>
            <ac:picMk id="26" creationId="{4B61EBEC-D0CA-456C-98A6-EDA1AC9FB0D6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1:22.800" v="188"/>
          <ac:picMkLst>
            <pc:docMk/>
            <pc:sldMk cId="3146745427" sldId="260"/>
            <ac:picMk id="27" creationId="{FC7852F8-6371-4D0E-ADF1-AD67B8FD8F9E}"/>
          </ac:picMkLst>
        </pc:pic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11" creationId="{FBD463FC-4CA8-4FF4-85A3-AF9F4B98D210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12" creationId="{1C7D2BA4-4B7A-4596-8BCC-5CF715423894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13" creationId="{BECF35C3-8B44-4F4B-BD25-4C01823DB22A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14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20" creationId="{84F2C6A8-7D46-49EA-860B-0F0B0208436C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25" creationId="{BFAC20BB-5902-4D8F-9A2A-E4B516EF39DE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28" creationId="{718A71EB-D327-4458-85FB-26336B2BA01B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30" creationId="{60356817-A471-4572-AE96-579F6D6BFD9B}"/>
          </ac:cxnSpMkLst>
        </pc:cxnChg>
      </pc:sldChg>
      <pc:sldChg chg="add replId">
        <pc:chgData name="Angel Casanova Bienzobas" userId="S::angel.casanova@estudiante.uam.es::10a8078d-f0c5-4d1e-a06a-18b853865254" providerId="AD" clId="Web-{8761AF9F-A08A-2000-9E6A-E08F1B6F39B1}" dt="2021-02-27T15:12:22.567" v="189"/>
        <pc:sldMkLst>
          <pc:docMk/>
          <pc:sldMk cId="2547955318" sldId="261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9.234" v="171"/>
        <pc:sldMkLst>
          <pc:docMk/>
          <pc:sldMk cId="2881300220" sldId="261"/>
        </pc:sldMkLst>
      </pc:sldChg>
      <pc:sldChg chg="add replId">
        <pc:chgData name="Angel Casanova Bienzobas" userId="S::angel.casanova@estudiante.uam.es::10a8078d-f0c5-4d1e-a06a-18b853865254" providerId="AD" clId="Web-{8761AF9F-A08A-2000-9E6A-E08F1B6F39B1}" dt="2021-02-27T15:12:24.192" v="190"/>
        <pc:sldMkLst>
          <pc:docMk/>
          <pc:sldMk cId="2951281391" sldId="262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8.624" v="170"/>
        <pc:sldMkLst>
          <pc:docMk/>
          <pc:sldMk cId="3291903374" sldId="262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8.624" v="169"/>
        <pc:sldMkLst>
          <pc:docMk/>
          <pc:sldMk cId="88622569" sldId="263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16:46.772" v="225"/>
        <pc:sldMkLst>
          <pc:docMk/>
          <pc:sldMk cId="2326815374" sldId="263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7.531" v="168"/>
        <pc:sldMkLst>
          <pc:docMk/>
          <pc:sldMk cId="1069238557" sldId="264"/>
        </pc:sldMkLst>
      </pc:sldChg>
      <pc:sldChg chg="addSp delSp modSp add replId">
        <pc:chgData name="Angel Casanova Bienzobas" userId="S::angel.casanova@estudiante.uam.es::10a8078d-f0c5-4d1e-a06a-18b853865254" providerId="AD" clId="Web-{8761AF9F-A08A-2000-9E6A-E08F1B6F39B1}" dt="2021-02-27T15:15:01.362" v="215"/>
        <pc:sldMkLst>
          <pc:docMk/>
          <pc:sldMk cId="2429981468" sldId="264"/>
        </pc:sldMkLst>
        <pc:spChg chg="mo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2" creationId="{A495F4EA-E26D-4A32-9D39-26F10FE90FB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6" creationId="{0CABCAE3-64FC-4149-819F-2C1812824154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15" creationId="{9AB26DBC-1F7F-4AC0-A88C-69712701E62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17" creationId="{6F099884-7695-4976-8EBD-ECB5AF05355F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24" creationId="{74163961-0280-48BA-BC84-97E03B009955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32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15" v="214"/>
          <ac:spMkLst>
            <pc:docMk/>
            <pc:sldMk cId="2429981468" sldId="264"/>
            <ac:spMk id="35" creationId="{84C75E2B-CACA-478C-B26B-182AF87A18E3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38" creationId="{EC17D08F-2133-44A9-B28C-CB29928FA8D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40" creationId="{0CC36881-E309-4C41-8B5B-203AADC15FF6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15" v="214"/>
          <ac:spMkLst>
            <pc:docMk/>
            <pc:sldMk cId="2429981468" sldId="264"/>
            <ac:spMk id="43" creationId="{E5204C30-4ABA-4B2E-9D2B-9BEB77E4443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15" v="214"/>
          <ac:spMkLst>
            <pc:docMk/>
            <pc:sldMk cId="2429981468" sldId="264"/>
            <ac:spMk id="45" creationId="{60D2F65F-F91E-49D5-A1AD-D5B532905015}"/>
          </ac:spMkLst>
        </pc:spChg>
        <pc:grpChg chg="add del">
          <ac:chgData name="Angel Casanova Bienzobas" userId="S::angel.casanova@estudiante.uam.es::10a8078d-f0c5-4d1e-a06a-18b853865254" providerId="AD" clId="Web-{8761AF9F-A08A-2000-9E6A-E08F1B6F39B1}" dt="2021-02-27T15:15:01.362" v="215"/>
          <ac:grpSpMkLst>
            <pc:docMk/>
            <pc:sldMk cId="2429981468" sldId="264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01.315" v="214"/>
          <ac:grpSpMkLst>
            <pc:docMk/>
            <pc:sldMk cId="2429981468" sldId="264"/>
            <ac:grpSpMk id="47" creationId="{D0BDFEB6-D2AA-410C-A693-EA7E9BBA3BFF}"/>
          </ac:grpSpMkLst>
        </pc:grpChg>
        <pc:grpChg chg="add">
          <ac:chgData name="Angel Casanova Bienzobas" userId="S::angel.casanova@estudiante.uam.es::10a8078d-f0c5-4d1e-a06a-18b853865254" providerId="AD" clId="Web-{8761AF9F-A08A-2000-9E6A-E08F1B6F39B1}" dt="2021-02-27T15:15:01.362" v="215"/>
          <ac:grpSpMkLst>
            <pc:docMk/>
            <pc:sldMk cId="2429981468" sldId="264"/>
            <ac:grpSpMk id="49" creationId="{AED92372-F778-4E96-9E90-4E63BAF3CAD3}"/>
          </ac:grpSpMkLst>
        </pc:grpChg>
        <pc:picChg chg="del">
          <ac:chgData name="Angel Casanova Bienzobas" userId="S::angel.casanova@estudiante.uam.es::10a8078d-f0c5-4d1e-a06a-18b853865254" providerId="AD" clId="Web-{8761AF9F-A08A-2000-9E6A-E08F1B6F39B1}" dt="2021-02-27T15:14:21.158" v="210"/>
          <ac:picMkLst>
            <pc:docMk/>
            <pc:sldMk cId="2429981468" sldId="264"/>
            <ac:picMk id="3" creationId="{D2548C6B-AA85-477F-B4BE-E220C29E1069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4" creationId="{95349AFF-57EA-462D-B0EF-4B44DE5863FF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9" creationId="{012FDCFE-9AD2-4D8A-8CBF-B3AA37EBF6DD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27" creationId="{FC7852F8-6371-4D0E-ADF1-AD67B8FD8F9E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33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15" v="214"/>
          <ac:picMkLst>
            <pc:docMk/>
            <pc:sldMk cId="2429981468" sldId="264"/>
            <ac:picMk id="37" creationId="{50FF2874-547C-4D14-9E18-28B19002FB8C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46" creationId="{4B61EBEC-D0CA-456C-98A6-EDA1AC9FB0D6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15" v="214"/>
          <ac:picMkLst>
            <pc:docMk/>
            <pc:sldMk cId="2429981468" sldId="264"/>
            <ac:picMk id="51" creationId="{7CBA4719-C30A-462C-A3A7-5D93A2B30C0C}"/>
          </ac:picMkLst>
        </pc:pic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11" creationId="{FBD463FC-4CA8-4FF4-85A3-AF9F4B98D210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13" creationId="{BECF35C3-8B44-4F4B-BD25-4C01823DB22A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25" creationId="{BFAC20BB-5902-4D8F-9A2A-E4B516EF39DE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30" creationId="{60356817-A471-4572-AE96-579F6D6BFD9B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34" creationId="{1C7D2BA4-4B7A-4596-8BCC-5CF715423894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36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15" v="214"/>
          <ac:cxnSpMkLst>
            <pc:docMk/>
            <pc:sldMk cId="2429981468" sldId="264"/>
            <ac:cxnSpMk id="39" creationId="{36CF827D-A163-47F7-BD87-34EB4FA7D696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15" v="214"/>
          <ac:cxnSpMkLst>
            <pc:docMk/>
            <pc:sldMk cId="2429981468" sldId="264"/>
            <ac:cxnSpMk id="41" creationId="{D299D9A9-1DA8-433D-A9BC-FB48D93D4217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42" creationId="{84F2C6A8-7D46-49EA-860B-0F0B0208436C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15" v="214"/>
          <ac:cxnSpMkLst>
            <pc:docMk/>
            <pc:sldMk cId="2429981468" sldId="264"/>
            <ac:cxnSpMk id="53" creationId="{F30857DA-DEF8-4780-BECA-1C220534422F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55" creationId="{718A71EB-D327-4458-85FB-26336B2BA01B}"/>
          </ac:cxnSpMkLst>
        </pc:cxnChg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6.749" v="167"/>
        <pc:sldMkLst>
          <pc:docMk/>
          <pc:sldMk cId="2364199741" sldId="265"/>
        </pc:sldMkLst>
      </pc:sldChg>
      <pc:sldChg chg="addSp delSp modSp add replId">
        <pc:chgData name="Angel Casanova Bienzobas" userId="S::angel.casanova@estudiante.uam.es::10a8078d-f0c5-4d1e-a06a-18b853865254" providerId="AD" clId="Web-{8761AF9F-A08A-2000-9E6A-E08F1B6F39B1}" dt="2021-02-27T15:15:09.409" v="216"/>
        <pc:sldMkLst>
          <pc:docMk/>
          <pc:sldMk cId="2660601945" sldId="265"/>
        </pc:sldMkLst>
        <pc:spChg chg="mo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2" creationId="{A495F4EA-E26D-4A32-9D39-26F10FE90FB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6" creationId="{0CABCAE3-64FC-4149-819F-2C1812824154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15" creationId="{9AB26DBC-1F7F-4AC0-A88C-69712701E62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17" creationId="{6F099884-7695-4976-8EBD-ECB5AF05355F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24" creationId="{74163961-0280-48BA-BC84-97E03B009955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35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43" creationId="{1C69834E-5EEE-4D61-833E-04928896454C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45" creationId="{58E5D9BA-46E7-4BFA-9C74-75495BF6F54D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60" creationId="{0CABCAE3-64FC-4149-819F-2C1812824154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68" creationId="{2FA7AD0A-1871-4DF8-9235-F49D0513B9C1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70" creationId="{36B04CFB-FAE5-47DD-9B3E-4E9BA7A89CC1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78" creationId="{622F7FD7-8884-4FD5-95AB-0B5C6033ADF7}"/>
          </ac:spMkLst>
        </pc:spChg>
        <pc:grpChg chg="del">
          <ac:chgData name="Angel Casanova Bienzobas" userId="S::angel.casanova@estudiante.uam.es::10a8078d-f0c5-4d1e-a06a-18b853865254" providerId="AD" clId="Web-{8761AF9F-A08A-2000-9E6A-E08F1B6F39B1}" dt="2021-02-27T15:14:00.513" v="208"/>
          <ac:grpSpMkLst>
            <pc:docMk/>
            <pc:sldMk cId="2660601945" sldId="265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09.409" v="216"/>
          <ac:grpSpMkLst>
            <pc:docMk/>
            <pc:sldMk cId="2660601945" sldId="265"/>
            <ac:grpSpMk id="47" creationId="{4BE4308E-D3C7-4FB9-928C-C0B7F62ECFF5}"/>
          </ac:grpSpMkLst>
        </pc:grpChg>
        <pc:grpChg chg="add">
          <ac:chgData name="Angel Casanova Bienzobas" userId="S::angel.casanova@estudiante.uam.es::10a8078d-f0c5-4d1e-a06a-18b853865254" providerId="AD" clId="Web-{8761AF9F-A08A-2000-9E6A-E08F1B6F39B1}" dt="2021-02-27T15:15:09.409" v="216"/>
          <ac:grpSpMkLst>
            <pc:docMk/>
            <pc:sldMk cId="2660601945" sldId="265"/>
            <ac:grpSpMk id="74" creationId="{E8ACF89C-CFC3-4D68-B3C4-2BEFB7BBE5F7}"/>
          </ac:grpSpMkLst>
        </pc:grpChg>
        <pc:picChg chg="del">
          <ac:chgData name="Angel Casanova Bienzobas" userId="S::angel.casanova@estudiante.uam.es::10a8078d-f0c5-4d1e-a06a-18b853865254" providerId="AD" clId="Web-{8761AF9F-A08A-2000-9E6A-E08F1B6F39B1}" dt="2021-02-27T15:12:36.770" v="195"/>
          <ac:picMkLst>
            <pc:docMk/>
            <pc:sldMk cId="2660601945" sldId="265"/>
            <ac:picMk id="3" creationId="{D2548C6B-AA85-477F-B4BE-E220C29E1069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4" creationId="{FAE35EDC-1039-463B-9538-D5BE2D2DE0B0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4:00.513" v="208"/>
          <ac:picMkLst>
            <pc:docMk/>
            <pc:sldMk cId="2660601945" sldId="265"/>
            <ac:picMk id="9" creationId="{012FDCFE-9AD2-4D8A-8CBF-B3AA37EBF6DD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4:00.513" v="208"/>
          <ac:picMkLst>
            <pc:docMk/>
            <pc:sldMk cId="2660601945" sldId="265"/>
            <ac:picMk id="27" creationId="{FC7852F8-6371-4D0E-ADF1-AD67B8FD8F9E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37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53" creationId="{4C401D57-600A-4C91-AC9A-14CA1ED6F7D8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62" creationId="{012FDCFE-9AD2-4D8A-8CBF-B3AA37EBF6DD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80" creationId="{16EFE474-4FE0-4E8F-8F09-5ED2C9E76A84}"/>
          </ac:picMkLst>
        </pc:pic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11" creationId="{FBD463FC-4CA8-4FF4-85A3-AF9F4B98D210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13" creationId="{BECF35C3-8B44-4F4B-BD25-4C01823DB22A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25" creationId="{BFAC20BB-5902-4D8F-9A2A-E4B516EF39DE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30" creationId="{60356817-A471-4572-AE96-579F6D6BFD9B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39" creationId="{1C7D2BA4-4B7A-4596-8BCC-5CF715423894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41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51" creationId="{D8155E42-34DF-487F-9EE3-78A6093B3F81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55" creationId="{412BDC66-00FA-4A3F-9BC7-BE05FF7705F8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64" creationId="{FBD463FC-4CA8-4FF4-85A3-AF9F4B98D210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66" creationId="{BECF35C3-8B44-4F4B-BD25-4C01823DB22A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72" creationId="{EE68D41B-9286-479F-9AB7-678C8E348D71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82" creationId="{CF8B8C81-54DC-4AF5-B682-3A2C70A6B55C}"/>
          </ac:cxnSpMkLst>
        </pc:cxnChg>
      </pc:sldChg>
      <pc:sldChg chg="addSp delSp modSp add del replId">
        <pc:chgData name="Angel Casanova Bienzobas" userId="S::angel.casanova@estudiante.uam.es::10a8078d-f0c5-4d1e-a06a-18b853865254" providerId="AD" clId="Web-{8761AF9F-A08A-2000-9E6A-E08F1B6F39B1}" dt="2021-02-27T15:09:35.655" v="166"/>
        <pc:sldMkLst>
          <pc:docMk/>
          <pc:sldMk cId="290332131" sldId="266"/>
        </pc:sldMkLst>
        <pc:picChg chg="add del mod">
          <ac:chgData name="Angel Casanova Bienzobas" userId="S::angel.casanova@estudiante.uam.es::10a8078d-f0c5-4d1e-a06a-18b853865254" providerId="AD" clId="Web-{8761AF9F-A08A-2000-9E6A-E08F1B6F39B1}" dt="2021-02-27T15:09:32.999" v="165"/>
          <ac:picMkLst>
            <pc:docMk/>
            <pc:sldMk cId="290332131" sldId="266"/>
            <ac:picMk id="3" creationId="{C5742075-2C0E-461D-9515-6C216B23A28C}"/>
          </ac:picMkLst>
        </pc:picChg>
      </pc:sldChg>
      <pc:sldChg chg="addSp delSp modSp add replId">
        <pc:chgData name="Angel Casanova Bienzobas" userId="S::angel.casanova@estudiante.uam.es::10a8078d-f0c5-4d1e-a06a-18b853865254" providerId="AD" clId="Web-{8761AF9F-A08A-2000-9E6A-E08F1B6F39B1}" dt="2021-02-27T15:15:59.379" v="224" actId="1076"/>
        <pc:sldMkLst>
          <pc:docMk/>
          <pc:sldMk cId="2767610658" sldId="266"/>
        </pc:sldMkLst>
        <pc:spChg chg="mod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2" creationId="{A495F4EA-E26D-4A32-9D39-26F10FE90FB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6" creationId="{0CABCAE3-64FC-4149-819F-2C1812824154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15" creationId="{9AB26DBC-1F7F-4AC0-A88C-69712701E62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17" creationId="{6F099884-7695-4976-8EBD-ECB5AF05355F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24" creationId="{74163961-0280-48BA-BC84-97E03B009955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35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43" creationId="{EC17D08F-2133-44A9-B28C-CB29928FA8D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45" creationId="{0CC36881-E309-4C41-8B5B-203AADC15FF6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57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60" creationId="{0CABCAE3-64FC-4149-819F-2C1812824154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63" creationId="{EC17D08F-2133-44A9-B28C-CB29928FA8D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65" creationId="{0CC36881-E309-4C41-8B5B-203AADC15FF6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68" creationId="{2FA7AD0A-1871-4DF8-9235-F49D0513B9C1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70" creationId="{36B04CFB-FAE5-47DD-9B3E-4E9BA7A89CC1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78" creationId="{622F7FD7-8884-4FD5-95AB-0B5C6033ADF7}"/>
          </ac:spMkLst>
        </pc:spChg>
        <pc:grpChg chg="del">
          <ac:chgData name="Angel Casanova Bienzobas" userId="S::angel.casanova@estudiante.uam.es::10a8078d-f0c5-4d1e-a06a-18b853865254" providerId="AD" clId="Web-{8761AF9F-A08A-2000-9E6A-E08F1B6F39B1}" dt="2021-02-27T15:15:19.831" v="217"/>
          <ac:grpSpMkLst>
            <pc:docMk/>
            <pc:sldMk cId="2767610658" sldId="266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35.394" v="221"/>
          <ac:grpSpMkLst>
            <pc:docMk/>
            <pc:sldMk cId="2767610658" sldId="266"/>
            <ac:grpSpMk id="49" creationId="{AED92372-F778-4E96-9E90-4E63BAF3CAD3}"/>
          </ac:grpSpMkLst>
        </pc:grpChg>
        <pc:grpChg chg="add">
          <ac:chgData name="Angel Casanova Bienzobas" userId="S::angel.casanova@estudiante.uam.es::10a8078d-f0c5-4d1e-a06a-18b853865254" providerId="AD" clId="Web-{8761AF9F-A08A-2000-9E6A-E08F1B6F39B1}" dt="2021-02-27T15:15:35.394" v="221"/>
          <ac:grpSpMkLst>
            <pc:docMk/>
            <pc:sldMk cId="2767610658" sldId="266"/>
            <ac:grpSpMk id="69" creationId="{AED92372-F778-4E96-9E90-4E63BAF3CAD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35.347" v="220"/>
          <ac:grpSpMkLst>
            <pc:docMk/>
            <pc:sldMk cId="2767610658" sldId="266"/>
            <ac:grpSpMk id="74" creationId="{E8ACF89C-CFC3-4D68-B3C4-2BEFB7BBE5F7}"/>
          </ac:grpSpMkLst>
        </pc:grpChg>
        <pc:picChg chg="del mod">
          <ac:chgData name="Angel Casanova Bienzobas" userId="S::angel.casanova@estudiante.uam.es::10a8078d-f0c5-4d1e-a06a-18b853865254" providerId="AD" clId="Web-{8761AF9F-A08A-2000-9E6A-E08F1B6F39B1}" dt="2021-02-27T15:15:51.254" v="222"/>
          <ac:picMkLst>
            <pc:docMk/>
            <pc:sldMk cId="2767610658" sldId="266"/>
            <ac:picMk id="3" creationId="{D2548C6B-AA85-477F-B4BE-E220C29E1069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15:59.379" v="224" actId="1076"/>
          <ac:picMkLst>
            <pc:docMk/>
            <pc:sldMk cId="2767610658" sldId="266"/>
            <ac:picMk id="4" creationId="{A307B389-5343-41B0-8512-E454D8A27D80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5:19.831" v="217"/>
          <ac:picMkLst>
            <pc:docMk/>
            <pc:sldMk cId="2767610658" sldId="266"/>
            <ac:picMk id="9" creationId="{012FDCFE-9AD2-4D8A-8CBF-B3AA37EBF6DD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5:19.831" v="217"/>
          <ac:picMkLst>
            <pc:docMk/>
            <pc:sldMk cId="2767610658" sldId="266"/>
            <ac:picMk id="27" creationId="{FC7852F8-6371-4D0E-ADF1-AD67B8FD8F9E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37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53" creationId="{4B61EBEC-D0CA-456C-98A6-EDA1AC9FB0D6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58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47" v="220"/>
          <ac:picMkLst>
            <pc:docMk/>
            <pc:sldMk cId="2767610658" sldId="266"/>
            <ac:picMk id="62" creationId="{012FDCFE-9AD2-4D8A-8CBF-B3AA37EBF6DD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71" creationId="{4B61EBEC-D0CA-456C-98A6-EDA1AC9FB0D6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47" v="220"/>
          <ac:picMkLst>
            <pc:docMk/>
            <pc:sldMk cId="2767610658" sldId="266"/>
            <ac:picMk id="80" creationId="{16EFE474-4FE0-4E8F-8F09-5ED2C9E76A84}"/>
          </ac:picMkLst>
        </pc:pic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11" creationId="{FBD463FC-4CA8-4FF4-85A3-AF9F4B98D210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13" creationId="{BECF35C3-8B44-4F4B-BD25-4C01823DB22A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25" creationId="{BFAC20BB-5902-4D8F-9A2A-E4B516EF39DE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30" creationId="{60356817-A471-4572-AE96-579F6D6BFD9B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39" creationId="{1C7D2BA4-4B7A-4596-8BCC-5CF715423894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41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47" creationId="{84F2C6A8-7D46-49EA-860B-0F0B0208436C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55" creationId="{718A71EB-D327-4458-85FB-26336B2BA01B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59" creationId="{1C7D2BA4-4B7A-4596-8BCC-5CF715423894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61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64" creationId="{FBD463FC-4CA8-4FF4-85A3-AF9F4B98D210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66" creationId="{BECF35C3-8B44-4F4B-BD25-4C01823DB22A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67" creationId="{84F2C6A8-7D46-49EA-860B-0F0B0208436C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72" creationId="{EE68D41B-9286-479F-9AB7-678C8E348D71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73" creationId="{718A71EB-D327-4458-85FB-26336B2BA01B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82" creationId="{CF8B8C81-54DC-4AF5-B682-3A2C70A6B55C}"/>
          </ac:cxnSpMkLst>
        </pc:cxnChg>
      </pc:sldChg>
      <pc:sldChg chg="delSp modSp add replId">
        <pc:chgData name="Angel Casanova Bienzobas" userId="S::angel.casanova@estudiante.uam.es::10a8078d-f0c5-4d1e-a06a-18b853865254" providerId="AD" clId="Web-{8761AF9F-A08A-2000-9E6A-E08F1B6F39B1}" dt="2021-02-27T15:17:23.804" v="235"/>
        <pc:sldMkLst>
          <pc:docMk/>
          <pc:sldMk cId="2466222995" sldId="267"/>
        </pc:sldMkLst>
        <pc:spChg chg="mod">
          <ac:chgData name="Angel Casanova Bienzobas" userId="S::angel.casanova@estudiante.uam.es::10a8078d-f0c5-4d1e-a06a-18b853865254" providerId="AD" clId="Web-{8761AF9F-A08A-2000-9E6A-E08F1B6F39B1}" dt="2021-02-27T15:17:20.116" v="234" actId="20577"/>
          <ac:spMkLst>
            <pc:docMk/>
            <pc:sldMk cId="2466222995" sldId="267"/>
            <ac:spMk id="2" creationId="{A495F4EA-E26D-4A32-9D39-26F10FE90FB9}"/>
          </ac:spMkLst>
        </pc:spChg>
        <pc:picChg chg="del">
          <ac:chgData name="Angel Casanova Bienzobas" userId="S::angel.casanova@estudiante.uam.es::10a8078d-f0c5-4d1e-a06a-18b853865254" providerId="AD" clId="Web-{8761AF9F-A08A-2000-9E6A-E08F1B6F39B1}" dt="2021-02-27T15:17:23.804" v="235"/>
          <ac:picMkLst>
            <pc:docMk/>
            <pc:sldMk cId="2466222995" sldId="267"/>
            <ac:picMk id="4" creationId="{A307B389-5343-41B0-8512-E454D8A27D80}"/>
          </ac:picMkLst>
        </pc:picChg>
      </pc:sldChg>
      <pc:sldChg chg="addSp delSp modSp">
        <pc:chgData name="Angel Casanova Bienzobas" userId="S::angel.casanova@estudiante.uam.es::10a8078d-f0c5-4d1e-a06a-18b853865254" providerId="AD" clId="Web-{8761AF9F-A08A-2000-9E6A-E08F1B6F39B1}" dt="2021-02-27T15:26:42.834" v="252" actId="14100"/>
        <pc:sldMkLst>
          <pc:docMk/>
          <pc:sldMk cId="1774894645" sldId="268"/>
        </pc:sldMkLst>
        <pc:spChg chg="mod">
          <ac:chgData name="Angel Casanova Bienzobas" userId="S::angel.casanova@estudiante.uam.es::10a8078d-f0c5-4d1e-a06a-18b853865254" providerId="AD" clId="Web-{8761AF9F-A08A-2000-9E6A-E08F1B6F39B1}" dt="2021-02-27T15:26:02.380" v="251" actId="1076"/>
          <ac:spMkLst>
            <pc:docMk/>
            <pc:sldMk cId="1774894645" sldId="268"/>
            <ac:spMk id="10" creationId="{EEF56FE9-A888-4125-9219-525796C8085A}"/>
          </ac:spMkLst>
        </pc:spChg>
        <pc:picChg chg="del">
          <ac:chgData name="Angel Casanova Bienzobas" userId="S::angel.casanova@estudiante.uam.es::10a8078d-f0c5-4d1e-a06a-18b853865254" providerId="AD" clId="Web-{8761AF9F-A08A-2000-9E6A-E08F1B6F39B1}" dt="2021-02-27T15:21:22.060" v="238"/>
          <ac:picMkLst>
            <pc:docMk/>
            <pc:sldMk cId="1774894645" sldId="268"/>
            <ac:picMk id="3" creationId="{8DB575BF-5965-4DBE-BE18-EEA3595F6ADC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5:38.442" v="249" actId="1076"/>
          <ac:picMkLst>
            <pc:docMk/>
            <pc:sldMk cId="1774894645" sldId="268"/>
            <ac:picMk id="3" creationId="{CA6F3B9B-3FE0-435B-BD32-33371B18762C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3:26.313" v="244" actId="1076"/>
          <ac:picMkLst>
            <pc:docMk/>
            <pc:sldMk cId="1774894645" sldId="268"/>
            <ac:picMk id="4" creationId="{EB39EA2D-5E5B-44BE-A045-C35F0099D0E0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21:21.232" v="236"/>
          <ac:picMkLst>
            <pc:docMk/>
            <pc:sldMk cId="1774894645" sldId="268"/>
            <ac:picMk id="5" creationId="{91A25891-0AC4-4D3D-9945-4AE7B53D35B1}"/>
          </ac:picMkLst>
        </pc:picChg>
        <pc:picChg chg="add del mod">
          <ac:chgData name="Angel Casanova Bienzobas" userId="S::angel.casanova@estudiante.uam.es::10a8078d-f0c5-4d1e-a06a-18b853865254" providerId="AD" clId="Web-{8761AF9F-A08A-2000-9E6A-E08F1B6F39B1}" dt="2021-02-27T15:25:21.082" v="247"/>
          <ac:picMkLst>
            <pc:docMk/>
            <pc:sldMk cId="1774894645" sldId="268"/>
            <ac:picMk id="6" creationId="{1362E0A0-9992-4839-9613-14F826D8CBAD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21:21.732" v="237"/>
          <ac:picMkLst>
            <pc:docMk/>
            <pc:sldMk cId="1774894645" sldId="268"/>
            <ac:picMk id="7" creationId="{D6C763FF-13BE-4221-9637-33FDD6ABD1CA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5:53.348" v="250" actId="1076"/>
          <ac:picMkLst>
            <pc:docMk/>
            <pc:sldMk cId="1774894645" sldId="268"/>
            <ac:picMk id="12" creationId="{DE93DAE7-8170-4D94-8D56-31E24D892661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6:42.834" v="252" actId="14100"/>
          <ac:picMkLst>
            <pc:docMk/>
            <pc:sldMk cId="1774894645" sldId="268"/>
            <ac:picMk id="13" creationId="{019A1104-8263-4780-B273-09C001D02A66}"/>
          </ac:picMkLst>
        </pc:picChg>
      </pc:sldChg>
    </pc:docChg>
  </pc:docChgLst>
  <pc:docChgLst>
    <pc:chgData name="Jorge Blanco Rey" userId="96f09345-9025-4aa4-b4f2-5923db6f1109" providerId="ADAL" clId="{61DD6103-F299-44AB-AC8C-1BC972D45F8E}"/>
    <pc:docChg chg="undo custSel addSld modSld">
      <pc:chgData name="Jorge Blanco Rey" userId="96f09345-9025-4aa4-b4f2-5923db6f1109" providerId="ADAL" clId="{61DD6103-F299-44AB-AC8C-1BC972D45F8E}" dt="2021-02-27T11:45:46.421" v="176" actId="27636"/>
      <pc:docMkLst>
        <pc:docMk/>
      </pc:docMkLst>
      <pc:sldChg chg="modSp new mod">
        <pc:chgData name="Jorge Blanco Rey" userId="96f09345-9025-4aa4-b4f2-5923db6f1109" providerId="ADAL" clId="{61DD6103-F299-44AB-AC8C-1BC972D45F8E}" dt="2021-02-27T11:41:55.289" v="9" actId="20577"/>
        <pc:sldMkLst>
          <pc:docMk/>
          <pc:sldMk cId="1840752922" sldId="256"/>
        </pc:sldMkLst>
        <pc:spChg chg="mod">
          <ac:chgData name="Jorge Blanco Rey" userId="96f09345-9025-4aa4-b4f2-5923db6f1109" providerId="ADAL" clId="{61DD6103-F299-44AB-AC8C-1BC972D45F8E}" dt="2021-02-27T11:41:55.289" v="9" actId="20577"/>
          <ac:spMkLst>
            <pc:docMk/>
            <pc:sldMk cId="1840752922" sldId="256"/>
            <ac:spMk id="2" creationId="{F53D5CD4-074B-4213-821B-859ED154FFD2}"/>
          </ac:spMkLst>
        </pc:spChg>
        <pc:spChg chg="mod">
          <ac:chgData name="Jorge Blanco Rey" userId="96f09345-9025-4aa4-b4f2-5923db6f1109" providerId="ADAL" clId="{61DD6103-F299-44AB-AC8C-1BC972D45F8E}" dt="2021-02-27T11:40:53.079" v="5"/>
          <ac:spMkLst>
            <pc:docMk/>
            <pc:sldMk cId="1840752922" sldId="256"/>
            <ac:spMk id="3" creationId="{5FAF9A21-2BC0-4E57-AB07-FD8A655536F9}"/>
          </ac:spMkLst>
        </pc:spChg>
      </pc:sldChg>
      <pc:sldChg chg="modSp new mod">
        <pc:chgData name="Jorge Blanco Rey" userId="96f09345-9025-4aa4-b4f2-5923db6f1109" providerId="ADAL" clId="{61DD6103-F299-44AB-AC8C-1BC972D45F8E}" dt="2021-02-27T11:44:57.782" v="137" actId="20577"/>
        <pc:sldMkLst>
          <pc:docMk/>
          <pc:sldMk cId="1920584660" sldId="257"/>
        </pc:sldMkLst>
        <pc:spChg chg="mod">
          <ac:chgData name="Jorge Blanco Rey" userId="96f09345-9025-4aa4-b4f2-5923db6f1109" providerId="ADAL" clId="{61DD6103-F299-44AB-AC8C-1BC972D45F8E}" dt="2021-02-27T11:43:11.025" v="17" actId="20577"/>
          <ac:spMkLst>
            <pc:docMk/>
            <pc:sldMk cId="1920584660" sldId="257"/>
            <ac:spMk id="2" creationId="{26F808FC-ED16-41DF-A711-3E3202CBC384}"/>
          </ac:spMkLst>
        </pc:spChg>
        <pc:spChg chg="mod">
          <ac:chgData name="Jorge Blanco Rey" userId="96f09345-9025-4aa4-b4f2-5923db6f1109" providerId="ADAL" clId="{61DD6103-F299-44AB-AC8C-1BC972D45F8E}" dt="2021-02-27T11:44:57.782" v="137" actId="20577"/>
          <ac:spMkLst>
            <pc:docMk/>
            <pc:sldMk cId="1920584660" sldId="257"/>
            <ac:spMk id="3" creationId="{00A420E7-08DE-470A-8B7B-864B32B60538}"/>
          </ac:spMkLst>
        </pc:spChg>
      </pc:sldChg>
      <pc:sldChg chg="modSp new mod">
        <pc:chgData name="Jorge Blanco Rey" userId="96f09345-9025-4aa4-b4f2-5923db6f1109" providerId="ADAL" clId="{61DD6103-F299-44AB-AC8C-1BC972D45F8E}" dt="2021-02-27T11:45:14.525" v="150" actId="20577"/>
        <pc:sldMkLst>
          <pc:docMk/>
          <pc:sldMk cId="2759744473" sldId="258"/>
        </pc:sldMkLst>
        <pc:spChg chg="mod">
          <ac:chgData name="Jorge Blanco Rey" userId="96f09345-9025-4aa4-b4f2-5923db6f1109" providerId="ADAL" clId="{61DD6103-F299-44AB-AC8C-1BC972D45F8E}" dt="2021-02-27T11:45:14.525" v="150" actId="20577"/>
          <ac:spMkLst>
            <pc:docMk/>
            <pc:sldMk cId="2759744473" sldId="258"/>
            <ac:spMk id="2" creationId="{F7B0F085-3D75-457E-9330-1BE4BD5A2F60}"/>
          </ac:spMkLst>
        </pc:spChg>
      </pc:sldChg>
      <pc:sldChg chg="modSp new mod">
        <pc:chgData name="Jorge Blanco Rey" userId="96f09345-9025-4aa4-b4f2-5923db6f1109" providerId="ADAL" clId="{61DD6103-F299-44AB-AC8C-1BC972D45F8E}" dt="2021-02-27T11:45:37.404" v="171" actId="20577"/>
        <pc:sldMkLst>
          <pc:docMk/>
          <pc:sldMk cId="3042499860" sldId="259"/>
        </pc:sldMkLst>
        <pc:spChg chg="mod">
          <ac:chgData name="Jorge Blanco Rey" userId="96f09345-9025-4aa4-b4f2-5923db6f1109" providerId="ADAL" clId="{61DD6103-F299-44AB-AC8C-1BC972D45F8E}" dt="2021-02-27T11:45:37.404" v="171" actId="20577"/>
          <ac:spMkLst>
            <pc:docMk/>
            <pc:sldMk cId="3042499860" sldId="259"/>
            <ac:spMk id="2" creationId="{B3977E80-7013-440F-BCC0-A4D422777F56}"/>
          </ac:spMkLst>
        </pc:spChg>
      </pc:sldChg>
      <pc:sldChg chg="modSp new mod">
        <pc:chgData name="Jorge Blanco Rey" userId="96f09345-9025-4aa4-b4f2-5923db6f1109" providerId="ADAL" clId="{61DD6103-F299-44AB-AC8C-1BC972D45F8E}" dt="2021-02-27T11:45:46.421" v="176" actId="27636"/>
        <pc:sldMkLst>
          <pc:docMk/>
          <pc:sldMk cId="3146745427" sldId="260"/>
        </pc:sldMkLst>
        <pc:spChg chg="mod">
          <ac:chgData name="Jorge Blanco Rey" userId="96f09345-9025-4aa4-b4f2-5923db6f1109" providerId="ADAL" clId="{61DD6103-F299-44AB-AC8C-1BC972D45F8E}" dt="2021-02-27T11:45:46.421" v="176" actId="27636"/>
          <ac:spMkLst>
            <pc:docMk/>
            <pc:sldMk cId="3146745427" sldId="260"/>
            <ac:spMk id="2" creationId="{A495F4EA-E26D-4A32-9D39-26F10FE90F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0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6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1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7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1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1C85-FAE8-48F6-8777-9E8E02D2DB33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8FD62E-D6E2-4438-90CC-699F4CCB779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AF9A21-2BC0-4E57-AB07-FD8A65553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>
                <a:latin typeface="Franklin Gothic Demi" panose="020B0703020102020204" pitchFamily="34" charset="0"/>
              </a:rPr>
              <a:t>Runner </a:t>
            </a:r>
            <a:r>
              <a:rPr lang="es-ES" err="1">
                <a:latin typeface="Franklin Gothic Demi" panose="020B0703020102020204" pitchFamily="34" charset="0"/>
              </a:rPr>
              <a:t>solutions</a:t>
            </a:r>
            <a:endParaRPr lang="es-ES">
              <a:latin typeface="Franklin Gothic Demi" panose="020B0703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BAA1F-0453-4054-A62C-4CD23957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80" y="1848535"/>
            <a:ext cx="1571113" cy="15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6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67" name="Straight Connector 7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7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307B389-5343-41B0-8512-E454D8A2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73" y="1193701"/>
            <a:ext cx="6282919" cy="36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F085-3D75-457E-9330-1BE4BD5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4FE94-B4B9-47C3-8261-ABB1F6E88F6A}"/>
              </a:ext>
            </a:extLst>
          </p:cNvPr>
          <p:cNvSpPr txBox="1"/>
          <p:nvPr/>
        </p:nvSpPr>
        <p:spPr>
          <a:xfrm>
            <a:off x="1218381" y="4668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/>
              <a:t>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C666B-081C-45C6-9626-A11D607D1261}"/>
              </a:ext>
            </a:extLst>
          </p:cNvPr>
          <p:cNvSpPr txBox="1"/>
          <p:nvPr/>
        </p:nvSpPr>
        <p:spPr>
          <a:xfrm>
            <a:off x="4940199" y="4665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User friendly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56FE9-A888-4125-9219-525796C8085A}"/>
              </a:ext>
            </a:extLst>
          </p:cNvPr>
          <p:cNvSpPr txBox="1"/>
          <p:nvPr/>
        </p:nvSpPr>
        <p:spPr>
          <a:xfrm>
            <a:off x="9228083" y="4691679"/>
            <a:ext cx="2607589" cy="37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Solution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B39EA2D-5E5B-44BE-A045-C35F0099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67" y="2479244"/>
            <a:ext cx="2476500" cy="1847850"/>
          </a:xfrm>
          <a:prstGeom prst="rect">
            <a:avLst/>
          </a:prstGeom>
        </p:spPr>
      </p:pic>
      <p:pic>
        <p:nvPicPr>
          <p:cNvPr id="12" name="Imagen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93DAE7-8170-4D94-8D56-31E24D89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90" y="2175512"/>
            <a:ext cx="2379575" cy="2379634"/>
          </a:xfrm>
          <a:prstGeom prst="rect">
            <a:avLst/>
          </a:prstGeom>
        </p:spPr>
      </p:pic>
      <p:pic>
        <p:nvPicPr>
          <p:cNvPr id="13" name="Graphic 13" descr="Add with solid fill">
            <a:extLst>
              <a:ext uri="{FF2B5EF4-FFF2-40B4-BE49-F238E27FC236}">
                <a16:creationId xmlns:a16="http://schemas.microsoft.com/office/drawing/2014/main" id="{019A1104-8263-4780-B273-09C001D02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020" y="3068664"/>
            <a:ext cx="694841" cy="6948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EE8E91-04AC-4F15-B851-0940D5915B2B}"/>
              </a:ext>
            </a:extLst>
          </p:cNvPr>
          <p:cNvSpPr txBox="1"/>
          <p:nvPr/>
        </p:nvSpPr>
        <p:spPr>
          <a:xfrm>
            <a:off x="7512205" y="2577789"/>
            <a:ext cx="3271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9600"/>
              <a:t>=</a:t>
            </a:r>
          </a:p>
        </p:txBody>
      </p:sp>
      <p:pic>
        <p:nvPicPr>
          <p:cNvPr id="3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A6F3B9B-3FE0-435B-BD32-33371B18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12" y="2520288"/>
            <a:ext cx="2743200" cy="1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08FC-ED16-41DF-A711-3E3202C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  <a:r>
              <a:rPr lang="es-ES"/>
              <a:t>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420E7-08DE-470A-8B7B-864B32B6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</a:t>
            </a:r>
          </a:p>
          <a:p>
            <a:r>
              <a:rPr lang="en-GB"/>
              <a:t>Project definition</a:t>
            </a:r>
          </a:p>
          <a:p>
            <a:r>
              <a:rPr lang="en-GB"/>
              <a:t>Conceptual and visual design of the interaction</a:t>
            </a:r>
          </a:p>
          <a:p>
            <a:r>
              <a:rPr lang="en-GB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205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F085-3D75-457E-9330-1BE4BD5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Introduction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91A25891-0AC4-4D3D-9945-4AE7B53D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0" y="2288366"/>
            <a:ext cx="2557347" cy="23750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DB575BF-5965-4DBE-BE18-EEA3595F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243" y="2285291"/>
            <a:ext cx="2379575" cy="23796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6C763FF-13BE-4221-9637-33FDD6AB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2283579"/>
            <a:ext cx="2381250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4FE94-B4B9-47C3-8261-ABB1F6E88F6A}"/>
              </a:ext>
            </a:extLst>
          </p:cNvPr>
          <p:cNvSpPr txBox="1"/>
          <p:nvPr/>
        </p:nvSpPr>
        <p:spPr>
          <a:xfrm>
            <a:off x="1450698" y="4668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/>
              <a:t>S</a:t>
            </a:r>
            <a:r>
              <a:rPr lang="en-GB">
                <a:ea typeface="+mn-lt"/>
                <a:cs typeface="+mn-lt"/>
              </a:rPr>
              <a:t>tressed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C666B-081C-45C6-9626-A11D607D1261}"/>
              </a:ext>
            </a:extLst>
          </p:cNvPr>
          <p:cNvSpPr txBox="1"/>
          <p:nvPr/>
        </p:nvSpPr>
        <p:spPr>
          <a:xfrm>
            <a:off x="5414126" y="4665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No time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56FE9-A888-4125-9219-525796C8085A}"/>
              </a:ext>
            </a:extLst>
          </p:cNvPr>
          <p:cNvSpPr txBox="1"/>
          <p:nvPr/>
        </p:nvSpPr>
        <p:spPr>
          <a:xfrm>
            <a:off x="9020336" y="4687269"/>
            <a:ext cx="2607589" cy="37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75974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77E80-7013-440F-BCC0-A4D4227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Project definition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10E417D-3617-47A4-BFF4-B1B17691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9" y="2234419"/>
            <a:ext cx="2171700" cy="2105025"/>
          </a:xfrm>
          <a:prstGeom prst="rect">
            <a:avLst/>
          </a:prstGeom>
        </p:spPr>
      </p:pic>
      <p:pic>
        <p:nvPicPr>
          <p:cNvPr id="6" name="Picture 6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73ADE562-D6D9-4A48-9E03-98290BB5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9" y="2258820"/>
            <a:ext cx="2375116" cy="2129777"/>
          </a:xfrm>
          <a:prstGeom prst="rect">
            <a:avLst/>
          </a:prstGeom>
        </p:spPr>
      </p:pic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FE8221C8-580B-47D4-A75D-1EA756FA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05" y="2467056"/>
            <a:ext cx="2743200" cy="1717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B3492-FECC-4CB8-8DC8-945F9AACECF9}"/>
              </a:ext>
            </a:extLst>
          </p:cNvPr>
          <p:cNvSpPr txBox="1"/>
          <p:nvPr/>
        </p:nvSpPr>
        <p:spPr>
          <a:xfrm>
            <a:off x="675468" y="45048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1360F-6D69-4A8F-874A-23948B31222E}"/>
              </a:ext>
            </a:extLst>
          </p:cNvPr>
          <p:cNvSpPr txBox="1"/>
          <p:nvPr/>
        </p:nvSpPr>
        <p:spPr>
          <a:xfrm>
            <a:off x="8666859" y="45283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2CF42-0452-441D-AFFA-9DCA7005CF98}"/>
              </a:ext>
            </a:extLst>
          </p:cNvPr>
          <p:cNvSpPr txBox="1"/>
          <p:nvPr/>
        </p:nvSpPr>
        <p:spPr>
          <a:xfrm>
            <a:off x="5524515" y="45048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 organization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70D86-FD6D-4283-836A-8EA4CBF6B0F7}"/>
              </a:ext>
            </a:extLst>
          </p:cNvPr>
          <p:cNvSpPr txBox="1"/>
          <p:nvPr/>
        </p:nvSpPr>
        <p:spPr>
          <a:xfrm>
            <a:off x="2909806" y="45048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Meeting schedule</a:t>
            </a:r>
          </a:p>
        </p:txBody>
      </p:sp>
      <p:pic>
        <p:nvPicPr>
          <p:cNvPr id="12" name="Imagen 1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FCBDF51-8748-4A57-80DB-665BCEF2C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376" y="2606690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9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82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30" descr=".png">
            <a:extLst>
              <a:ext uri="{FF2B5EF4-FFF2-40B4-BE49-F238E27FC236}">
                <a16:creationId xmlns:a16="http://schemas.microsoft.com/office/drawing/2014/main" id="{BE3FB8EA-BEDB-45D7-A577-2207545E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148848"/>
            <a:ext cx="6282919" cy="3801166"/>
          </a:xfrm>
          <a:prstGeom prst="rect">
            <a:avLst/>
          </a:prstGeom>
        </p:spPr>
      </p:pic>
      <p:pic>
        <p:nvPicPr>
          <p:cNvPr id="8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4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.png">
            <a:extLst>
              <a:ext uri="{FF2B5EF4-FFF2-40B4-BE49-F238E27FC236}">
                <a16:creationId xmlns:a16="http://schemas.microsoft.com/office/drawing/2014/main" id="{00331CFA-9332-4CE6-B517-1E5A9797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148848"/>
            <a:ext cx="6282919" cy="38011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5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.png">
            <a:extLst>
              <a:ext uri="{FF2B5EF4-FFF2-40B4-BE49-F238E27FC236}">
                <a16:creationId xmlns:a16="http://schemas.microsoft.com/office/drawing/2014/main" id="{3E781D4C-C2B2-48B4-A066-DEADAC40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164555"/>
            <a:ext cx="6282919" cy="37697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8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42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2" name="Straight Connector 4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.png">
            <a:extLst>
              <a:ext uri="{FF2B5EF4-FFF2-40B4-BE49-F238E27FC236}">
                <a16:creationId xmlns:a16="http://schemas.microsoft.com/office/drawing/2014/main" id="{95349AFF-57EA-462D-B0EF-4B44DE586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r="1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6" name="Picture 52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8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.png">
            <a:extLst>
              <a:ext uri="{FF2B5EF4-FFF2-40B4-BE49-F238E27FC236}">
                <a16:creationId xmlns:a16="http://schemas.microsoft.com/office/drawing/2014/main" id="{FAE35EDC-1039-463B-9538-D5BE2D2DE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6" b="-1"/>
          <a:stretch/>
        </p:blipFill>
        <p:spPr>
          <a:xfrm>
            <a:off x="4618374" y="1116360"/>
            <a:ext cx="6282919" cy="386614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019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06C2FA2084BC43996BB812F0120C66" ma:contentTypeVersion="8" ma:contentTypeDescription="Crear nuevo documento." ma:contentTypeScope="" ma:versionID="c78e66a7bc373ff04ddaf87e705f1c2d">
  <xsd:schema xmlns:xsd="http://www.w3.org/2001/XMLSchema" xmlns:xs="http://www.w3.org/2001/XMLSchema" xmlns:p="http://schemas.microsoft.com/office/2006/metadata/properties" xmlns:ns2="ae677a4c-709e-43f6-8c01-be34e8913b11" targetNamespace="http://schemas.microsoft.com/office/2006/metadata/properties" ma:root="true" ma:fieldsID="c02f02bfa9f191b4a0c0fd9716cad21f" ns2:_="">
    <xsd:import namespace="ae677a4c-709e-43f6-8c01-be34e8913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77a4c-709e-43f6-8c01-be34e8913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A2CFAA-9FDE-47A7-BF1B-E27BDD9A0FA2}">
  <ds:schemaRefs>
    <ds:schemaRef ds:uri="ae677a4c-709e-43f6-8c01-be34e8913b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AC2D41F-E2B6-4E95-8646-E2D5EAF46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5D2505-D6C2-4470-ABF7-FCFA43A7D5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78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Franklin Gothic Demi</vt:lpstr>
      <vt:lpstr>Gill Sans MT</vt:lpstr>
      <vt:lpstr>Galería</vt:lpstr>
      <vt:lpstr>Presentación de PowerPoint</vt:lpstr>
      <vt:lpstr>Contents table</vt:lpstr>
      <vt:lpstr>Introduction</vt:lpstr>
      <vt:lpstr>Project definition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Team</dc:title>
  <dc:creator>Jorge Blanco Rey</dc:creator>
  <cp:lastModifiedBy>Rodrigo Juez Hernandez</cp:lastModifiedBy>
  <cp:revision>1</cp:revision>
  <dcterms:created xsi:type="dcterms:W3CDTF">2021-02-27T11:31:45Z</dcterms:created>
  <dcterms:modified xsi:type="dcterms:W3CDTF">2021-02-27T20:11:01Z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0x0101002B06C2FA2084BC43996BB812F0120C66</vt:lpwstr>
  </property>
</Properties>
</file>