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72" r:id="rId9"/>
    <p:sldId id="269" r:id="rId10"/>
    <p:sldId id="260" r:id="rId11"/>
    <p:sldId id="261" r:id="rId12"/>
    <p:sldId id="262" r:id="rId13"/>
    <p:sldId id="264" r:id="rId14"/>
    <p:sldId id="271" r:id="rId15"/>
    <p:sldId id="265" r:id="rId16"/>
    <p:sldId id="266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1B09F-C0F0-2000-9E6A-E666E353FF48}" v="151" dt="2021-03-02T12:58:03.324"/>
    <p1510:client id="{61DD6103-F299-44AB-AC8C-1BC972D45F8E}" v="29" dt="2021-03-02T22:56:52.480"/>
    <p1510:client id="{A9749846-17F8-4E4B-9580-CF12FD28A4D2}" v="573" dt="2021-03-02T23:07:26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Ernesto Soëtard Garcia" userId="S::pablo.soetard@estudiante.uam.es::98bcf87b-b43f-4cc4-950a-22419ed5b16f" providerId="AD" clId="Web-{74D6A30D-129D-E1FD-E906-D8ABCFBA3A3D}"/>
    <pc:docChg chg="addSld delSld modSld">
      <pc:chgData name="Pablo Ernesto Soëtard Garcia" userId="S::pablo.soetard@estudiante.uam.es::98bcf87b-b43f-4cc4-950a-22419ed5b16f" providerId="AD" clId="Web-{74D6A30D-129D-E1FD-E906-D8ABCFBA3A3D}" dt="2021-02-27T15:26:47.375" v="139" actId="1076"/>
      <pc:docMkLst>
        <pc:docMk/>
      </pc:docMkLst>
      <pc:sldChg chg="addSp delSp modSp">
        <pc:chgData name="Pablo Ernesto Soëtard Garcia" userId="S::pablo.soetard@estudiante.uam.es::98bcf87b-b43f-4cc4-950a-22419ed5b16f" providerId="AD" clId="Web-{74D6A30D-129D-E1FD-E906-D8ABCFBA3A3D}" dt="2021-02-27T14:57:26.644" v="29" actId="1076"/>
        <pc:sldMkLst>
          <pc:docMk/>
          <pc:sldMk cId="2759744473" sldId="258"/>
        </pc:sldMkLst>
        <pc:spChg chg="del">
          <ac:chgData name="Pablo Ernesto Soëtard Garcia" userId="S::pablo.soetard@estudiante.uam.es::98bcf87b-b43f-4cc4-950a-22419ed5b16f" providerId="AD" clId="Web-{74D6A30D-129D-E1FD-E906-D8ABCFBA3A3D}" dt="2021-02-27T14:53:16.623" v="0"/>
          <ac:spMkLst>
            <pc:docMk/>
            <pc:sldMk cId="2759744473" sldId="258"/>
            <ac:spMk id="3" creationId="{1AB5BD40-512E-43D0-A761-470DC6F7215B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4:57:04.581" v="20" actId="1076"/>
          <ac:spMkLst>
            <pc:docMk/>
            <pc:sldMk cId="2759744473" sldId="258"/>
            <ac:spMk id="8" creationId="{20C4FE94-B4B9-47C3-8261-ABB1F6E88F6A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4:57:26.644" v="29" actId="1076"/>
          <ac:spMkLst>
            <pc:docMk/>
            <pc:sldMk cId="2759744473" sldId="258"/>
            <ac:spMk id="9" creationId="{057C666B-081C-45C6-9626-A11D607D1261}"/>
          </ac:spMkLst>
        </pc:spChg>
        <pc:picChg chg="add mod">
          <ac:chgData name="Pablo Ernesto Soëtard Garcia" userId="S::pablo.soetard@estudiante.uam.es::98bcf87b-b43f-4cc4-950a-22419ed5b16f" providerId="AD" clId="Web-{74D6A30D-129D-E1FD-E906-D8ABCFBA3A3D}" dt="2021-02-27T14:56:14.971" v="13" actId="1076"/>
          <ac:picMkLst>
            <pc:docMk/>
            <pc:sldMk cId="2759744473" sldId="258"/>
            <ac:picMk id="3" creationId="{8DB575BF-5965-4DBE-BE18-EEA3595F6ADC}"/>
          </ac:picMkLst>
        </pc:picChg>
        <pc:picChg chg="mod">
          <ac:chgData name="Pablo Ernesto Soëtard Garcia" userId="S::pablo.soetard@estudiante.uam.es::98bcf87b-b43f-4cc4-950a-22419ed5b16f" providerId="AD" clId="Web-{74D6A30D-129D-E1FD-E906-D8ABCFBA3A3D}" dt="2021-02-27T14:54:57.953" v="3" actId="1076"/>
          <ac:picMkLst>
            <pc:docMk/>
            <pc:sldMk cId="2759744473" sldId="258"/>
            <ac:picMk id="4" creationId="{C546234F-7ED5-4655-92AD-D0C162E0B80F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4:56:20.408" v="15" actId="1076"/>
          <ac:picMkLst>
            <pc:docMk/>
            <pc:sldMk cId="2759744473" sldId="258"/>
            <ac:picMk id="5" creationId="{91A25891-0AC4-4D3D-9945-4AE7B53D35B1}"/>
          </ac:picMkLst>
        </pc:picChg>
        <pc:picChg chg="del mod">
          <ac:chgData name="Pablo Ernesto Soëtard Garcia" userId="S::pablo.soetard@estudiante.uam.es::98bcf87b-b43f-4cc4-950a-22419ed5b16f" providerId="AD" clId="Web-{74D6A30D-129D-E1FD-E906-D8ABCFBA3A3D}" dt="2021-02-27T14:56:04.424" v="9"/>
          <ac:picMkLst>
            <pc:docMk/>
            <pc:sldMk cId="2759744473" sldId="258"/>
            <ac:picMk id="6" creationId="{660BC1F0-F422-45F4-B4DF-338C441887CD}"/>
          </ac:picMkLst>
        </pc:picChg>
      </pc:sldChg>
      <pc:sldChg chg="addSp delSp modSp">
        <pc:chgData name="Pablo Ernesto Soëtard Garcia" userId="S::pablo.soetard@estudiante.uam.es::98bcf87b-b43f-4cc4-950a-22419ed5b16f" providerId="AD" clId="Web-{74D6A30D-129D-E1FD-E906-D8ABCFBA3A3D}" dt="2021-02-27T15:06:03.001" v="62" actId="1076"/>
        <pc:sldMkLst>
          <pc:docMk/>
          <pc:sldMk cId="3042499860" sldId="259"/>
        </pc:sldMkLst>
        <pc:spChg chg="del">
          <ac:chgData name="Pablo Ernesto Soëtard Garcia" userId="S::pablo.soetard@estudiante.uam.es::98bcf87b-b43f-4cc4-950a-22419ed5b16f" providerId="AD" clId="Web-{74D6A30D-129D-E1FD-E906-D8ABCFBA3A3D}" dt="2021-02-27T14:57:42.098" v="30"/>
          <ac:spMkLst>
            <pc:docMk/>
            <pc:sldMk cId="3042499860" sldId="259"/>
            <ac:spMk id="3" creationId="{F2507B9B-D943-4D0E-884D-2AEB9A365CA6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05:09.265" v="41" actId="1076"/>
          <ac:spMkLst>
            <pc:docMk/>
            <pc:sldMk cId="3042499860" sldId="259"/>
            <ac:spMk id="9" creationId="{B6B1360F-6D69-4A8F-874A-23948B31222E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06:03.001" v="62" actId="1076"/>
          <ac:spMkLst>
            <pc:docMk/>
            <pc:sldMk cId="3042499860" sldId="259"/>
            <ac:spMk id="10" creationId="{DEF2CF42-0452-441D-AFFA-9DCA7005CF98}"/>
          </ac:spMkLst>
        </pc:spChg>
        <pc:picChg chg="mod">
          <ac:chgData name="Pablo Ernesto Soëtard Garcia" userId="S::pablo.soetard@estudiante.uam.es::98bcf87b-b43f-4cc4-950a-22419ed5b16f" providerId="AD" clId="Web-{74D6A30D-129D-E1FD-E906-D8ABCFBA3A3D}" dt="2021-02-27T15:03:16.028" v="33" actId="1076"/>
          <ac:picMkLst>
            <pc:docMk/>
            <pc:sldMk cId="3042499860" sldId="259"/>
            <ac:picMk id="4" creationId="{27FDFBD0-F927-47B4-BE04-B872DD0FD412}"/>
          </ac:picMkLst>
        </pc:picChg>
        <pc:picChg chg="mod">
          <ac:chgData name="Pablo Ernesto Soëtard Garcia" userId="S::pablo.soetard@estudiante.uam.es::98bcf87b-b43f-4cc4-950a-22419ed5b16f" providerId="AD" clId="Web-{74D6A30D-129D-E1FD-E906-D8ABCFBA3A3D}" dt="2021-02-27T15:03:20.106" v="34" actId="1076"/>
          <ac:picMkLst>
            <pc:docMk/>
            <pc:sldMk cId="3042499860" sldId="259"/>
            <ac:picMk id="6" creationId="{73ADE562-D6D9-4A48-9E03-98290BB57C9B}"/>
          </ac:picMkLst>
        </pc:picChg>
        <pc:picChg chg="mod">
          <ac:chgData name="Pablo Ernesto Soëtard Garcia" userId="S::pablo.soetard@estudiante.uam.es::98bcf87b-b43f-4cc4-950a-22419ed5b16f" providerId="AD" clId="Web-{74D6A30D-129D-E1FD-E906-D8ABCFBA3A3D}" dt="2021-02-27T15:03:21.872" v="35" actId="1076"/>
          <ac:picMkLst>
            <pc:docMk/>
            <pc:sldMk cId="3042499860" sldId="259"/>
            <ac:picMk id="7" creationId="{FE8221C8-580B-47D4-A75D-1EA756FA124C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5:04:29.014" v="40" actId="1076"/>
          <ac:picMkLst>
            <pc:docMk/>
            <pc:sldMk cId="3042499860" sldId="259"/>
            <ac:picMk id="12" creationId="{DFCBDF51-8748-4A57-80DB-665BCEF2C1A7}"/>
          </ac:picMkLst>
        </pc:picChg>
      </pc:sldChg>
      <pc:sldChg chg="addSp delSp modSp">
        <pc:chgData name="Pablo Ernesto Soëtard Garcia" userId="S::pablo.soetard@estudiante.uam.es::98bcf87b-b43f-4cc4-950a-22419ed5b16f" providerId="AD" clId="Web-{74D6A30D-129D-E1FD-E906-D8ABCFBA3A3D}" dt="2021-02-27T15:14:52.405" v="78"/>
        <pc:sldMkLst>
          <pc:docMk/>
          <pc:sldMk cId="3146745427" sldId="260"/>
        </pc:sldMkLst>
        <pc:spChg chg="mo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2" creationId="{A495F4EA-E26D-4A32-9D39-26F10FE90FB9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6" creationId="{0CABCAE3-64FC-4149-819F-2C1812824154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06:43.767" v="63"/>
          <ac:spMkLst>
            <pc:docMk/>
            <pc:sldMk cId="3146745427" sldId="260"/>
            <ac:spMk id="7" creationId="{A00D9970-C8A7-4E22-AD13-BF1C9C04A9BD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15" creationId="{9AB26DBC-1F7F-4AC0-A88C-69712701E629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17" creationId="{6F099884-7695-4976-8EBD-ECB5AF05355F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24" creationId="{74163961-0280-48BA-BC84-97E03B009955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3.327" v="73"/>
          <ac:spMkLst>
            <pc:docMk/>
            <pc:sldMk cId="3146745427" sldId="260"/>
            <ac:spMk id="32" creationId="{1CE580D1-F917-4567-AFB4-99AA9B52ADF0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1.592" v="71"/>
          <ac:spMkLst>
            <pc:docMk/>
            <pc:sldMk cId="3146745427" sldId="260"/>
            <ac:spMk id="35" creationId="{0CABCAE3-64FC-4149-819F-2C1812824154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3.327" v="73"/>
          <ac:spMkLst>
            <pc:docMk/>
            <pc:sldMk cId="3146745427" sldId="260"/>
            <ac:spMk id="38" creationId="{EC17D08F-2133-44A9-B28C-CB29928FA8D9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3.327" v="73"/>
          <ac:spMkLst>
            <pc:docMk/>
            <pc:sldMk cId="3146745427" sldId="260"/>
            <ac:spMk id="40" creationId="{0CC36881-E309-4C41-8B5B-203AADC15FF6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1.592" v="71"/>
          <ac:spMkLst>
            <pc:docMk/>
            <pc:sldMk cId="3146745427" sldId="260"/>
            <ac:spMk id="43" creationId="{2FA7AD0A-1871-4DF8-9235-F49D0513B9C1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1.592" v="71"/>
          <ac:spMkLst>
            <pc:docMk/>
            <pc:sldMk cId="3146745427" sldId="260"/>
            <ac:spMk id="45" creationId="{36B04CFB-FAE5-47DD-9B3E-4E9BA7A89CC1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6.530" v="75"/>
          <ac:spMkLst>
            <pc:docMk/>
            <pc:sldMk cId="3146745427" sldId="260"/>
            <ac:spMk id="52" creationId="{0CABCAE3-64FC-4149-819F-2C1812824154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1.592" v="71"/>
          <ac:spMkLst>
            <pc:docMk/>
            <pc:sldMk cId="3146745427" sldId="260"/>
            <ac:spMk id="53" creationId="{622F7FD7-8884-4FD5-95AB-0B5C6033ADF7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6.530" v="75"/>
          <ac:spMkLst>
            <pc:docMk/>
            <pc:sldMk cId="3146745427" sldId="260"/>
            <ac:spMk id="59" creationId="{2FA7AD0A-1871-4DF8-9235-F49D0513B9C1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6.530" v="75"/>
          <ac:spMkLst>
            <pc:docMk/>
            <pc:sldMk cId="3146745427" sldId="260"/>
            <ac:spMk id="60" creationId="{36B04CFB-FAE5-47DD-9B3E-4E9BA7A89CC1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46.530" v="75"/>
          <ac:spMkLst>
            <pc:docMk/>
            <pc:sldMk cId="3146745427" sldId="260"/>
            <ac:spMk id="63" creationId="{622F7FD7-8884-4FD5-95AB-0B5C6033ADF7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374" v="77"/>
          <ac:spMkLst>
            <pc:docMk/>
            <pc:sldMk cId="3146745427" sldId="260"/>
            <ac:spMk id="66" creationId="{1CE580D1-F917-4567-AFB4-99AA9B52ADF0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374" v="77"/>
          <ac:spMkLst>
            <pc:docMk/>
            <pc:sldMk cId="3146745427" sldId="260"/>
            <ac:spMk id="70" creationId="{EC17D08F-2133-44A9-B28C-CB29928FA8D9}"/>
          </ac:spMkLst>
        </pc:spChg>
        <pc:spChg chg="add del">
          <ac:chgData name="Pablo Ernesto Soëtard Garcia" userId="S::pablo.soetard@estudiante.uam.es::98bcf87b-b43f-4cc4-950a-22419ed5b16f" providerId="AD" clId="Web-{74D6A30D-129D-E1FD-E906-D8ABCFBA3A3D}" dt="2021-02-27T15:14:52.374" v="77"/>
          <ac:spMkLst>
            <pc:docMk/>
            <pc:sldMk cId="3146745427" sldId="260"/>
            <ac:spMk id="71" creationId="{0CC36881-E309-4C41-8B5B-203AADC15FF6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76" creationId="{0CABCAE3-64FC-4149-819F-2C1812824154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80" creationId="{2FA7AD0A-1871-4DF8-9235-F49D0513B9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81" creationId="{36B04CFB-FAE5-47DD-9B3E-4E9BA7A89C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4:52.405" v="78"/>
          <ac:spMkLst>
            <pc:docMk/>
            <pc:sldMk cId="3146745427" sldId="260"/>
            <ac:spMk id="84" creationId="{622F7FD7-8884-4FD5-95AB-0B5C6033ADF7}"/>
          </ac:spMkLst>
        </pc:spChg>
        <pc:grpChg chg="add del">
          <ac:chgData name="Pablo Ernesto Soëtard Garcia" userId="S::pablo.soetard@estudiante.uam.es::98bcf87b-b43f-4cc4-950a-22419ed5b16f" providerId="AD" clId="Web-{74D6A30D-129D-E1FD-E906-D8ABCFBA3A3D}" dt="2021-02-27T15:14:52.405" v="78"/>
          <ac:grpSpMkLst>
            <pc:docMk/>
            <pc:sldMk cId="3146745427" sldId="260"/>
            <ac:grpSpMk id="19" creationId="{32F6B6B9-C579-41A6-A7D1-A7AB4AA6D233}"/>
          </ac:grpSpMkLst>
        </pc:grpChg>
        <pc:grpChg chg="add del">
          <ac:chgData name="Pablo Ernesto Soëtard Garcia" userId="S::pablo.soetard@estudiante.uam.es::98bcf87b-b43f-4cc4-950a-22419ed5b16f" providerId="AD" clId="Web-{74D6A30D-129D-E1FD-E906-D8ABCFBA3A3D}" dt="2021-02-27T15:14:43.327" v="73"/>
          <ac:grpSpMkLst>
            <pc:docMk/>
            <pc:sldMk cId="3146745427" sldId="260"/>
            <ac:grpSpMk id="44" creationId="{AED92372-F778-4E96-9E90-4E63BAF3CAD3}"/>
          </ac:grpSpMkLst>
        </pc:grpChg>
        <pc:grpChg chg="add del">
          <ac:chgData name="Pablo Ernesto Soëtard Garcia" userId="S::pablo.soetard@estudiante.uam.es::98bcf87b-b43f-4cc4-950a-22419ed5b16f" providerId="AD" clId="Web-{74D6A30D-129D-E1FD-E906-D8ABCFBA3A3D}" dt="2021-02-27T15:14:41.592" v="71"/>
          <ac:grpSpMkLst>
            <pc:docMk/>
            <pc:sldMk cId="3146745427" sldId="260"/>
            <ac:grpSpMk id="49" creationId="{E8ACF89C-CFC3-4D68-B3C4-2BEFB7BBE5F7}"/>
          </ac:grpSpMkLst>
        </pc:grpChg>
        <pc:grpChg chg="add del">
          <ac:chgData name="Pablo Ernesto Soëtard Garcia" userId="S::pablo.soetard@estudiante.uam.es::98bcf87b-b43f-4cc4-950a-22419ed5b16f" providerId="AD" clId="Web-{74D6A30D-129D-E1FD-E906-D8ABCFBA3A3D}" dt="2021-02-27T15:14:46.530" v="75"/>
          <ac:grpSpMkLst>
            <pc:docMk/>
            <pc:sldMk cId="3146745427" sldId="260"/>
            <ac:grpSpMk id="62" creationId="{E8ACF89C-CFC3-4D68-B3C4-2BEFB7BBE5F7}"/>
          </ac:grpSpMkLst>
        </pc:grpChg>
        <pc:grpChg chg="add del">
          <ac:chgData name="Pablo Ernesto Soëtard Garcia" userId="S::pablo.soetard@estudiante.uam.es::98bcf87b-b43f-4cc4-950a-22419ed5b16f" providerId="AD" clId="Web-{74D6A30D-129D-E1FD-E906-D8ABCFBA3A3D}" dt="2021-02-27T15:14:52.374" v="77"/>
          <ac:grpSpMkLst>
            <pc:docMk/>
            <pc:sldMk cId="3146745427" sldId="260"/>
            <ac:grpSpMk id="73" creationId="{AED92372-F778-4E96-9E90-4E63BAF3CAD3}"/>
          </ac:grpSpMkLst>
        </pc:grpChg>
        <pc:grpChg chg="add">
          <ac:chgData name="Pablo Ernesto Soëtard Garcia" userId="S::pablo.soetard@estudiante.uam.es::98bcf87b-b43f-4cc4-950a-22419ed5b16f" providerId="AD" clId="Web-{74D6A30D-129D-E1FD-E906-D8ABCFBA3A3D}" dt="2021-02-27T15:14:52.405" v="78"/>
          <ac:grpSpMkLst>
            <pc:docMk/>
            <pc:sldMk cId="3146745427" sldId="260"/>
            <ac:grpSpMk id="83" creationId="{E8ACF89C-CFC3-4D68-B3C4-2BEFB7BBE5F7}"/>
          </ac:grpSpMkLst>
        </pc:grpChg>
        <pc:picChg chg="del mod">
          <ac:chgData name="Pablo Ernesto Soëtard Garcia" userId="S::pablo.soetard@estudiante.uam.es::98bcf87b-b43f-4cc4-950a-22419ed5b16f" providerId="AD" clId="Web-{74D6A30D-129D-E1FD-E906-D8ABCFBA3A3D}" dt="2021-02-27T15:14:09.419" v="68"/>
          <ac:picMkLst>
            <pc:docMk/>
            <pc:sldMk cId="3146745427" sldId="260"/>
            <ac:picMk id="3" creationId="{D2548C6B-AA85-477F-B4BE-E220C29E1069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9" creationId="{012FDCFE-9AD2-4D8A-8CBF-B3AA37EBF6DD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27" creationId="{FC7852F8-6371-4D0E-ADF1-AD67B8FD8F9E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29" creationId="{BE3FB8EA-BEDB-45D7-A577-2207545E5D5D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3.327" v="73"/>
          <ac:picMkLst>
            <pc:docMk/>
            <pc:sldMk cId="3146745427" sldId="260"/>
            <ac:picMk id="33" creationId="{1F5620B8-A2D8-4568-B566-F0453A0D9167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1.592" v="71"/>
          <ac:picMkLst>
            <pc:docMk/>
            <pc:sldMk cId="3146745427" sldId="260"/>
            <ac:picMk id="37" creationId="{012FDCFE-9AD2-4D8A-8CBF-B3AA37EBF6DD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3.327" v="73"/>
          <ac:picMkLst>
            <pc:docMk/>
            <pc:sldMk cId="3146745427" sldId="260"/>
            <ac:picMk id="46" creationId="{4B61EBEC-D0CA-456C-98A6-EDA1AC9FB0D6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6.530" v="75"/>
          <ac:picMkLst>
            <pc:docMk/>
            <pc:sldMk cId="3146745427" sldId="260"/>
            <ac:picMk id="54" creationId="{012FDCFE-9AD2-4D8A-8CBF-B3AA37EBF6DD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1.592" v="71"/>
          <ac:picMkLst>
            <pc:docMk/>
            <pc:sldMk cId="3146745427" sldId="260"/>
            <ac:picMk id="55" creationId="{16EFE474-4FE0-4E8F-8F09-5ED2C9E76A84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46.530" v="75"/>
          <ac:picMkLst>
            <pc:docMk/>
            <pc:sldMk cId="3146745427" sldId="260"/>
            <ac:picMk id="64" creationId="{16EFE474-4FE0-4E8F-8F09-5ED2C9E76A84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52.374" v="77"/>
          <ac:picMkLst>
            <pc:docMk/>
            <pc:sldMk cId="3146745427" sldId="260"/>
            <ac:picMk id="67" creationId="{1F5620B8-A2D8-4568-B566-F0453A0D9167}"/>
          </ac:picMkLst>
        </pc:picChg>
        <pc:picChg chg="add del">
          <ac:chgData name="Pablo Ernesto Soëtard Garcia" userId="S::pablo.soetard@estudiante.uam.es::98bcf87b-b43f-4cc4-950a-22419ed5b16f" providerId="AD" clId="Web-{74D6A30D-129D-E1FD-E906-D8ABCFBA3A3D}" dt="2021-02-27T15:14:52.374" v="77"/>
          <ac:picMkLst>
            <pc:docMk/>
            <pc:sldMk cId="3146745427" sldId="260"/>
            <ac:picMk id="74" creationId="{4B61EBEC-D0CA-456C-98A6-EDA1AC9FB0D6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77" creationId="{012FDCFE-9AD2-4D8A-8CBF-B3AA37EBF6DD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4:52.405" v="78"/>
          <ac:picMkLst>
            <pc:docMk/>
            <pc:sldMk cId="3146745427" sldId="260"/>
            <ac:picMk id="85" creationId="{16EFE474-4FE0-4E8F-8F09-5ED2C9E76A84}"/>
          </ac:picMkLst>
        </pc:picChg>
        <pc:cxnChg chg="add del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11" creationId="{FBD463FC-4CA8-4FF4-85A3-AF9F4B98D210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13" creationId="{BECF35C3-8B44-4F4B-BD25-4C01823DB22A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25" creationId="{BFAC20BB-5902-4D8F-9A2A-E4B516EF39DE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30" creationId="{60356817-A471-4572-AE96-579F6D6BFD9B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3.327" v="73"/>
          <ac:cxnSpMkLst>
            <pc:docMk/>
            <pc:sldMk cId="3146745427" sldId="260"/>
            <ac:cxnSpMk id="34" creationId="{1C7D2BA4-4B7A-4596-8BCC-5CF715423894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3.327" v="73"/>
          <ac:cxnSpMkLst>
            <pc:docMk/>
            <pc:sldMk cId="3146745427" sldId="260"/>
            <ac:cxnSpMk id="36" creationId="{4977F1E1-2B6F-4BB6-899F-67D8764D83C5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1.592" v="71"/>
          <ac:cxnSpMkLst>
            <pc:docMk/>
            <pc:sldMk cId="3146745427" sldId="260"/>
            <ac:cxnSpMk id="39" creationId="{FBD463FC-4CA8-4FF4-85A3-AF9F4B98D210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1.592" v="71"/>
          <ac:cxnSpMkLst>
            <pc:docMk/>
            <pc:sldMk cId="3146745427" sldId="260"/>
            <ac:cxnSpMk id="41" creationId="{BECF35C3-8B44-4F4B-BD25-4C01823DB22A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3.327" v="73"/>
          <ac:cxnSpMkLst>
            <pc:docMk/>
            <pc:sldMk cId="3146745427" sldId="260"/>
            <ac:cxnSpMk id="42" creationId="{84F2C6A8-7D46-49EA-860B-0F0B0208436C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1.592" v="71"/>
          <ac:cxnSpMkLst>
            <pc:docMk/>
            <pc:sldMk cId="3146745427" sldId="260"/>
            <ac:cxnSpMk id="47" creationId="{EE68D41B-9286-479F-9AB7-678C8E348D71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3.327" v="73"/>
          <ac:cxnSpMkLst>
            <pc:docMk/>
            <pc:sldMk cId="3146745427" sldId="260"/>
            <ac:cxnSpMk id="48" creationId="{718A71EB-D327-4458-85FB-26336B2BA01B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6.530" v="75"/>
          <ac:cxnSpMkLst>
            <pc:docMk/>
            <pc:sldMk cId="3146745427" sldId="260"/>
            <ac:cxnSpMk id="56" creationId="{FBD463FC-4CA8-4FF4-85A3-AF9F4B98D210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1.592" v="71"/>
          <ac:cxnSpMkLst>
            <pc:docMk/>
            <pc:sldMk cId="3146745427" sldId="260"/>
            <ac:cxnSpMk id="57" creationId="{CF8B8C81-54DC-4AF5-B682-3A2C70A6B55C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6.530" v="75"/>
          <ac:cxnSpMkLst>
            <pc:docMk/>
            <pc:sldMk cId="3146745427" sldId="260"/>
            <ac:cxnSpMk id="58" creationId="{BECF35C3-8B44-4F4B-BD25-4C01823DB22A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6.530" v="75"/>
          <ac:cxnSpMkLst>
            <pc:docMk/>
            <pc:sldMk cId="3146745427" sldId="260"/>
            <ac:cxnSpMk id="61" creationId="{EE68D41B-9286-479F-9AB7-678C8E348D71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46.530" v="75"/>
          <ac:cxnSpMkLst>
            <pc:docMk/>
            <pc:sldMk cId="3146745427" sldId="260"/>
            <ac:cxnSpMk id="65" creationId="{CF8B8C81-54DC-4AF5-B682-3A2C70A6B55C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374" v="77"/>
          <ac:cxnSpMkLst>
            <pc:docMk/>
            <pc:sldMk cId="3146745427" sldId="260"/>
            <ac:cxnSpMk id="68" creationId="{1C7D2BA4-4B7A-4596-8BCC-5CF715423894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374" v="77"/>
          <ac:cxnSpMkLst>
            <pc:docMk/>
            <pc:sldMk cId="3146745427" sldId="260"/>
            <ac:cxnSpMk id="69" creationId="{4977F1E1-2B6F-4BB6-899F-67D8764D83C5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374" v="77"/>
          <ac:cxnSpMkLst>
            <pc:docMk/>
            <pc:sldMk cId="3146745427" sldId="260"/>
            <ac:cxnSpMk id="72" creationId="{84F2C6A8-7D46-49EA-860B-0F0B0208436C}"/>
          </ac:cxnSpMkLst>
        </pc:cxnChg>
        <pc:cxnChg chg="add del">
          <ac:chgData name="Pablo Ernesto Soëtard Garcia" userId="S::pablo.soetard@estudiante.uam.es::98bcf87b-b43f-4cc4-950a-22419ed5b16f" providerId="AD" clId="Web-{74D6A30D-129D-E1FD-E906-D8ABCFBA3A3D}" dt="2021-02-27T15:14:52.374" v="77"/>
          <ac:cxnSpMkLst>
            <pc:docMk/>
            <pc:sldMk cId="3146745427" sldId="260"/>
            <ac:cxnSpMk id="75" creationId="{718A71EB-D327-4458-85FB-26336B2BA01B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78" creationId="{FBD463FC-4CA8-4FF4-85A3-AF9F4B98D210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79" creationId="{BECF35C3-8B44-4F4B-BD25-4C01823DB22A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82" creationId="{EE68D41B-9286-479F-9AB7-678C8E348D71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4:52.405" v="78"/>
          <ac:cxnSpMkLst>
            <pc:docMk/>
            <pc:sldMk cId="3146745427" sldId="260"/>
            <ac:cxnSpMk id="86" creationId="{CF8B8C81-54DC-4AF5-B682-3A2C70A6B55C}"/>
          </ac:cxnSpMkLst>
        </pc:cxnChg>
      </pc:sldChg>
      <pc:sldChg chg="addSp delSp modSp">
        <pc:chgData name="Pablo Ernesto Soëtard Garcia" userId="S::pablo.soetard@estudiante.uam.es::98bcf87b-b43f-4cc4-950a-22419ed5b16f" providerId="AD" clId="Web-{74D6A30D-129D-E1FD-E906-D8ABCFBA3A3D}" dt="2021-02-27T15:15:42.031" v="81"/>
        <pc:sldMkLst>
          <pc:docMk/>
          <pc:sldMk cId="2547955318" sldId="261"/>
        </pc:sldMkLst>
        <pc:spChg chg="mo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2" creationId="{A495F4EA-E26D-4A32-9D39-26F10FE90FB9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6" creationId="{0CABCAE3-64FC-4149-819F-2C1812824154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15" creationId="{9AB26DBC-1F7F-4AC0-A88C-69712701E629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17" creationId="{6F099884-7695-4976-8EBD-ECB5AF05355F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24" creationId="{74163961-0280-48BA-BC84-97E03B009955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35" creationId="{0CABCAE3-64FC-4149-819F-2C1812824154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43" creationId="{2FA7AD0A-1871-4DF8-9235-F49D0513B9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45" creationId="{36B04CFB-FAE5-47DD-9B3E-4E9BA7A89C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5:42.031" v="81"/>
          <ac:spMkLst>
            <pc:docMk/>
            <pc:sldMk cId="2547955318" sldId="261"/>
            <ac:spMk id="53" creationId="{622F7FD7-8884-4FD5-95AB-0B5C6033ADF7}"/>
          </ac:spMkLst>
        </pc:spChg>
        <pc:grpChg chg="del">
          <ac:chgData name="Pablo Ernesto Soëtard Garcia" userId="S::pablo.soetard@estudiante.uam.es::98bcf87b-b43f-4cc4-950a-22419ed5b16f" providerId="AD" clId="Web-{74D6A30D-129D-E1FD-E906-D8ABCFBA3A3D}" dt="2021-02-27T15:15:42.031" v="81"/>
          <ac:grpSpMkLst>
            <pc:docMk/>
            <pc:sldMk cId="2547955318" sldId="261"/>
            <ac:grpSpMk id="19" creationId="{32F6B6B9-C579-41A6-A7D1-A7AB4AA6D233}"/>
          </ac:grpSpMkLst>
        </pc:grpChg>
        <pc:grpChg chg="add">
          <ac:chgData name="Pablo Ernesto Soëtard Garcia" userId="S::pablo.soetard@estudiante.uam.es::98bcf87b-b43f-4cc4-950a-22419ed5b16f" providerId="AD" clId="Web-{74D6A30D-129D-E1FD-E906-D8ABCFBA3A3D}" dt="2021-02-27T15:15:42.031" v="81"/>
          <ac:grpSpMkLst>
            <pc:docMk/>
            <pc:sldMk cId="2547955318" sldId="261"/>
            <ac:grpSpMk id="49" creationId="{E8ACF89C-CFC3-4D68-B3C4-2BEFB7BBE5F7}"/>
          </ac:grpSpMkLst>
        </pc:grpChg>
        <pc:picChg chg="del">
          <ac:chgData name="Pablo Ernesto Soëtard Garcia" userId="S::pablo.soetard@estudiante.uam.es::98bcf87b-b43f-4cc4-950a-22419ed5b16f" providerId="AD" clId="Web-{74D6A30D-129D-E1FD-E906-D8ABCFBA3A3D}" dt="2021-02-27T15:15:12.687" v="79"/>
          <ac:picMkLst>
            <pc:docMk/>
            <pc:sldMk cId="2547955318" sldId="261"/>
            <ac:picMk id="3" creationId="{D2548C6B-AA85-477F-B4BE-E220C29E1069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4" creationId="{00331CFA-9332-4CE6-B517-1E5A979789A8}"/>
          </ac:picMkLst>
        </pc:picChg>
        <pc:picChg chg="del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9" creationId="{012FDCFE-9AD2-4D8A-8CBF-B3AA37EBF6DD}"/>
          </ac:picMkLst>
        </pc:picChg>
        <pc:picChg chg="del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27" creationId="{FC7852F8-6371-4D0E-ADF1-AD67B8FD8F9E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37" creationId="{012FDCFE-9AD2-4D8A-8CBF-B3AA37EBF6DD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5:42.031" v="81"/>
          <ac:picMkLst>
            <pc:docMk/>
            <pc:sldMk cId="2547955318" sldId="261"/>
            <ac:picMk id="55" creationId="{16EFE474-4FE0-4E8F-8F09-5ED2C9E76A84}"/>
          </ac:picMkLst>
        </pc:picChg>
        <pc:cxnChg chg="del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11" creationId="{FBD463FC-4CA8-4FF4-85A3-AF9F4B98D210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13" creationId="{BECF35C3-8B44-4F4B-BD25-4C01823DB22A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25" creationId="{BFAC20BB-5902-4D8F-9A2A-E4B516EF39DE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30" creationId="{60356817-A471-4572-AE96-579F6D6BFD9B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39" creationId="{FBD463FC-4CA8-4FF4-85A3-AF9F4B98D210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41" creationId="{BECF35C3-8B44-4F4B-BD25-4C01823DB22A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47" creationId="{EE68D41B-9286-479F-9AB7-678C8E348D71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5:42.031" v="81"/>
          <ac:cxnSpMkLst>
            <pc:docMk/>
            <pc:sldMk cId="2547955318" sldId="261"/>
            <ac:cxnSpMk id="57" creationId="{CF8B8C81-54DC-4AF5-B682-3A2C70A6B55C}"/>
          </ac:cxnSpMkLst>
        </pc:cxnChg>
      </pc:sldChg>
      <pc:sldChg chg="addSp delSp modSp">
        <pc:chgData name="Pablo Ernesto Soëtard Garcia" userId="S::pablo.soetard@estudiante.uam.es::98bcf87b-b43f-4cc4-950a-22419ed5b16f" providerId="AD" clId="Web-{74D6A30D-129D-E1FD-E906-D8ABCFBA3A3D}" dt="2021-02-27T15:16:18.266" v="84"/>
        <pc:sldMkLst>
          <pc:docMk/>
          <pc:sldMk cId="2951281391" sldId="262"/>
        </pc:sldMkLst>
        <pc:spChg chg="mo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2" creationId="{A495F4EA-E26D-4A32-9D39-26F10FE90FB9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6" creationId="{0CABCAE3-64FC-4149-819F-2C1812824154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15" creationId="{9AB26DBC-1F7F-4AC0-A88C-69712701E629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17" creationId="{6F099884-7695-4976-8EBD-ECB5AF05355F}"/>
          </ac:spMkLst>
        </pc:spChg>
        <pc:spChg chg="del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24" creationId="{74163961-0280-48BA-BC84-97E03B009955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35" creationId="{0CABCAE3-64FC-4149-819F-2C1812824154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43" creationId="{2FA7AD0A-1871-4DF8-9235-F49D0513B9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45" creationId="{36B04CFB-FAE5-47DD-9B3E-4E9BA7A89CC1}"/>
          </ac:spMkLst>
        </pc:spChg>
        <pc:spChg chg="add">
          <ac:chgData name="Pablo Ernesto Soëtard Garcia" userId="S::pablo.soetard@estudiante.uam.es::98bcf87b-b43f-4cc4-950a-22419ed5b16f" providerId="AD" clId="Web-{74D6A30D-129D-E1FD-E906-D8ABCFBA3A3D}" dt="2021-02-27T15:16:18.266" v="84"/>
          <ac:spMkLst>
            <pc:docMk/>
            <pc:sldMk cId="2951281391" sldId="262"/>
            <ac:spMk id="53" creationId="{622F7FD7-8884-4FD5-95AB-0B5C6033ADF7}"/>
          </ac:spMkLst>
        </pc:spChg>
        <pc:grpChg chg="del">
          <ac:chgData name="Pablo Ernesto Soëtard Garcia" userId="S::pablo.soetard@estudiante.uam.es::98bcf87b-b43f-4cc4-950a-22419ed5b16f" providerId="AD" clId="Web-{74D6A30D-129D-E1FD-E906-D8ABCFBA3A3D}" dt="2021-02-27T15:16:18.266" v="84"/>
          <ac:grpSpMkLst>
            <pc:docMk/>
            <pc:sldMk cId="2951281391" sldId="262"/>
            <ac:grpSpMk id="19" creationId="{32F6B6B9-C579-41A6-A7D1-A7AB4AA6D233}"/>
          </ac:grpSpMkLst>
        </pc:grpChg>
        <pc:grpChg chg="add">
          <ac:chgData name="Pablo Ernesto Soëtard Garcia" userId="S::pablo.soetard@estudiante.uam.es::98bcf87b-b43f-4cc4-950a-22419ed5b16f" providerId="AD" clId="Web-{74D6A30D-129D-E1FD-E906-D8ABCFBA3A3D}" dt="2021-02-27T15:16:18.266" v="84"/>
          <ac:grpSpMkLst>
            <pc:docMk/>
            <pc:sldMk cId="2951281391" sldId="262"/>
            <ac:grpSpMk id="49" creationId="{E8ACF89C-CFC3-4D68-B3C4-2BEFB7BBE5F7}"/>
          </ac:grpSpMkLst>
        </pc:grpChg>
        <pc:picChg chg="del">
          <ac:chgData name="Pablo Ernesto Soëtard Garcia" userId="S::pablo.soetard@estudiante.uam.es::98bcf87b-b43f-4cc4-950a-22419ed5b16f" providerId="AD" clId="Web-{74D6A30D-129D-E1FD-E906-D8ABCFBA3A3D}" dt="2021-02-27T15:15:49.812" v="82"/>
          <ac:picMkLst>
            <pc:docMk/>
            <pc:sldMk cId="2951281391" sldId="262"/>
            <ac:picMk id="3" creationId="{D2548C6B-AA85-477F-B4BE-E220C29E1069}"/>
          </ac:picMkLst>
        </pc:picChg>
        <pc:picChg chg="add mod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4" creationId="{3E781D4C-C2B2-48B4-A066-DEADAC40CBF3}"/>
          </ac:picMkLst>
        </pc:picChg>
        <pc:picChg chg="del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9" creationId="{012FDCFE-9AD2-4D8A-8CBF-B3AA37EBF6DD}"/>
          </ac:picMkLst>
        </pc:picChg>
        <pc:picChg chg="del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27" creationId="{FC7852F8-6371-4D0E-ADF1-AD67B8FD8F9E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37" creationId="{012FDCFE-9AD2-4D8A-8CBF-B3AA37EBF6DD}"/>
          </ac:picMkLst>
        </pc:picChg>
        <pc:picChg chg="add">
          <ac:chgData name="Pablo Ernesto Soëtard Garcia" userId="S::pablo.soetard@estudiante.uam.es::98bcf87b-b43f-4cc4-950a-22419ed5b16f" providerId="AD" clId="Web-{74D6A30D-129D-E1FD-E906-D8ABCFBA3A3D}" dt="2021-02-27T15:16:18.266" v="84"/>
          <ac:picMkLst>
            <pc:docMk/>
            <pc:sldMk cId="2951281391" sldId="262"/>
            <ac:picMk id="55" creationId="{16EFE474-4FE0-4E8F-8F09-5ED2C9E76A84}"/>
          </ac:picMkLst>
        </pc:picChg>
        <pc:cxnChg chg="del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11" creationId="{FBD463FC-4CA8-4FF4-85A3-AF9F4B98D210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13" creationId="{BECF35C3-8B44-4F4B-BD25-4C01823DB22A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25" creationId="{BFAC20BB-5902-4D8F-9A2A-E4B516EF39DE}"/>
          </ac:cxnSpMkLst>
        </pc:cxnChg>
        <pc:cxnChg chg="del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30" creationId="{60356817-A471-4572-AE96-579F6D6BFD9B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39" creationId="{FBD463FC-4CA8-4FF4-85A3-AF9F4B98D210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41" creationId="{BECF35C3-8B44-4F4B-BD25-4C01823DB22A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47" creationId="{EE68D41B-9286-479F-9AB7-678C8E348D71}"/>
          </ac:cxnSpMkLst>
        </pc:cxnChg>
        <pc:cxnChg chg="add">
          <ac:chgData name="Pablo Ernesto Soëtard Garcia" userId="S::pablo.soetard@estudiante.uam.es::98bcf87b-b43f-4cc4-950a-22419ed5b16f" providerId="AD" clId="Web-{74D6A30D-129D-E1FD-E906-D8ABCFBA3A3D}" dt="2021-02-27T15:16:18.266" v="84"/>
          <ac:cxnSpMkLst>
            <pc:docMk/>
            <pc:sldMk cId="2951281391" sldId="262"/>
            <ac:cxnSpMk id="57" creationId="{CF8B8C81-54DC-4AF5-B682-3A2C70A6B55C}"/>
          </ac:cxnSpMkLst>
        </pc:cxnChg>
      </pc:sldChg>
      <pc:sldChg chg="del">
        <pc:chgData name="Pablo Ernesto Soëtard Garcia" userId="S::pablo.soetard@estudiante.uam.es::98bcf87b-b43f-4cc4-950a-22419ed5b16f" providerId="AD" clId="Web-{74D6A30D-129D-E1FD-E906-D8ABCFBA3A3D}" dt="2021-02-27T15:18:49.707" v="86"/>
        <pc:sldMkLst>
          <pc:docMk/>
          <pc:sldMk cId="2466222995" sldId="267"/>
        </pc:sldMkLst>
      </pc:sldChg>
      <pc:sldChg chg="addSp modSp add replId">
        <pc:chgData name="Pablo Ernesto Soëtard Garcia" userId="S::pablo.soetard@estudiante.uam.es::98bcf87b-b43f-4cc4-950a-22419ed5b16f" providerId="AD" clId="Web-{74D6A30D-129D-E1FD-E906-D8ABCFBA3A3D}" dt="2021-02-27T15:26:47.375" v="139" actId="1076"/>
        <pc:sldMkLst>
          <pc:docMk/>
          <pc:sldMk cId="1774894645" sldId="268"/>
        </pc:sldMkLst>
        <pc:spChg chg="mod">
          <ac:chgData name="Pablo Ernesto Soëtard Garcia" userId="S::pablo.soetard@estudiante.uam.es::98bcf87b-b43f-4cc4-950a-22419ed5b16f" providerId="AD" clId="Web-{74D6A30D-129D-E1FD-E906-D8ABCFBA3A3D}" dt="2021-02-27T15:19:00.036" v="92" actId="20577"/>
          <ac:spMkLst>
            <pc:docMk/>
            <pc:sldMk cId="1774894645" sldId="268"/>
            <ac:spMk id="2" creationId="{F7B0F085-3D75-457E-9330-1BE4BD5A2F60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25:20.389" v="119" actId="1076"/>
          <ac:spMkLst>
            <pc:docMk/>
            <pc:sldMk cId="1774894645" sldId="268"/>
            <ac:spMk id="8" creationId="{20C4FE94-B4B9-47C3-8261-ABB1F6E88F6A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24:21.622" v="103" actId="1076"/>
          <ac:spMkLst>
            <pc:docMk/>
            <pc:sldMk cId="1774894645" sldId="268"/>
            <ac:spMk id="9" creationId="{057C666B-081C-45C6-9626-A11D607D1261}"/>
          </ac:spMkLst>
        </pc:spChg>
        <pc:spChg chg="mod">
          <ac:chgData name="Pablo Ernesto Soëtard Garcia" userId="S::pablo.soetard@estudiante.uam.es::98bcf87b-b43f-4cc4-950a-22419ed5b16f" providerId="AD" clId="Web-{74D6A30D-129D-E1FD-E906-D8ABCFBA3A3D}" dt="2021-02-27T15:24:34.669" v="106" actId="1076"/>
          <ac:spMkLst>
            <pc:docMk/>
            <pc:sldMk cId="1774894645" sldId="268"/>
            <ac:spMk id="10" creationId="{EEF56FE9-A888-4125-9219-525796C8085A}"/>
          </ac:spMkLst>
        </pc:spChg>
        <pc:spChg chg="add mod">
          <ac:chgData name="Pablo Ernesto Soëtard Garcia" userId="S::pablo.soetard@estudiante.uam.es::98bcf87b-b43f-4cc4-950a-22419ed5b16f" providerId="AD" clId="Web-{74D6A30D-129D-E1FD-E906-D8ABCFBA3A3D}" dt="2021-02-27T15:26:47.375" v="139" actId="1076"/>
          <ac:spMkLst>
            <pc:docMk/>
            <pc:sldMk cId="1774894645" sldId="268"/>
            <ac:spMk id="11" creationId="{97EE8E91-04AC-4F15-B851-0940D5915B2B}"/>
          </ac:spMkLst>
        </pc:spChg>
        <pc:picChg chg="mod">
          <ac:chgData name="Pablo Ernesto Soëtard Garcia" userId="S::pablo.soetard@estudiante.uam.es::98bcf87b-b43f-4cc4-950a-22419ed5b16f" providerId="AD" clId="Web-{74D6A30D-129D-E1FD-E906-D8ABCFBA3A3D}" dt="2021-02-27T15:24:27.716" v="105" actId="1076"/>
          <ac:picMkLst>
            <pc:docMk/>
            <pc:sldMk cId="1774894645" sldId="268"/>
            <ac:picMk id="12" creationId="{DE93DAE7-8170-4D94-8D56-31E24D892661}"/>
          </ac:picMkLst>
        </pc:picChg>
      </pc:sldChg>
    </pc:docChg>
  </pc:docChgLst>
  <pc:docChgLst>
    <pc:chgData name="Pablo Ernesto Soëtard Garcia" userId="S::pablo.soetard@estudiante.uam.es::98bcf87b-b43f-4cc4-950a-22419ed5b16f" providerId="AD" clId="Web-{0D51B09F-C0F0-2000-9E6A-E666E353FF48}"/>
    <pc:docChg chg="modSld">
      <pc:chgData name="Pablo Ernesto Soëtard Garcia" userId="S::pablo.soetard@estudiante.uam.es::98bcf87b-b43f-4cc4-950a-22419ed5b16f" providerId="AD" clId="Web-{0D51B09F-C0F0-2000-9E6A-E666E353FF48}" dt="2021-03-02T12:58:03.324" v="139" actId="1076"/>
      <pc:docMkLst>
        <pc:docMk/>
      </pc:docMkLst>
      <pc:sldChg chg="modSp">
        <pc:chgData name="Pablo Ernesto Soëtard Garcia" userId="S::pablo.soetard@estudiante.uam.es::98bcf87b-b43f-4cc4-950a-22419ed5b16f" providerId="AD" clId="Web-{0D51B09F-C0F0-2000-9E6A-E666E353FF48}" dt="2021-03-02T12:58:03.324" v="139" actId="1076"/>
        <pc:sldMkLst>
          <pc:docMk/>
          <pc:sldMk cId="1774894645" sldId="268"/>
        </pc:sldMkLst>
        <pc:spChg chg="mod">
          <ac:chgData name="Pablo Ernesto Soëtard Garcia" userId="S::pablo.soetard@estudiante.uam.es::98bcf87b-b43f-4cc4-950a-22419ed5b16f" providerId="AD" clId="Web-{0D51B09F-C0F0-2000-9E6A-E666E353FF48}" dt="2021-03-02T12:58:03.324" v="139" actId="1076"/>
          <ac:spMkLst>
            <pc:docMk/>
            <pc:sldMk cId="1774894645" sldId="268"/>
            <ac:spMk id="11" creationId="{97EE8E91-04AC-4F15-B851-0940D5915B2B}"/>
          </ac:spMkLst>
        </pc:spChg>
        <pc:picChg chg="mod">
          <ac:chgData name="Pablo Ernesto Soëtard Garcia" userId="S::pablo.soetard@estudiante.uam.es::98bcf87b-b43f-4cc4-950a-22419ed5b16f" providerId="AD" clId="Web-{0D51B09F-C0F0-2000-9E6A-E666E353FF48}" dt="2021-03-02T12:57:56.074" v="138" actId="1076"/>
          <ac:picMkLst>
            <pc:docMk/>
            <pc:sldMk cId="1774894645" sldId="268"/>
            <ac:picMk id="6" creationId="{CD42C309-FBB8-4526-ABB7-68389741741A}"/>
          </ac:picMkLst>
        </pc:picChg>
      </pc:sldChg>
      <pc:sldChg chg="modSp">
        <pc:chgData name="Pablo Ernesto Soëtard Garcia" userId="S::pablo.soetard@estudiante.uam.es::98bcf87b-b43f-4cc4-950a-22419ed5b16f" providerId="AD" clId="Web-{0D51B09F-C0F0-2000-9E6A-E666E353FF48}" dt="2021-03-02T12:28:16.043" v="137"/>
        <pc:sldMkLst>
          <pc:docMk/>
          <pc:sldMk cId="2874595846" sldId="272"/>
        </pc:sldMkLst>
        <pc:graphicFrameChg chg="mod modGraphic">
          <ac:chgData name="Pablo Ernesto Soëtard Garcia" userId="S::pablo.soetard@estudiante.uam.es::98bcf87b-b43f-4cc4-950a-22419ed5b16f" providerId="AD" clId="Web-{0D51B09F-C0F0-2000-9E6A-E666E353FF48}" dt="2021-03-02T12:28:16.043" v="137"/>
          <ac:graphicFrameMkLst>
            <pc:docMk/>
            <pc:sldMk cId="2874595846" sldId="272"/>
            <ac:graphicFrameMk id="4" creationId="{287A72E7-E329-441E-9BC0-EC51AE362FC7}"/>
          </ac:graphicFrameMkLst>
        </pc:graphicFrameChg>
      </pc:sldChg>
    </pc:docChg>
  </pc:docChgLst>
  <pc:docChgLst>
    <pc:chgData name="Angel Casanova Bienzobas" userId="S::angel.casanova@estudiante.uam.es::10a8078d-f0c5-4d1e-a06a-18b853865254" providerId="AD" clId="Web-{8761AF9F-A08A-2000-9E6A-E08F1B6F39B1}"/>
    <pc:docChg chg="addSld delSld modSld">
      <pc:chgData name="Angel Casanova Bienzobas" userId="S::angel.casanova@estudiante.uam.es::10a8078d-f0c5-4d1e-a06a-18b853865254" providerId="AD" clId="Web-{8761AF9F-A08A-2000-9E6A-E08F1B6F39B1}" dt="2021-02-27T15:26:42.834" v="252" actId="14100"/>
      <pc:docMkLst>
        <pc:docMk/>
      </pc:docMkLst>
      <pc:sldChg chg="addSp delSp modSp">
        <pc:chgData name="Angel Casanova Bienzobas" userId="S::angel.casanova@estudiante.uam.es::10a8078d-f0c5-4d1e-a06a-18b853865254" providerId="AD" clId="Web-{8761AF9F-A08A-2000-9E6A-E08F1B6F39B1}" dt="2021-02-27T14:57:33.512" v="36" actId="1076"/>
        <pc:sldMkLst>
          <pc:docMk/>
          <pc:sldMk cId="2759744473" sldId="258"/>
        </pc:sldMkLst>
        <pc:spChg chg="mod">
          <ac:chgData name="Angel Casanova Bienzobas" userId="S::angel.casanova@estudiante.uam.es::10a8078d-f0c5-4d1e-a06a-18b853865254" providerId="AD" clId="Web-{8761AF9F-A08A-2000-9E6A-E08F1B6F39B1}" dt="2021-02-27T14:52:01.921" v="1" actId="20577"/>
          <ac:spMkLst>
            <pc:docMk/>
            <pc:sldMk cId="2759744473" sldId="258"/>
            <ac:spMk id="3" creationId="{1AB5BD40-512E-43D0-A761-470DC6F7215B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4:56:29.053" v="13" actId="1076"/>
          <ac:spMkLst>
            <pc:docMk/>
            <pc:sldMk cId="2759744473" sldId="258"/>
            <ac:spMk id="8" creationId="{20C4FE94-B4B9-47C3-8261-ABB1F6E88F6A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4:56:43.319" v="15" actId="1076"/>
          <ac:spMkLst>
            <pc:docMk/>
            <pc:sldMk cId="2759744473" sldId="258"/>
            <ac:spMk id="9" creationId="{057C666B-081C-45C6-9626-A11D607D1261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4:57:33.512" v="36" actId="1076"/>
          <ac:spMkLst>
            <pc:docMk/>
            <pc:sldMk cId="2759744473" sldId="258"/>
            <ac:spMk id="10" creationId="{EEF56FE9-A888-4125-9219-525796C8085A}"/>
          </ac:spMkLst>
        </pc:spChg>
        <pc:picChg chg="add del mod">
          <ac:chgData name="Angel Casanova Bienzobas" userId="S::angel.casanova@estudiante.uam.es::10a8078d-f0c5-4d1e-a06a-18b853865254" providerId="AD" clId="Web-{8761AF9F-A08A-2000-9E6A-E08F1B6F39B1}" dt="2021-02-27T14:56:03.271" v="9"/>
          <ac:picMkLst>
            <pc:docMk/>
            <pc:sldMk cId="2759744473" sldId="258"/>
            <ac:picMk id="4" creationId="{C546234F-7ED5-4655-92AD-D0C162E0B80F}"/>
          </ac:picMkLst>
        </pc:picChg>
        <pc:picChg chg="add del mod">
          <ac:chgData name="Angel Casanova Bienzobas" userId="S::angel.casanova@estudiante.uam.es::10a8078d-f0c5-4d1e-a06a-18b853865254" providerId="AD" clId="Web-{8761AF9F-A08A-2000-9E6A-E08F1B6F39B1}" dt="2021-02-27T14:56:04.286" v="10"/>
          <ac:picMkLst>
            <pc:docMk/>
            <pc:sldMk cId="2759744473" sldId="258"/>
            <ac:picMk id="6" creationId="{660BC1F0-F422-45F4-B4DF-338C441887CD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4:56:07.364" v="11" actId="1076"/>
          <ac:picMkLst>
            <pc:docMk/>
            <pc:sldMk cId="2759744473" sldId="258"/>
            <ac:picMk id="7" creationId="{D6C763FF-13BE-4221-9637-33FDD6ABD1CA}"/>
          </ac:picMkLst>
        </pc:picChg>
      </pc:sldChg>
      <pc:sldChg chg="addSp delSp modSp">
        <pc:chgData name="Angel Casanova Bienzobas" userId="S::angel.casanova@estudiante.uam.es::10a8078d-f0c5-4d1e-a06a-18b853865254" providerId="AD" clId="Web-{8761AF9F-A08A-2000-9E6A-E08F1B6F39B1}" dt="2021-02-27T15:06:14.226" v="154" actId="20577"/>
        <pc:sldMkLst>
          <pc:docMk/>
          <pc:sldMk cId="3042499860" sldId="259"/>
        </pc:sldMkLst>
        <pc:spChg chg="add mod">
          <ac:chgData name="Angel Casanova Bienzobas" userId="S::angel.casanova@estudiante.uam.es::10a8078d-f0c5-4d1e-a06a-18b853865254" providerId="AD" clId="Web-{8761AF9F-A08A-2000-9E6A-E08F1B6F39B1}" dt="2021-02-27T15:05:39.348" v="116" actId="1076"/>
          <ac:spMkLst>
            <pc:docMk/>
            <pc:sldMk cId="3042499860" sldId="259"/>
            <ac:spMk id="8" creationId="{C16B3492-FECC-4CB8-8DC8-945F9AACECF9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5:06:14.226" v="154" actId="20577"/>
          <ac:spMkLst>
            <pc:docMk/>
            <pc:sldMk cId="3042499860" sldId="259"/>
            <ac:spMk id="9" creationId="{B6B1360F-6D69-4A8F-874A-23948B31222E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5:04:21.940" v="83" actId="1076"/>
          <ac:spMkLst>
            <pc:docMk/>
            <pc:sldMk cId="3042499860" sldId="259"/>
            <ac:spMk id="10" creationId="{DEF2CF42-0452-441D-AFFA-9DCA7005CF98}"/>
          </ac:spMkLst>
        </pc:spChg>
        <pc:spChg chg="add mod">
          <ac:chgData name="Angel Casanova Bienzobas" userId="S::angel.casanova@estudiante.uam.es::10a8078d-f0c5-4d1e-a06a-18b853865254" providerId="AD" clId="Web-{8761AF9F-A08A-2000-9E6A-E08F1B6F39B1}" dt="2021-02-27T15:05:54.132" v="143" actId="20577"/>
          <ac:spMkLst>
            <pc:docMk/>
            <pc:sldMk cId="3042499860" sldId="259"/>
            <ac:spMk id="11" creationId="{64370D86-FD6D-4283-836A-8EA4CBF6B0F7}"/>
          </ac:spMkLst>
        </pc:spChg>
        <pc:picChg chg="add del mod">
          <ac:chgData name="Angel Casanova Bienzobas" userId="S::angel.casanova@estudiante.uam.es::10a8078d-f0c5-4d1e-a06a-18b853865254" providerId="AD" clId="Web-{8761AF9F-A08A-2000-9E6A-E08F1B6F39B1}" dt="2021-02-27T15:04:24.674" v="84"/>
          <ac:picMkLst>
            <pc:docMk/>
            <pc:sldMk cId="3042499860" sldId="259"/>
            <ac:picMk id="4" creationId="{27FDFBD0-F927-47B4-BE04-B872DD0FD412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02:27.593" v="45" actId="1076"/>
          <ac:picMkLst>
            <pc:docMk/>
            <pc:sldMk cId="3042499860" sldId="259"/>
            <ac:picMk id="5" creationId="{B10E417D-3617-47A4-BFF4-B1B17691AEBB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02:50.968" v="51" actId="1076"/>
          <ac:picMkLst>
            <pc:docMk/>
            <pc:sldMk cId="3042499860" sldId="259"/>
            <ac:picMk id="6" creationId="{73ADE562-D6D9-4A48-9E03-98290BB57C9B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02:54.656" v="52" actId="1076"/>
          <ac:picMkLst>
            <pc:docMk/>
            <pc:sldMk cId="3042499860" sldId="259"/>
            <ac:picMk id="7" creationId="{FE8221C8-580B-47D4-A75D-1EA756FA124C}"/>
          </ac:picMkLst>
        </pc:picChg>
      </pc:sldChg>
      <pc:sldChg chg="addSp delSp modSp mod setBg">
        <pc:chgData name="Angel Casanova Bienzobas" userId="S::angel.casanova@estudiante.uam.es::10a8078d-f0c5-4d1e-a06a-18b853865254" providerId="AD" clId="Web-{8761AF9F-A08A-2000-9E6A-E08F1B6F39B1}" dt="2021-02-27T15:11:22.800" v="188"/>
        <pc:sldMkLst>
          <pc:docMk/>
          <pc:sldMk cId="3146745427" sldId="260"/>
        </pc:sldMkLst>
        <pc:spChg chg="mo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2" creationId="{A495F4EA-E26D-4A32-9D39-26F10FE90FB9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6" creationId="{0CABCAE3-64FC-4149-819F-2C1812824154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1:22.753" v="187"/>
          <ac:spMkLst>
            <pc:docMk/>
            <pc:sldMk cId="3146745427" sldId="260"/>
            <ac:spMk id="8" creationId="{1CE580D1-F917-4567-AFB4-99AA9B52ADF0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15" creationId="{9AB26DBC-1F7F-4AC0-A88C-69712701E629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1:22.753" v="187"/>
          <ac:spMkLst>
            <pc:docMk/>
            <pc:sldMk cId="3146745427" sldId="260"/>
            <ac:spMk id="16" creationId="{EC17D08F-2133-44A9-B28C-CB29928FA8D9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17" creationId="{6F099884-7695-4976-8EBD-ECB5AF05355F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1:22.753" v="187"/>
          <ac:spMkLst>
            <pc:docMk/>
            <pc:sldMk cId="3146745427" sldId="260"/>
            <ac:spMk id="18" creationId="{0CC36881-E309-4C41-8B5B-203AADC15FF6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1:22.800" v="188"/>
          <ac:spMkLst>
            <pc:docMk/>
            <pc:sldMk cId="3146745427" sldId="260"/>
            <ac:spMk id="24" creationId="{74163961-0280-48BA-BC84-97E03B009955}"/>
          </ac:spMkLst>
        </pc:spChg>
        <pc:grpChg chg="add">
          <ac:chgData name="Angel Casanova Bienzobas" userId="S::angel.casanova@estudiante.uam.es::10a8078d-f0c5-4d1e-a06a-18b853865254" providerId="AD" clId="Web-{8761AF9F-A08A-2000-9E6A-E08F1B6F39B1}" dt="2021-02-27T15:11:22.800" v="188"/>
          <ac:grpSpMkLst>
            <pc:docMk/>
            <pc:sldMk cId="3146745427" sldId="260"/>
            <ac:grpSpMk id="19" creationId="{32F6B6B9-C579-41A6-A7D1-A7AB4AA6D23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1:22.753" v="187"/>
          <ac:grpSpMkLst>
            <pc:docMk/>
            <pc:sldMk cId="3146745427" sldId="260"/>
            <ac:grpSpMk id="22" creationId="{AED92372-F778-4E96-9E90-4E63BAF3CAD3}"/>
          </ac:grpSpMkLst>
        </pc:grpChg>
        <pc:picChg chg="add mod">
          <ac:chgData name="Angel Casanova Bienzobas" userId="S::angel.casanova@estudiante.uam.es::10a8078d-f0c5-4d1e-a06a-18b853865254" providerId="AD" clId="Web-{8761AF9F-A08A-2000-9E6A-E08F1B6F39B1}" dt="2021-02-27T15:11:22.800" v="188"/>
          <ac:picMkLst>
            <pc:docMk/>
            <pc:sldMk cId="3146745427" sldId="260"/>
            <ac:picMk id="3" creationId="{D2548C6B-AA85-477F-B4BE-E220C29E1069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1:22.800" v="188"/>
          <ac:picMkLst>
            <pc:docMk/>
            <pc:sldMk cId="3146745427" sldId="260"/>
            <ac:picMk id="9" creationId="{012FDCFE-9AD2-4D8A-8CBF-B3AA37EBF6DD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1:22.753" v="187"/>
          <ac:picMkLst>
            <pc:docMk/>
            <pc:sldMk cId="3146745427" sldId="260"/>
            <ac:picMk id="10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1:22.753" v="187"/>
          <ac:picMkLst>
            <pc:docMk/>
            <pc:sldMk cId="3146745427" sldId="260"/>
            <ac:picMk id="26" creationId="{4B61EBEC-D0CA-456C-98A6-EDA1AC9FB0D6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1:22.800" v="188"/>
          <ac:picMkLst>
            <pc:docMk/>
            <pc:sldMk cId="3146745427" sldId="260"/>
            <ac:picMk id="27" creationId="{FC7852F8-6371-4D0E-ADF1-AD67B8FD8F9E}"/>
          </ac:picMkLst>
        </pc:picChg>
        <pc:cxnChg chg="add">
          <ac:chgData name="Angel Casanova Bienzobas" userId="S::angel.casanova@estudiante.uam.es::10a8078d-f0c5-4d1e-a06a-18b853865254" providerId="AD" clId="Web-{8761AF9F-A08A-2000-9E6A-E08F1B6F39B1}" dt="2021-02-27T15:11:22.800" v="188"/>
          <ac:cxnSpMkLst>
            <pc:docMk/>
            <pc:sldMk cId="3146745427" sldId="260"/>
            <ac:cxnSpMk id="11" creationId="{FBD463FC-4CA8-4FF4-85A3-AF9F4B98D210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1:22.753" v="187"/>
          <ac:cxnSpMkLst>
            <pc:docMk/>
            <pc:sldMk cId="3146745427" sldId="260"/>
            <ac:cxnSpMk id="12" creationId="{1C7D2BA4-4B7A-4596-8BCC-5CF715423894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1:22.800" v="188"/>
          <ac:cxnSpMkLst>
            <pc:docMk/>
            <pc:sldMk cId="3146745427" sldId="260"/>
            <ac:cxnSpMk id="13" creationId="{BECF35C3-8B44-4F4B-BD25-4C01823DB22A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1:22.753" v="187"/>
          <ac:cxnSpMkLst>
            <pc:docMk/>
            <pc:sldMk cId="3146745427" sldId="260"/>
            <ac:cxnSpMk id="14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1:22.753" v="187"/>
          <ac:cxnSpMkLst>
            <pc:docMk/>
            <pc:sldMk cId="3146745427" sldId="260"/>
            <ac:cxnSpMk id="20" creationId="{84F2C6A8-7D46-49EA-860B-0F0B0208436C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1:22.800" v="188"/>
          <ac:cxnSpMkLst>
            <pc:docMk/>
            <pc:sldMk cId="3146745427" sldId="260"/>
            <ac:cxnSpMk id="25" creationId="{BFAC20BB-5902-4D8F-9A2A-E4B516EF39DE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1:22.753" v="187"/>
          <ac:cxnSpMkLst>
            <pc:docMk/>
            <pc:sldMk cId="3146745427" sldId="260"/>
            <ac:cxnSpMk id="28" creationId="{718A71EB-D327-4458-85FB-26336B2BA01B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1:22.800" v="188"/>
          <ac:cxnSpMkLst>
            <pc:docMk/>
            <pc:sldMk cId="3146745427" sldId="260"/>
            <ac:cxnSpMk id="30" creationId="{60356817-A471-4572-AE96-579F6D6BFD9B}"/>
          </ac:cxnSpMkLst>
        </pc:cxnChg>
      </pc:sldChg>
      <pc:sldChg chg="add replId">
        <pc:chgData name="Angel Casanova Bienzobas" userId="S::angel.casanova@estudiante.uam.es::10a8078d-f0c5-4d1e-a06a-18b853865254" providerId="AD" clId="Web-{8761AF9F-A08A-2000-9E6A-E08F1B6F39B1}" dt="2021-02-27T15:12:22.567" v="189"/>
        <pc:sldMkLst>
          <pc:docMk/>
          <pc:sldMk cId="2547955318" sldId="261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9.234" v="171"/>
        <pc:sldMkLst>
          <pc:docMk/>
          <pc:sldMk cId="2881300220" sldId="261"/>
        </pc:sldMkLst>
      </pc:sldChg>
      <pc:sldChg chg="add replId">
        <pc:chgData name="Angel Casanova Bienzobas" userId="S::angel.casanova@estudiante.uam.es::10a8078d-f0c5-4d1e-a06a-18b853865254" providerId="AD" clId="Web-{8761AF9F-A08A-2000-9E6A-E08F1B6F39B1}" dt="2021-02-27T15:12:24.192" v="190"/>
        <pc:sldMkLst>
          <pc:docMk/>
          <pc:sldMk cId="2951281391" sldId="262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8.624" v="170"/>
        <pc:sldMkLst>
          <pc:docMk/>
          <pc:sldMk cId="3291903374" sldId="262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8.624" v="169"/>
        <pc:sldMkLst>
          <pc:docMk/>
          <pc:sldMk cId="88622569" sldId="263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16:46.772" v="225"/>
        <pc:sldMkLst>
          <pc:docMk/>
          <pc:sldMk cId="2326815374" sldId="263"/>
        </pc:sldMkLst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7.531" v="168"/>
        <pc:sldMkLst>
          <pc:docMk/>
          <pc:sldMk cId="1069238557" sldId="264"/>
        </pc:sldMkLst>
      </pc:sldChg>
      <pc:sldChg chg="addSp delSp modSp add replId">
        <pc:chgData name="Angel Casanova Bienzobas" userId="S::angel.casanova@estudiante.uam.es::10a8078d-f0c5-4d1e-a06a-18b853865254" providerId="AD" clId="Web-{8761AF9F-A08A-2000-9E6A-E08F1B6F39B1}" dt="2021-02-27T15:15:01.362" v="215"/>
        <pc:sldMkLst>
          <pc:docMk/>
          <pc:sldMk cId="2429981468" sldId="264"/>
        </pc:sldMkLst>
        <pc:spChg chg="mod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2" creationId="{A495F4EA-E26D-4A32-9D39-26F10FE90FB9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6" creationId="{0CABCAE3-64FC-4149-819F-2C1812824154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15" creationId="{9AB26DBC-1F7F-4AC0-A88C-69712701E629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17" creationId="{6F099884-7695-4976-8EBD-ECB5AF05355F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24" creationId="{74163961-0280-48BA-BC84-97E03B009955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32" creationId="{1CE580D1-F917-4567-AFB4-99AA9B52ADF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15" v="214"/>
          <ac:spMkLst>
            <pc:docMk/>
            <pc:sldMk cId="2429981468" sldId="264"/>
            <ac:spMk id="35" creationId="{84C75E2B-CACA-478C-B26B-182AF87A18E3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38" creationId="{EC17D08F-2133-44A9-B28C-CB29928FA8D9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1.362" v="215"/>
          <ac:spMkLst>
            <pc:docMk/>
            <pc:sldMk cId="2429981468" sldId="264"/>
            <ac:spMk id="40" creationId="{0CC36881-E309-4C41-8B5B-203AADC15FF6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15" v="214"/>
          <ac:spMkLst>
            <pc:docMk/>
            <pc:sldMk cId="2429981468" sldId="264"/>
            <ac:spMk id="43" creationId="{E5204C30-4ABA-4B2E-9D2B-9BEB77E4443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1.315" v="214"/>
          <ac:spMkLst>
            <pc:docMk/>
            <pc:sldMk cId="2429981468" sldId="264"/>
            <ac:spMk id="45" creationId="{60D2F65F-F91E-49D5-A1AD-D5B532905015}"/>
          </ac:spMkLst>
        </pc:spChg>
        <pc:grpChg chg="add del">
          <ac:chgData name="Angel Casanova Bienzobas" userId="S::angel.casanova@estudiante.uam.es::10a8078d-f0c5-4d1e-a06a-18b853865254" providerId="AD" clId="Web-{8761AF9F-A08A-2000-9E6A-E08F1B6F39B1}" dt="2021-02-27T15:15:01.362" v="215"/>
          <ac:grpSpMkLst>
            <pc:docMk/>
            <pc:sldMk cId="2429981468" sldId="264"/>
            <ac:grpSpMk id="19" creationId="{32F6B6B9-C579-41A6-A7D1-A7AB4AA6D23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5:01.315" v="214"/>
          <ac:grpSpMkLst>
            <pc:docMk/>
            <pc:sldMk cId="2429981468" sldId="264"/>
            <ac:grpSpMk id="47" creationId="{D0BDFEB6-D2AA-410C-A693-EA7E9BBA3BFF}"/>
          </ac:grpSpMkLst>
        </pc:grpChg>
        <pc:grpChg chg="add">
          <ac:chgData name="Angel Casanova Bienzobas" userId="S::angel.casanova@estudiante.uam.es::10a8078d-f0c5-4d1e-a06a-18b853865254" providerId="AD" clId="Web-{8761AF9F-A08A-2000-9E6A-E08F1B6F39B1}" dt="2021-02-27T15:15:01.362" v="215"/>
          <ac:grpSpMkLst>
            <pc:docMk/>
            <pc:sldMk cId="2429981468" sldId="264"/>
            <ac:grpSpMk id="49" creationId="{AED92372-F778-4E96-9E90-4E63BAF3CAD3}"/>
          </ac:grpSpMkLst>
        </pc:grpChg>
        <pc:picChg chg="del">
          <ac:chgData name="Angel Casanova Bienzobas" userId="S::angel.casanova@estudiante.uam.es::10a8078d-f0c5-4d1e-a06a-18b853865254" providerId="AD" clId="Web-{8761AF9F-A08A-2000-9E6A-E08F1B6F39B1}" dt="2021-02-27T15:14:21.158" v="210"/>
          <ac:picMkLst>
            <pc:docMk/>
            <pc:sldMk cId="2429981468" sldId="264"/>
            <ac:picMk id="3" creationId="{D2548C6B-AA85-477F-B4BE-E220C29E1069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4" creationId="{95349AFF-57EA-462D-B0EF-4B44DE5863FF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9" creationId="{012FDCFE-9AD2-4D8A-8CBF-B3AA37EBF6DD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27" creationId="{FC7852F8-6371-4D0E-ADF1-AD67B8FD8F9E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33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1.315" v="214"/>
          <ac:picMkLst>
            <pc:docMk/>
            <pc:sldMk cId="2429981468" sldId="264"/>
            <ac:picMk id="37" creationId="{50FF2874-547C-4D14-9E18-28B19002FB8C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01.362" v="215"/>
          <ac:picMkLst>
            <pc:docMk/>
            <pc:sldMk cId="2429981468" sldId="264"/>
            <ac:picMk id="46" creationId="{4B61EBEC-D0CA-456C-98A6-EDA1AC9FB0D6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1.315" v="214"/>
          <ac:picMkLst>
            <pc:docMk/>
            <pc:sldMk cId="2429981468" sldId="264"/>
            <ac:picMk id="51" creationId="{7CBA4719-C30A-462C-A3A7-5D93A2B30C0C}"/>
          </ac:picMkLst>
        </pc:picChg>
        <pc:cxnChg chg="add del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11" creationId="{FBD463FC-4CA8-4FF4-85A3-AF9F4B98D210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13" creationId="{BECF35C3-8B44-4F4B-BD25-4C01823DB22A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25" creationId="{BFAC20BB-5902-4D8F-9A2A-E4B516EF39DE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30" creationId="{60356817-A471-4572-AE96-579F6D6BFD9B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34" creationId="{1C7D2BA4-4B7A-4596-8BCC-5CF715423894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36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15" v="214"/>
          <ac:cxnSpMkLst>
            <pc:docMk/>
            <pc:sldMk cId="2429981468" sldId="264"/>
            <ac:cxnSpMk id="39" creationId="{36CF827D-A163-47F7-BD87-34EB4FA7D696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15" v="214"/>
          <ac:cxnSpMkLst>
            <pc:docMk/>
            <pc:sldMk cId="2429981468" sldId="264"/>
            <ac:cxnSpMk id="41" creationId="{D299D9A9-1DA8-433D-A9BC-FB48D93D4217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42" creationId="{84F2C6A8-7D46-49EA-860B-0F0B0208436C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1.315" v="214"/>
          <ac:cxnSpMkLst>
            <pc:docMk/>
            <pc:sldMk cId="2429981468" sldId="264"/>
            <ac:cxnSpMk id="53" creationId="{F30857DA-DEF8-4780-BECA-1C220534422F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1.362" v="215"/>
          <ac:cxnSpMkLst>
            <pc:docMk/>
            <pc:sldMk cId="2429981468" sldId="264"/>
            <ac:cxnSpMk id="55" creationId="{718A71EB-D327-4458-85FB-26336B2BA01B}"/>
          </ac:cxnSpMkLst>
        </pc:cxnChg>
      </pc:sldChg>
      <pc:sldChg chg="add del replId">
        <pc:chgData name="Angel Casanova Bienzobas" userId="S::angel.casanova@estudiante.uam.es::10a8078d-f0c5-4d1e-a06a-18b853865254" providerId="AD" clId="Web-{8761AF9F-A08A-2000-9E6A-E08F1B6F39B1}" dt="2021-02-27T15:09:36.749" v="167"/>
        <pc:sldMkLst>
          <pc:docMk/>
          <pc:sldMk cId="2364199741" sldId="265"/>
        </pc:sldMkLst>
      </pc:sldChg>
      <pc:sldChg chg="addSp delSp modSp add replId">
        <pc:chgData name="Angel Casanova Bienzobas" userId="S::angel.casanova@estudiante.uam.es::10a8078d-f0c5-4d1e-a06a-18b853865254" providerId="AD" clId="Web-{8761AF9F-A08A-2000-9E6A-E08F1B6F39B1}" dt="2021-02-27T15:15:09.409" v="216"/>
        <pc:sldMkLst>
          <pc:docMk/>
          <pc:sldMk cId="2660601945" sldId="265"/>
        </pc:sldMkLst>
        <pc:spChg chg="mo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2" creationId="{A495F4EA-E26D-4A32-9D39-26F10FE90FB9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4:00.513" v="208"/>
          <ac:spMkLst>
            <pc:docMk/>
            <pc:sldMk cId="2660601945" sldId="265"/>
            <ac:spMk id="6" creationId="{0CABCAE3-64FC-4149-819F-2C1812824154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4:00.513" v="208"/>
          <ac:spMkLst>
            <pc:docMk/>
            <pc:sldMk cId="2660601945" sldId="265"/>
            <ac:spMk id="15" creationId="{9AB26DBC-1F7F-4AC0-A88C-69712701E629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4:00.513" v="208"/>
          <ac:spMkLst>
            <pc:docMk/>
            <pc:sldMk cId="2660601945" sldId="265"/>
            <ac:spMk id="17" creationId="{6F099884-7695-4976-8EBD-ECB5AF05355F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4:00.513" v="208"/>
          <ac:spMkLst>
            <pc:docMk/>
            <pc:sldMk cId="2660601945" sldId="265"/>
            <ac:spMk id="24" creationId="{74163961-0280-48BA-BC84-97E03B009955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35" creationId="{1CE580D1-F917-4567-AFB4-99AA9B52ADF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43" creationId="{1C69834E-5EEE-4D61-833E-04928896454C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45" creationId="{58E5D9BA-46E7-4BFA-9C74-75495BF6F54D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60" creationId="{0CABCAE3-64FC-4149-819F-2C1812824154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68" creationId="{2FA7AD0A-1871-4DF8-9235-F49D0513B9C1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70" creationId="{36B04CFB-FAE5-47DD-9B3E-4E9BA7A89CC1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09.409" v="216"/>
          <ac:spMkLst>
            <pc:docMk/>
            <pc:sldMk cId="2660601945" sldId="265"/>
            <ac:spMk id="78" creationId="{622F7FD7-8884-4FD5-95AB-0B5C6033ADF7}"/>
          </ac:spMkLst>
        </pc:spChg>
        <pc:grpChg chg="del">
          <ac:chgData name="Angel Casanova Bienzobas" userId="S::angel.casanova@estudiante.uam.es::10a8078d-f0c5-4d1e-a06a-18b853865254" providerId="AD" clId="Web-{8761AF9F-A08A-2000-9E6A-E08F1B6F39B1}" dt="2021-02-27T15:14:00.513" v="208"/>
          <ac:grpSpMkLst>
            <pc:docMk/>
            <pc:sldMk cId="2660601945" sldId="265"/>
            <ac:grpSpMk id="19" creationId="{32F6B6B9-C579-41A6-A7D1-A7AB4AA6D23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5:09.409" v="216"/>
          <ac:grpSpMkLst>
            <pc:docMk/>
            <pc:sldMk cId="2660601945" sldId="265"/>
            <ac:grpSpMk id="47" creationId="{4BE4308E-D3C7-4FB9-928C-C0B7F62ECFF5}"/>
          </ac:grpSpMkLst>
        </pc:grpChg>
        <pc:grpChg chg="add">
          <ac:chgData name="Angel Casanova Bienzobas" userId="S::angel.casanova@estudiante.uam.es::10a8078d-f0c5-4d1e-a06a-18b853865254" providerId="AD" clId="Web-{8761AF9F-A08A-2000-9E6A-E08F1B6F39B1}" dt="2021-02-27T15:15:09.409" v="216"/>
          <ac:grpSpMkLst>
            <pc:docMk/>
            <pc:sldMk cId="2660601945" sldId="265"/>
            <ac:grpSpMk id="74" creationId="{E8ACF89C-CFC3-4D68-B3C4-2BEFB7BBE5F7}"/>
          </ac:grpSpMkLst>
        </pc:grpChg>
        <pc:picChg chg="del">
          <ac:chgData name="Angel Casanova Bienzobas" userId="S::angel.casanova@estudiante.uam.es::10a8078d-f0c5-4d1e-a06a-18b853865254" providerId="AD" clId="Web-{8761AF9F-A08A-2000-9E6A-E08F1B6F39B1}" dt="2021-02-27T15:12:36.770" v="195"/>
          <ac:picMkLst>
            <pc:docMk/>
            <pc:sldMk cId="2660601945" sldId="265"/>
            <ac:picMk id="3" creationId="{D2548C6B-AA85-477F-B4BE-E220C29E1069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4" creationId="{FAE35EDC-1039-463B-9538-D5BE2D2DE0B0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14:00.513" v="208"/>
          <ac:picMkLst>
            <pc:docMk/>
            <pc:sldMk cId="2660601945" sldId="265"/>
            <ac:picMk id="9" creationId="{012FDCFE-9AD2-4D8A-8CBF-B3AA37EBF6DD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14:00.513" v="208"/>
          <ac:picMkLst>
            <pc:docMk/>
            <pc:sldMk cId="2660601945" sldId="265"/>
            <ac:picMk id="27" creationId="{FC7852F8-6371-4D0E-ADF1-AD67B8FD8F9E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37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53" creationId="{4C401D57-600A-4C91-AC9A-14CA1ED6F7D8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62" creationId="{012FDCFE-9AD2-4D8A-8CBF-B3AA37EBF6DD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09.409" v="216"/>
          <ac:picMkLst>
            <pc:docMk/>
            <pc:sldMk cId="2660601945" sldId="265"/>
            <ac:picMk id="80" creationId="{16EFE474-4FE0-4E8F-8F09-5ED2C9E76A84}"/>
          </ac:picMkLst>
        </pc:picChg>
        <pc:cxnChg chg="del">
          <ac:chgData name="Angel Casanova Bienzobas" userId="S::angel.casanova@estudiante.uam.es::10a8078d-f0c5-4d1e-a06a-18b853865254" providerId="AD" clId="Web-{8761AF9F-A08A-2000-9E6A-E08F1B6F39B1}" dt="2021-02-27T15:14:00.513" v="208"/>
          <ac:cxnSpMkLst>
            <pc:docMk/>
            <pc:sldMk cId="2660601945" sldId="265"/>
            <ac:cxnSpMk id="11" creationId="{FBD463FC-4CA8-4FF4-85A3-AF9F4B98D210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4:00.513" v="208"/>
          <ac:cxnSpMkLst>
            <pc:docMk/>
            <pc:sldMk cId="2660601945" sldId="265"/>
            <ac:cxnSpMk id="13" creationId="{BECF35C3-8B44-4F4B-BD25-4C01823DB22A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4:00.513" v="208"/>
          <ac:cxnSpMkLst>
            <pc:docMk/>
            <pc:sldMk cId="2660601945" sldId="265"/>
            <ac:cxnSpMk id="25" creationId="{BFAC20BB-5902-4D8F-9A2A-E4B516EF39DE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4:00.513" v="208"/>
          <ac:cxnSpMkLst>
            <pc:docMk/>
            <pc:sldMk cId="2660601945" sldId="265"/>
            <ac:cxnSpMk id="30" creationId="{60356817-A471-4572-AE96-579F6D6BFD9B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39" creationId="{1C7D2BA4-4B7A-4596-8BCC-5CF715423894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41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51" creationId="{D8155E42-34DF-487F-9EE3-78A6093B3F81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55" creationId="{412BDC66-00FA-4A3F-9BC7-BE05FF7705F8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64" creationId="{FBD463FC-4CA8-4FF4-85A3-AF9F4B98D210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66" creationId="{BECF35C3-8B44-4F4B-BD25-4C01823DB22A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72" creationId="{EE68D41B-9286-479F-9AB7-678C8E348D71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09.409" v="216"/>
          <ac:cxnSpMkLst>
            <pc:docMk/>
            <pc:sldMk cId="2660601945" sldId="265"/>
            <ac:cxnSpMk id="82" creationId="{CF8B8C81-54DC-4AF5-B682-3A2C70A6B55C}"/>
          </ac:cxnSpMkLst>
        </pc:cxnChg>
      </pc:sldChg>
      <pc:sldChg chg="addSp delSp modSp add del replId">
        <pc:chgData name="Angel Casanova Bienzobas" userId="S::angel.casanova@estudiante.uam.es::10a8078d-f0c5-4d1e-a06a-18b853865254" providerId="AD" clId="Web-{8761AF9F-A08A-2000-9E6A-E08F1B6F39B1}" dt="2021-02-27T15:09:35.655" v="166"/>
        <pc:sldMkLst>
          <pc:docMk/>
          <pc:sldMk cId="290332131" sldId="266"/>
        </pc:sldMkLst>
        <pc:picChg chg="add del mod">
          <ac:chgData name="Angel Casanova Bienzobas" userId="S::angel.casanova@estudiante.uam.es::10a8078d-f0c5-4d1e-a06a-18b853865254" providerId="AD" clId="Web-{8761AF9F-A08A-2000-9E6A-E08F1B6F39B1}" dt="2021-02-27T15:09:32.999" v="165"/>
          <ac:picMkLst>
            <pc:docMk/>
            <pc:sldMk cId="290332131" sldId="266"/>
            <ac:picMk id="3" creationId="{C5742075-2C0E-461D-9515-6C216B23A28C}"/>
          </ac:picMkLst>
        </pc:picChg>
      </pc:sldChg>
      <pc:sldChg chg="addSp delSp modSp add replId">
        <pc:chgData name="Angel Casanova Bienzobas" userId="S::angel.casanova@estudiante.uam.es::10a8078d-f0c5-4d1e-a06a-18b853865254" providerId="AD" clId="Web-{8761AF9F-A08A-2000-9E6A-E08F1B6F39B1}" dt="2021-02-27T15:15:59.379" v="224" actId="1076"/>
        <pc:sldMkLst>
          <pc:docMk/>
          <pc:sldMk cId="2767610658" sldId="266"/>
        </pc:sldMkLst>
        <pc:spChg chg="mod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2" creationId="{A495F4EA-E26D-4A32-9D39-26F10FE90FB9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6" creationId="{0CABCAE3-64FC-4149-819F-2C1812824154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15" creationId="{9AB26DBC-1F7F-4AC0-A88C-69712701E629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17" creationId="{6F099884-7695-4976-8EBD-ECB5AF05355F}"/>
          </ac:spMkLst>
        </pc:spChg>
        <pc:spChg chg="del">
          <ac:chgData name="Angel Casanova Bienzobas" userId="S::angel.casanova@estudiante.uam.es::10a8078d-f0c5-4d1e-a06a-18b853865254" providerId="AD" clId="Web-{8761AF9F-A08A-2000-9E6A-E08F1B6F39B1}" dt="2021-02-27T15:15:19.831" v="217"/>
          <ac:spMkLst>
            <pc:docMk/>
            <pc:sldMk cId="2767610658" sldId="266"/>
            <ac:spMk id="24" creationId="{74163961-0280-48BA-BC84-97E03B009955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35" creationId="{1CE580D1-F917-4567-AFB4-99AA9B52ADF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43" creationId="{EC17D08F-2133-44A9-B28C-CB29928FA8D9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45" creationId="{0CC36881-E309-4C41-8B5B-203AADC15FF6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57" creationId="{1CE580D1-F917-4567-AFB4-99AA9B52ADF0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47" v="220"/>
          <ac:spMkLst>
            <pc:docMk/>
            <pc:sldMk cId="2767610658" sldId="266"/>
            <ac:spMk id="60" creationId="{0CABCAE3-64FC-4149-819F-2C1812824154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63" creationId="{EC17D08F-2133-44A9-B28C-CB29928FA8D9}"/>
          </ac:spMkLst>
        </pc:spChg>
        <pc:spChg chg="add">
          <ac:chgData name="Angel Casanova Bienzobas" userId="S::angel.casanova@estudiante.uam.es::10a8078d-f0c5-4d1e-a06a-18b853865254" providerId="AD" clId="Web-{8761AF9F-A08A-2000-9E6A-E08F1B6F39B1}" dt="2021-02-27T15:15:35.394" v="221"/>
          <ac:spMkLst>
            <pc:docMk/>
            <pc:sldMk cId="2767610658" sldId="266"/>
            <ac:spMk id="65" creationId="{0CC36881-E309-4C41-8B5B-203AADC15FF6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47" v="220"/>
          <ac:spMkLst>
            <pc:docMk/>
            <pc:sldMk cId="2767610658" sldId="266"/>
            <ac:spMk id="68" creationId="{2FA7AD0A-1871-4DF8-9235-F49D0513B9C1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47" v="220"/>
          <ac:spMkLst>
            <pc:docMk/>
            <pc:sldMk cId="2767610658" sldId="266"/>
            <ac:spMk id="70" creationId="{36B04CFB-FAE5-47DD-9B3E-4E9BA7A89CC1}"/>
          </ac:spMkLst>
        </pc:spChg>
        <pc:spChg chg="add del">
          <ac:chgData name="Angel Casanova Bienzobas" userId="S::angel.casanova@estudiante.uam.es::10a8078d-f0c5-4d1e-a06a-18b853865254" providerId="AD" clId="Web-{8761AF9F-A08A-2000-9E6A-E08F1B6F39B1}" dt="2021-02-27T15:15:35.347" v="220"/>
          <ac:spMkLst>
            <pc:docMk/>
            <pc:sldMk cId="2767610658" sldId="266"/>
            <ac:spMk id="78" creationId="{622F7FD7-8884-4FD5-95AB-0B5C6033ADF7}"/>
          </ac:spMkLst>
        </pc:spChg>
        <pc:grpChg chg="del">
          <ac:chgData name="Angel Casanova Bienzobas" userId="S::angel.casanova@estudiante.uam.es::10a8078d-f0c5-4d1e-a06a-18b853865254" providerId="AD" clId="Web-{8761AF9F-A08A-2000-9E6A-E08F1B6F39B1}" dt="2021-02-27T15:15:19.831" v="217"/>
          <ac:grpSpMkLst>
            <pc:docMk/>
            <pc:sldMk cId="2767610658" sldId="266"/>
            <ac:grpSpMk id="19" creationId="{32F6B6B9-C579-41A6-A7D1-A7AB4AA6D23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5:35.394" v="221"/>
          <ac:grpSpMkLst>
            <pc:docMk/>
            <pc:sldMk cId="2767610658" sldId="266"/>
            <ac:grpSpMk id="49" creationId="{AED92372-F778-4E96-9E90-4E63BAF3CAD3}"/>
          </ac:grpSpMkLst>
        </pc:grpChg>
        <pc:grpChg chg="add">
          <ac:chgData name="Angel Casanova Bienzobas" userId="S::angel.casanova@estudiante.uam.es::10a8078d-f0c5-4d1e-a06a-18b853865254" providerId="AD" clId="Web-{8761AF9F-A08A-2000-9E6A-E08F1B6F39B1}" dt="2021-02-27T15:15:35.394" v="221"/>
          <ac:grpSpMkLst>
            <pc:docMk/>
            <pc:sldMk cId="2767610658" sldId="266"/>
            <ac:grpSpMk id="69" creationId="{AED92372-F778-4E96-9E90-4E63BAF3CAD3}"/>
          </ac:grpSpMkLst>
        </pc:grpChg>
        <pc:grpChg chg="add del">
          <ac:chgData name="Angel Casanova Bienzobas" userId="S::angel.casanova@estudiante.uam.es::10a8078d-f0c5-4d1e-a06a-18b853865254" providerId="AD" clId="Web-{8761AF9F-A08A-2000-9E6A-E08F1B6F39B1}" dt="2021-02-27T15:15:35.347" v="220"/>
          <ac:grpSpMkLst>
            <pc:docMk/>
            <pc:sldMk cId="2767610658" sldId="266"/>
            <ac:grpSpMk id="74" creationId="{E8ACF89C-CFC3-4D68-B3C4-2BEFB7BBE5F7}"/>
          </ac:grpSpMkLst>
        </pc:grpChg>
        <pc:picChg chg="del mod">
          <ac:chgData name="Angel Casanova Bienzobas" userId="S::angel.casanova@estudiante.uam.es::10a8078d-f0c5-4d1e-a06a-18b853865254" providerId="AD" clId="Web-{8761AF9F-A08A-2000-9E6A-E08F1B6F39B1}" dt="2021-02-27T15:15:51.254" v="222"/>
          <ac:picMkLst>
            <pc:docMk/>
            <pc:sldMk cId="2767610658" sldId="266"/>
            <ac:picMk id="3" creationId="{D2548C6B-AA85-477F-B4BE-E220C29E1069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15:59.379" v="224" actId="1076"/>
          <ac:picMkLst>
            <pc:docMk/>
            <pc:sldMk cId="2767610658" sldId="266"/>
            <ac:picMk id="4" creationId="{A307B389-5343-41B0-8512-E454D8A27D80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15:19.831" v="217"/>
          <ac:picMkLst>
            <pc:docMk/>
            <pc:sldMk cId="2767610658" sldId="266"/>
            <ac:picMk id="9" creationId="{012FDCFE-9AD2-4D8A-8CBF-B3AA37EBF6DD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15:19.831" v="217"/>
          <ac:picMkLst>
            <pc:docMk/>
            <pc:sldMk cId="2767610658" sldId="266"/>
            <ac:picMk id="27" creationId="{FC7852F8-6371-4D0E-ADF1-AD67B8FD8F9E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35.394" v="221"/>
          <ac:picMkLst>
            <pc:docMk/>
            <pc:sldMk cId="2767610658" sldId="266"/>
            <ac:picMk id="37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35.394" v="221"/>
          <ac:picMkLst>
            <pc:docMk/>
            <pc:sldMk cId="2767610658" sldId="266"/>
            <ac:picMk id="53" creationId="{4B61EBEC-D0CA-456C-98A6-EDA1AC9FB0D6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35.394" v="221"/>
          <ac:picMkLst>
            <pc:docMk/>
            <pc:sldMk cId="2767610658" sldId="266"/>
            <ac:picMk id="58" creationId="{1F5620B8-A2D8-4568-B566-F0453A0D9167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35.347" v="220"/>
          <ac:picMkLst>
            <pc:docMk/>
            <pc:sldMk cId="2767610658" sldId="266"/>
            <ac:picMk id="62" creationId="{012FDCFE-9AD2-4D8A-8CBF-B3AA37EBF6DD}"/>
          </ac:picMkLst>
        </pc:picChg>
        <pc:picChg chg="add">
          <ac:chgData name="Angel Casanova Bienzobas" userId="S::angel.casanova@estudiante.uam.es::10a8078d-f0c5-4d1e-a06a-18b853865254" providerId="AD" clId="Web-{8761AF9F-A08A-2000-9E6A-E08F1B6F39B1}" dt="2021-02-27T15:15:35.394" v="221"/>
          <ac:picMkLst>
            <pc:docMk/>
            <pc:sldMk cId="2767610658" sldId="266"/>
            <ac:picMk id="71" creationId="{4B61EBEC-D0CA-456C-98A6-EDA1AC9FB0D6}"/>
          </ac:picMkLst>
        </pc:picChg>
        <pc:picChg chg="add del">
          <ac:chgData name="Angel Casanova Bienzobas" userId="S::angel.casanova@estudiante.uam.es::10a8078d-f0c5-4d1e-a06a-18b853865254" providerId="AD" clId="Web-{8761AF9F-A08A-2000-9E6A-E08F1B6F39B1}" dt="2021-02-27T15:15:35.347" v="220"/>
          <ac:picMkLst>
            <pc:docMk/>
            <pc:sldMk cId="2767610658" sldId="266"/>
            <ac:picMk id="80" creationId="{16EFE474-4FE0-4E8F-8F09-5ED2C9E76A84}"/>
          </ac:picMkLst>
        </pc:picChg>
        <pc:cxnChg chg="del">
          <ac:chgData name="Angel Casanova Bienzobas" userId="S::angel.casanova@estudiante.uam.es::10a8078d-f0c5-4d1e-a06a-18b853865254" providerId="AD" clId="Web-{8761AF9F-A08A-2000-9E6A-E08F1B6F39B1}" dt="2021-02-27T15:15:19.831" v="217"/>
          <ac:cxnSpMkLst>
            <pc:docMk/>
            <pc:sldMk cId="2767610658" sldId="266"/>
            <ac:cxnSpMk id="11" creationId="{FBD463FC-4CA8-4FF4-85A3-AF9F4B98D210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5:19.831" v="217"/>
          <ac:cxnSpMkLst>
            <pc:docMk/>
            <pc:sldMk cId="2767610658" sldId="266"/>
            <ac:cxnSpMk id="13" creationId="{BECF35C3-8B44-4F4B-BD25-4C01823DB22A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5:19.831" v="217"/>
          <ac:cxnSpMkLst>
            <pc:docMk/>
            <pc:sldMk cId="2767610658" sldId="266"/>
            <ac:cxnSpMk id="25" creationId="{BFAC20BB-5902-4D8F-9A2A-E4B516EF39DE}"/>
          </ac:cxnSpMkLst>
        </pc:cxnChg>
        <pc:cxnChg chg="del">
          <ac:chgData name="Angel Casanova Bienzobas" userId="S::angel.casanova@estudiante.uam.es::10a8078d-f0c5-4d1e-a06a-18b853865254" providerId="AD" clId="Web-{8761AF9F-A08A-2000-9E6A-E08F1B6F39B1}" dt="2021-02-27T15:15:19.831" v="217"/>
          <ac:cxnSpMkLst>
            <pc:docMk/>
            <pc:sldMk cId="2767610658" sldId="266"/>
            <ac:cxnSpMk id="30" creationId="{60356817-A471-4572-AE96-579F6D6BFD9B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39" creationId="{1C7D2BA4-4B7A-4596-8BCC-5CF715423894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41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47" creationId="{84F2C6A8-7D46-49EA-860B-0F0B0208436C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55" creationId="{718A71EB-D327-4458-85FB-26336B2BA01B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59" creationId="{1C7D2BA4-4B7A-4596-8BCC-5CF715423894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61" creationId="{4977F1E1-2B6F-4BB6-899F-67D8764D83C5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47" v="220"/>
          <ac:cxnSpMkLst>
            <pc:docMk/>
            <pc:sldMk cId="2767610658" sldId="266"/>
            <ac:cxnSpMk id="64" creationId="{FBD463FC-4CA8-4FF4-85A3-AF9F4B98D210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47" v="220"/>
          <ac:cxnSpMkLst>
            <pc:docMk/>
            <pc:sldMk cId="2767610658" sldId="266"/>
            <ac:cxnSpMk id="66" creationId="{BECF35C3-8B44-4F4B-BD25-4C01823DB22A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67" creationId="{84F2C6A8-7D46-49EA-860B-0F0B0208436C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47" v="220"/>
          <ac:cxnSpMkLst>
            <pc:docMk/>
            <pc:sldMk cId="2767610658" sldId="266"/>
            <ac:cxnSpMk id="72" creationId="{EE68D41B-9286-479F-9AB7-678C8E348D71}"/>
          </ac:cxnSpMkLst>
        </pc:cxnChg>
        <pc:cxnChg chg="add">
          <ac:chgData name="Angel Casanova Bienzobas" userId="S::angel.casanova@estudiante.uam.es::10a8078d-f0c5-4d1e-a06a-18b853865254" providerId="AD" clId="Web-{8761AF9F-A08A-2000-9E6A-E08F1B6F39B1}" dt="2021-02-27T15:15:35.394" v="221"/>
          <ac:cxnSpMkLst>
            <pc:docMk/>
            <pc:sldMk cId="2767610658" sldId="266"/>
            <ac:cxnSpMk id="73" creationId="{718A71EB-D327-4458-85FB-26336B2BA01B}"/>
          </ac:cxnSpMkLst>
        </pc:cxnChg>
        <pc:cxnChg chg="add del">
          <ac:chgData name="Angel Casanova Bienzobas" userId="S::angel.casanova@estudiante.uam.es::10a8078d-f0c5-4d1e-a06a-18b853865254" providerId="AD" clId="Web-{8761AF9F-A08A-2000-9E6A-E08F1B6F39B1}" dt="2021-02-27T15:15:35.347" v="220"/>
          <ac:cxnSpMkLst>
            <pc:docMk/>
            <pc:sldMk cId="2767610658" sldId="266"/>
            <ac:cxnSpMk id="82" creationId="{CF8B8C81-54DC-4AF5-B682-3A2C70A6B55C}"/>
          </ac:cxnSpMkLst>
        </pc:cxnChg>
      </pc:sldChg>
      <pc:sldChg chg="delSp modSp add replId">
        <pc:chgData name="Angel Casanova Bienzobas" userId="S::angel.casanova@estudiante.uam.es::10a8078d-f0c5-4d1e-a06a-18b853865254" providerId="AD" clId="Web-{8761AF9F-A08A-2000-9E6A-E08F1B6F39B1}" dt="2021-02-27T15:17:23.804" v="235"/>
        <pc:sldMkLst>
          <pc:docMk/>
          <pc:sldMk cId="2466222995" sldId="267"/>
        </pc:sldMkLst>
        <pc:spChg chg="mod">
          <ac:chgData name="Angel Casanova Bienzobas" userId="S::angel.casanova@estudiante.uam.es::10a8078d-f0c5-4d1e-a06a-18b853865254" providerId="AD" clId="Web-{8761AF9F-A08A-2000-9E6A-E08F1B6F39B1}" dt="2021-02-27T15:17:20.116" v="234" actId="20577"/>
          <ac:spMkLst>
            <pc:docMk/>
            <pc:sldMk cId="2466222995" sldId="267"/>
            <ac:spMk id="2" creationId="{A495F4EA-E26D-4A32-9D39-26F10FE90FB9}"/>
          </ac:spMkLst>
        </pc:spChg>
        <pc:picChg chg="del">
          <ac:chgData name="Angel Casanova Bienzobas" userId="S::angel.casanova@estudiante.uam.es::10a8078d-f0c5-4d1e-a06a-18b853865254" providerId="AD" clId="Web-{8761AF9F-A08A-2000-9E6A-E08F1B6F39B1}" dt="2021-02-27T15:17:23.804" v="235"/>
          <ac:picMkLst>
            <pc:docMk/>
            <pc:sldMk cId="2466222995" sldId="267"/>
            <ac:picMk id="4" creationId="{A307B389-5343-41B0-8512-E454D8A27D80}"/>
          </ac:picMkLst>
        </pc:picChg>
      </pc:sldChg>
      <pc:sldChg chg="addSp delSp modSp">
        <pc:chgData name="Angel Casanova Bienzobas" userId="S::angel.casanova@estudiante.uam.es::10a8078d-f0c5-4d1e-a06a-18b853865254" providerId="AD" clId="Web-{8761AF9F-A08A-2000-9E6A-E08F1B6F39B1}" dt="2021-02-27T15:26:42.834" v="252" actId="14100"/>
        <pc:sldMkLst>
          <pc:docMk/>
          <pc:sldMk cId="1774894645" sldId="268"/>
        </pc:sldMkLst>
        <pc:spChg chg="mod">
          <ac:chgData name="Angel Casanova Bienzobas" userId="S::angel.casanova@estudiante.uam.es::10a8078d-f0c5-4d1e-a06a-18b853865254" providerId="AD" clId="Web-{8761AF9F-A08A-2000-9E6A-E08F1B6F39B1}" dt="2021-02-27T15:26:02.380" v="251" actId="1076"/>
          <ac:spMkLst>
            <pc:docMk/>
            <pc:sldMk cId="1774894645" sldId="268"/>
            <ac:spMk id="10" creationId="{EEF56FE9-A888-4125-9219-525796C8085A}"/>
          </ac:spMkLst>
        </pc:spChg>
        <pc:picChg chg="del">
          <ac:chgData name="Angel Casanova Bienzobas" userId="S::angel.casanova@estudiante.uam.es::10a8078d-f0c5-4d1e-a06a-18b853865254" providerId="AD" clId="Web-{8761AF9F-A08A-2000-9E6A-E08F1B6F39B1}" dt="2021-02-27T15:21:22.060" v="238"/>
          <ac:picMkLst>
            <pc:docMk/>
            <pc:sldMk cId="1774894645" sldId="268"/>
            <ac:picMk id="3" creationId="{8DB575BF-5965-4DBE-BE18-EEA3595F6ADC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25:38.442" v="249" actId="1076"/>
          <ac:picMkLst>
            <pc:docMk/>
            <pc:sldMk cId="1774894645" sldId="268"/>
            <ac:picMk id="3" creationId="{CA6F3B9B-3FE0-435B-BD32-33371B18762C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23:26.313" v="244" actId="1076"/>
          <ac:picMkLst>
            <pc:docMk/>
            <pc:sldMk cId="1774894645" sldId="268"/>
            <ac:picMk id="4" creationId="{EB39EA2D-5E5B-44BE-A045-C35F0099D0E0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21:21.232" v="236"/>
          <ac:picMkLst>
            <pc:docMk/>
            <pc:sldMk cId="1774894645" sldId="268"/>
            <ac:picMk id="5" creationId="{91A25891-0AC4-4D3D-9945-4AE7B53D35B1}"/>
          </ac:picMkLst>
        </pc:picChg>
        <pc:picChg chg="add del mod">
          <ac:chgData name="Angel Casanova Bienzobas" userId="S::angel.casanova@estudiante.uam.es::10a8078d-f0c5-4d1e-a06a-18b853865254" providerId="AD" clId="Web-{8761AF9F-A08A-2000-9E6A-E08F1B6F39B1}" dt="2021-02-27T15:25:21.082" v="247"/>
          <ac:picMkLst>
            <pc:docMk/>
            <pc:sldMk cId="1774894645" sldId="268"/>
            <ac:picMk id="6" creationId="{1362E0A0-9992-4839-9613-14F826D8CBAD}"/>
          </ac:picMkLst>
        </pc:picChg>
        <pc:picChg chg="del">
          <ac:chgData name="Angel Casanova Bienzobas" userId="S::angel.casanova@estudiante.uam.es::10a8078d-f0c5-4d1e-a06a-18b853865254" providerId="AD" clId="Web-{8761AF9F-A08A-2000-9E6A-E08F1B6F39B1}" dt="2021-02-27T15:21:21.732" v="237"/>
          <ac:picMkLst>
            <pc:docMk/>
            <pc:sldMk cId="1774894645" sldId="268"/>
            <ac:picMk id="7" creationId="{D6C763FF-13BE-4221-9637-33FDD6ABD1CA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25:53.348" v="250" actId="1076"/>
          <ac:picMkLst>
            <pc:docMk/>
            <pc:sldMk cId="1774894645" sldId="268"/>
            <ac:picMk id="12" creationId="{DE93DAE7-8170-4D94-8D56-31E24D892661}"/>
          </ac:picMkLst>
        </pc:picChg>
        <pc:picChg chg="add mod">
          <ac:chgData name="Angel Casanova Bienzobas" userId="S::angel.casanova@estudiante.uam.es::10a8078d-f0c5-4d1e-a06a-18b853865254" providerId="AD" clId="Web-{8761AF9F-A08A-2000-9E6A-E08F1B6F39B1}" dt="2021-02-27T15:26:42.834" v="252" actId="14100"/>
          <ac:picMkLst>
            <pc:docMk/>
            <pc:sldMk cId="1774894645" sldId="268"/>
            <ac:picMk id="13" creationId="{019A1104-8263-4780-B273-09C001D02A66}"/>
          </ac:picMkLst>
        </pc:picChg>
      </pc:sldChg>
    </pc:docChg>
  </pc:docChgLst>
  <pc:docChgLst>
    <pc:chgData name="Pablo Ernesto Soëtard Garcia" userId="S::pablo.soetard@estudiante.uam.es::98bcf87b-b43f-4cc4-950a-22419ed5b16f" providerId="AD" clId="Web-{B4C85749-60DC-52CA-CAC5-916E1EDF8BB7}"/>
    <pc:docChg chg="sldOrd">
      <pc:chgData name="Pablo Ernesto Soëtard Garcia" userId="S::pablo.soetard@estudiante.uam.es::98bcf87b-b43f-4cc4-950a-22419ed5b16f" providerId="AD" clId="Web-{B4C85749-60DC-52CA-CAC5-916E1EDF8BB7}" dt="2021-02-28T15:39:52.011" v="0"/>
      <pc:docMkLst>
        <pc:docMk/>
      </pc:docMkLst>
      <pc:sldChg chg="ord">
        <pc:chgData name="Pablo Ernesto Soëtard Garcia" userId="S::pablo.soetard@estudiante.uam.es::98bcf87b-b43f-4cc4-950a-22419ed5b16f" providerId="AD" clId="Web-{B4C85749-60DC-52CA-CAC5-916E1EDF8BB7}" dt="2021-02-28T15:39:52.011" v="0"/>
        <pc:sldMkLst>
          <pc:docMk/>
          <pc:sldMk cId="2547955318" sldId="261"/>
        </pc:sldMkLst>
      </pc:sldChg>
    </pc:docChg>
  </pc:docChgLst>
  <pc:docChgLst>
    <pc:chgData name="Jorge Blanco Rey" userId="96f09345-9025-4aa4-b4f2-5923db6f1109" providerId="ADAL" clId="{61DD6103-F299-44AB-AC8C-1BC972D45F8E}"/>
    <pc:docChg chg="undo custSel addSld modSld">
      <pc:chgData name="Jorge Blanco Rey" userId="96f09345-9025-4aa4-b4f2-5923db6f1109" providerId="ADAL" clId="{61DD6103-F299-44AB-AC8C-1BC972D45F8E}" dt="2021-03-02T22:56:52.481" v="350" actId="478"/>
      <pc:docMkLst>
        <pc:docMk/>
      </pc:docMkLst>
      <pc:sldChg chg="delSp modSp new mod">
        <pc:chgData name="Jorge Blanco Rey" userId="96f09345-9025-4aa4-b4f2-5923db6f1109" providerId="ADAL" clId="{61DD6103-F299-44AB-AC8C-1BC972D45F8E}" dt="2021-03-02T22:55:28.390" v="332" actId="14100"/>
        <pc:sldMkLst>
          <pc:docMk/>
          <pc:sldMk cId="1840752922" sldId="256"/>
        </pc:sldMkLst>
        <pc:spChg chg="mod">
          <ac:chgData name="Jorge Blanco Rey" userId="96f09345-9025-4aa4-b4f2-5923db6f1109" providerId="ADAL" clId="{61DD6103-F299-44AB-AC8C-1BC972D45F8E}" dt="2021-03-01T20:05:12.496" v="323" actId="20577"/>
          <ac:spMkLst>
            <pc:docMk/>
            <pc:sldMk cId="1840752922" sldId="256"/>
            <ac:spMk id="2" creationId="{034D1ED0-69BE-4C9D-9793-BDED47DC1C72}"/>
          </ac:spMkLst>
        </pc:spChg>
        <pc:spChg chg="mod">
          <ac:chgData name="Jorge Blanco Rey" userId="96f09345-9025-4aa4-b4f2-5923db6f1109" providerId="ADAL" clId="{61DD6103-F299-44AB-AC8C-1BC972D45F8E}" dt="2021-02-27T11:41:55.289" v="9" actId="20577"/>
          <ac:spMkLst>
            <pc:docMk/>
            <pc:sldMk cId="1840752922" sldId="256"/>
            <ac:spMk id="2" creationId="{F53D5CD4-074B-4213-821B-859ED154FFD2}"/>
          </ac:spMkLst>
        </pc:spChg>
        <pc:spChg chg="mod">
          <ac:chgData name="Jorge Blanco Rey" userId="96f09345-9025-4aa4-b4f2-5923db6f1109" providerId="ADAL" clId="{61DD6103-F299-44AB-AC8C-1BC972D45F8E}" dt="2021-02-27T11:40:53.079" v="5"/>
          <ac:spMkLst>
            <pc:docMk/>
            <pc:sldMk cId="1840752922" sldId="256"/>
            <ac:spMk id="3" creationId="{5FAF9A21-2BC0-4E57-AB07-FD8A655536F9}"/>
          </ac:spMkLst>
        </pc:spChg>
        <pc:spChg chg="mod">
          <ac:chgData name="Jorge Blanco Rey" userId="96f09345-9025-4aa4-b4f2-5923db6f1109" providerId="ADAL" clId="{61DD6103-F299-44AB-AC8C-1BC972D45F8E}" dt="2021-03-02T22:55:28.390" v="332" actId="14100"/>
          <ac:spMkLst>
            <pc:docMk/>
            <pc:sldMk cId="1840752922" sldId="256"/>
            <ac:spMk id="4" creationId="{7468F6E5-B57E-478D-9092-DC3E7C172DCA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1840752922" sldId="256"/>
            <ac:spMk id="6" creationId="{8C588B3D-B536-4351-81AC-76D8F9913B36}"/>
          </ac:spMkLst>
        </pc:spChg>
      </pc:sldChg>
      <pc:sldChg chg="delSp modSp new mod">
        <pc:chgData name="Jorge Blanco Rey" userId="96f09345-9025-4aa4-b4f2-5923db6f1109" providerId="ADAL" clId="{61DD6103-F299-44AB-AC8C-1BC972D45F8E}" dt="2021-03-02T22:55:46.365" v="335" actId="20577"/>
        <pc:sldMkLst>
          <pc:docMk/>
          <pc:sldMk cId="1920584660" sldId="257"/>
        </pc:sldMkLst>
        <pc:spChg chg="mod">
          <ac:chgData name="Jorge Blanco Rey" userId="96f09345-9025-4aa4-b4f2-5923db6f1109" providerId="ADAL" clId="{61DD6103-F299-44AB-AC8C-1BC972D45F8E}" dt="2021-02-27T11:43:11.025" v="17" actId="20577"/>
          <ac:spMkLst>
            <pc:docMk/>
            <pc:sldMk cId="1920584660" sldId="257"/>
            <ac:spMk id="2" creationId="{26F808FC-ED16-41DF-A711-3E3202CBC384}"/>
          </ac:spMkLst>
        </pc:spChg>
        <pc:spChg chg="mod">
          <ac:chgData name="Jorge Blanco Rey" userId="96f09345-9025-4aa4-b4f2-5923db6f1109" providerId="ADAL" clId="{61DD6103-F299-44AB-AC8C-1BC972D45F8E}" dt="2021-02-27T11:44:57.782" v="137" actId="20577"/>
          <ac:spMkLst>
            <pc:docMk/>
            <pc:sldMk cId="1920584660" sldId="257"/>
            <ac:spMk id="3" creationId="{00A420E7-08DE-470A-8B7B-864B32B60538}"/>
          </ac:spMkLst>
        </pc:spChg>
        <pc:spChg chg="mod">
          <ac:chgData name="Jorge Blanco Rey" userId="96f09345-9025-4aa4-b4f2-5923db6f1109" providerId="ADAL" clId="{61DD6103-F299-44AB-AC8C-1BC972D45F8E}" dt="2021-03-02T22:55:46.365" v="335" actId="20577"/>
          <ac:spMkLst>
            <pc:docMk/>
            <pc:sldMk cId="1920584660" sldId="257"/>
            <ac:spMk id="5" creationId="{9271445D-74D4-4613-85F2-DA7E2C6780EB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1920584660" sldId="257"/>
            <ac:spMk id="6" creationId="{02ABB3A9-5060-4236-B826-5D95A5AD9326}"/>
          </ac:spMkLst>
        </pc:spChg>
      </pc:sldChg>
      <pc:sldChg chg="delSp modSp new mod">
        <pc:chgData name="Jorge Blanco Rey" userId="96f09345-9025-4aa4-b4f2-5923db6f1109" providerId="ADAL" clId="{61DD6103-F299-44AB-AC8C-1BC972D45F8E}" dt="2021-03-02T22:56:52.481" v="350" actId="478"/>
        <pc:sldMkLst>
          <pc:docMk/>
          <pc:sldMk cId="2759744473" sldId="258"/>
        </pc:sldMkLst>
        <pc:spChg chg="mod">
          <ac:chgData name="Jorge Blanco Rey" userId="96f09345-9025-4aa4-b4f2-5923db6f1109" providerId="ADAL" clId="{61DD6103-F299-44AB-AC8C-1BC972D45F8E}" dt="2021-02-27T11:45:14.525" v="150" actId="20577"/>
          <ac:spMkLst>
            <pc:docMk/>
            <pc:sldMk cId="2759744473" sldId="258"/>
            <ac:spMk id="2" creationId="{F7B0F085-3D75-457E-9330-1BE4BD5A2F60}"/>
          </ac:spMkLst>
        </pc:spChg>
        <pc:spChg chg="del">
          <ac:chgData name="Jorge Blanco Rey" userId="96f09345-9025-4aa4-b4f2-5923db6f1109" providerId="ADAL" clId="{61DD6103-F299-44AB-AC8C-1BC972D45F8E}" dt="2021-03-02T22:56:52.481" v="350" actId="478"/>
          <ac:spMkLst>
            <pc:docMk/>
            <pc:sldMk cId="2759744473" sldId="258"/>
            <ac:spMk id="4" creationId="{ACE353BD-3831-4B44-BB4A-CBEF8A7A8C9F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759744473" sldId="258"/>
            <ac:spMk id="6" creationId="{573F16F5-8241-458C-A992-724C332A3D3B}"/>
          </ac:spMkLst>
        </pc:spChg>
        <pc:spChg chg="mod">
          <ac:chgData name="Jorge Blanco Rey" userId="96f09345-9025-4aa4-b4f2-5923db6f1109" providerId="ADAL" clId="{61DD6103-F299-44AB-AC8C-1BC972D45F8E}" dt="2021-02-28T12:55:32.684" v="178" actId="12"/>
          <ac:spMkLst>
            <pc:docMk/>
            <pc:sldMk cId="2759744473" sldId="258"/>
            <ac:spMk id="8" creationId="{20C4FE94-B4B9-47C3-8261-ABB1F6E88F6A}"/>
          </ac:spMkLst>
        </pc:spChg>
      </pc:sldChg>
      <pc:sldChg chg="delSp modSp new mod">
        <pc:chgData name="Jorge Blanco Rey" userId="96f09345-9025-4aa4-b4f2-5923db6f1109" providerId="ADAL" clId="{61DD6103-F299-44AB-AC8C-1BC972D45F8E}" dt="2021-03-02T22:56:49.530" v="349" actId="478"/>
        <pc:sldMkLst>
          <pc:docMk/>
          <pc:sldMk cId="3042499860" sldId="259"/>
        </pc:sldMkLst>
        <pc:spChg chg="mod">
          <ac:chgData name="Jorge Blanco Rey" userId="96f09345-9025-4aa4-b4f2-5923db6f1109" providerId="ADAL" clId="{61DD6103-F299-44AB-AC8C-1BC972D45F8E}" dt="2021-02-27T11:45:37.404" v="171" actId="20577"/>
          <ac:spMkLst>
            <pc:docMk/>
            <pc:sldMk cId="3042499860" sldId="259"/>
            <ac:spMk id="2" creationId="{B3977E80-7013-440F-BCC0-A4D422777F56}"/>
          </ac:spMkLst>
        </pc:spChg>
        <pc:spChg chg="del">
          <ac:chgData name="Jorge Blanco Rey" userId="96f09345-9025-4aa4-b4f2-5923db6f1109" providerId="ADAL" clId="{61DD6103-F299-44AB-AC8C-1BC972D45F8E}" dt="2021-03-02T22:56:49.530" v="349" actId="478"/>
          <ac:spMkLst>
            <pc:docMk/>
            <pc:sldMk cId="3042499860" sldId="259"/>
            <ac:spMk id="3" creationId="{97BE4CB5-E69A-409E-8835-E359A3F9F835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3042499860" sldId="259"/>
            <ac:spMk id="4" creationId="{BAC59A63-60D7-4768-B421-74948F06A071}"/>
          </ac:spMkLst>
        </pc:spChg>
      </pc:sldChg>
      <pc:sldChg chg="delSp modSp new mod">
        <pc:chgData name="Jorge Blanco Rey" userId="96f09345-9025-4aa4-b4f2-5923db6f1109" providerId="ADAL" clId="{61DD6103-F299-44AB-AC8C-1BC972D45F8E}" dt="2021-03-02T22:56:41.782" v="346" actId="478"/>
        <pc:sldMkLst>
          <pc:docMk/>
          <pc:sldMk cId="3146745427" sldId="260"/>
        </pc:sldMkLst>
        <pc:spChg chg="mod">
          <ac:chgData name="Jorge Blanco Rey" userId="96f09345-9025-4aa4-b4f2-5923db6f1109" providerId="ADAL" clId="{61DD6103-F299-44AB-AC8C-1BC972D45F8E}" dt="2021-02-27T11:45:46.421" v="176" actId="27636"/>
          <ac:spMkLst>
            <pc:docMk/>
            <pc:sldMk cId="3146745427" sldId="260"/>
            <ac:spMk id="2" creationId="{A495F4EA-E26D-4A32-9D39-26F10FE90FB9}"/>
          </ac:spMkLst>
        </pc:spChg>
        <pc:spChg chg="del">
          <ac:chgData name="Jorge Blanco Rey" userId="96f09345-9025-4aa4-b4f2-5923db6f1109" providerId="ADAL" clId="{61DD6103-F299-44AB-AC8C-1BC972D45F8E}" dt="2021-03-02T22:56:41.782" v="346" actId="478"/>
          <ac:spMkLst>
            <pc:docMk/>
            <pc:sldMk cId="3146745427" sldId="260"/>
            <ac:spMk id="3" creationId="{284A6AB3-FD7C-4DC0-B3DF-67F4A1FC5850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3146745427" sldId="260"/>
            <ac:spMk id="4" creationId="{235ED659-D471-454F-A810-28173A04C4A5}"/>
          </ac:spMkLst>
        </pc:spChg>
      </pc:sldChg>
      <pc:sldChg chg="delSp mod">
        <pc:chgData name="Jorge Blanco Rey" userId="96f09345-9025-4aa4-b4f2-5923db6f1109" providerId="ADAL" clId="{61DD6103-F299-44AB-AC8C-1BC972D45F8E}" dt="2021-03-02T22:56:39.618" v="345" actId="478"/>
        <pc:sldMkLst>
          <pc:docMk/>
          <pc:sldMk cId="2547955318" sldId="261"/>
        </pc:sldMkLst>
        <pc:spChg chg="del">
          <ac:chgData name="Jorge Blanco Rey" userId="96f09345-9025-4aa4-b4f2-5923db6f1109" providerId="ADAL" clId="{61DD6103-F299-44AB-AC8C-1BC972D45F8E}" dt="2021-03-02T22:56:39.618" v="345" actId="478"/>
          <ac:spMkLst>
            <pc:docMk/>
            <pc:sldMk cId="2547955318" sldId="261"/>
            <ac:spMk id="3" creationId="{CCE2642F-C362-409E-A247-4C4F4A1BCC3D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547955318" sldId="261"/>
            <ac:spMk id="5" creationId="{800ECC19-1FBF-4B95-8E0A-369796047358}"/>
          </ac:spMkLst>
        </pc:spChg>
      </pc:sldChg>
      <pc:sldChg chg="delSp mod">
        <pc:chgData name="Jorge Blanco Rey" userId="96f09345-9025-4aa4-b4f2-5923db6f1109" providerId="ADAL" clId="{61DD6103-F299-44AB-AC8C-1BC972D45F8E}" dt="2021-03-02T22:56:36.771" v="344" actId="478"/>
        <pc:sldMkLst>
          <pc:docMk/>
          <pc:sldMk cId="2951281391" sldId="262"/>
        </pc:sldMkLst>
        <pc:spChg chg="del">
          <ac:chgData name="Jorge Blanco Rey" userId="96f09345-9025-4aa4-b4f2-5923db6f1109" providerId="ADAL" clId="{61DD6103-F299-44AB-AC8C-1BC972D45F8E}" dt="2021-03-02T22:56:36.771" v="344" actId="478"/>
          <ac:spMkLst>
            <pc:docMk/>
            <pc:sldMk cId="2951281391" sldId="262"/>
            <ac:spMk id="3" creationId="{BCD93A6B-9ED8-4752-AC25-6A44364337F1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951281391" sldId="262"/>
            <ac:spMk id="4" creationId="{E5887E9C-A5B6-4A8F-9B7D-577B41CD8DC3}"/>
          </ac:spMkLst>
        </pc:spChg>
      </pc:sldChg>
      <pc:sldChg chg="addSp delSp modSp mod">
        <pc:chgData name="Jorge Blanco Rey" userId="96f09345-9025-4aa4-b4f2-5923db6f1109" providerId="ADAL" clId="{61DD6103-F299-44AB-AC8C-1BC972D45F8E}" dt="2021-03-02T22:56:30.591" v="343" actId="478"/>
        <pc:sldMkLst>
          <pc:docMk/>
          <pc:sldMk cId="2429981468" sldId="264"/>
        </pc:sldMkLst>
        <pc:spChg chg="mod">
          <ac:chgData name="Jorge Blanco Rey" userId="96f09345-9025-4aa4-b4f2-5923db6f1109" providerId="ADAL" clId="{61DD6103-F299-44AB-AC8C-1BC972D45F8E}" dt="2021-03-01T13:04:47.960" v="209" actId="26606"/>
          <ac:spMkLst>
            <pc:docMk/>
            <pc:sldMk cId="2429981468" sldId="264"/>
            <ac:spMk id="2" creationId="{A495F4EA-E26D-4A32-9D39-26F10FE90FB9}"/>
          </ac:spMkLst>
        </pc:spChg>
        <pc:spChg chg="del">
          <ac:chgData name="Jorge Blanco Rey" userId="96f09345-9025-4aa4-b4f2-5923db6f1109" providerId="ADAL" clId="{61DD6103-F299-44AB-AC8C-1BC972D45F8E}" dt="2021-03-02T22:56:30.591" v="343" actId="478"/>
          <ac:spMkLst>
            <pc:docMk/>
            <pc:sldMk cId="2429981468" sldId="264"/>
            <ac:spMk id="3" creationId="{98A92164-E76B-4ADF-969D-1C58A774A247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429981468" sldId="264"/>
            <ac:spMk id="4" creationId="{65BFBAAE-DBCA-47E4-B3D4-2D227AF141A3}"/>
          </ac:spMkLst>
        </pc:spChg>
        <pc:spChg chg="mod">
          <ac:chgData name="Jorge Blanco Rey" userId="96f09345-9025-4aa4-b4f2-5923db6f1109" providerId="ADAL" clId="{61DD6103-F299-44AB-AC8C-1BC972D45F8E}" dt="2021-03-01T13:04:47.960" v="209" actId="26606"/>
          <ac:spMkLst>
            <pc:docMk/>
            <pc:sldMk cId="2429981468" sldId="264"/>
            <ac:spMk id="16" creationId="{46A5CB93-A3C1-47D5-ADD6-1968B2B7A15B}"/>
          </ac:spMkLst>
        </pc:spChg>
        <pc:spChg chg="add del">
          <ac:chgData name="Jorge Blanco Rey" userId="96f09345-9025-4aa4-b4f2-5923db6f1109" providerId="ADAL" clId="{61DD6103-F299-44AB-AC8C-1BC972D45F8E}" dt="2021-03-01T13:04:47.960" v="209" actId="26606"/>
          <ac:spMkLst>
            <pc:docMk/>
            <pc:sldMk cId="2429981468" sldId="264"/>
            <ac:spMk id="32" creationId="{1CE580D1-F917-4567-AFB4-99AA9B52ADF0}"/>
          </ac:spMkLst>
        </pc:spChg>
        <pc:spChg chg="add del">
          <ac:chgData name="Jorge Blanco Rey" userId="96f09345-9025-4aa4-b4f2-5923db6f1109" providerId="ADAL" clId="{61DD6103-F299-44AB-AC8C-1BC972D45F8E}" dt="2021-03-01T13:04:47.960" v="209" actId="26606"/>
          <ac:spMkLst>
            <pc:docMk/>
            <pc:sldMk cId="2429981468" sldId="264"/>
            <ac:spMk id="38" creationId="{EC17D08F-2133-44A9-B28C-CB29928FA8D9}"/>
          </ac:spMkLst>
        </pc:spChg>
        <pc:spChg chg="add del">
          <ac:chgData name="Jorge Blanco Rey" userId="96f09345-9025-4aa4-b4f2-5923db6f1109" providerId="ADAL" clId="{61DD6103-F299-44AB-AC8C-1BC972D45F8E}" dt="2021-03-01T13:04:47.960" v="209" actId="26606"/>
          <ac:spMkLst>
            <pc:docMk/>
            <pc:sldMk cId="2429981468" sldId="264"/>
            <ac:spMk id="40" creationId="{0CC36881-E309-4C41-8B5B-203AADC15FF6}"/>
          </ac:spMkLst>
        </pc:spChg>
        <pc:spChg chg="add del">
          <ac:chgData name="Jorge Blanco Rey" userId="96f09345-9025-4aa4-b4f2-5923db6f1109" providerId="ADAL" clId="{61DD6103-F299-44AB-AC8C-1BC972D45F8E}" dt="2021-03-01T13:04:47.960" v="209" actId="26606"/>
          <ac:spMkLst>
            <pc:docMk/>
            <pc:sldMk cId="2429981468" sldId="264"/>
            <ac:spMk id="60" creationId="{3193BA5C-B8F3-4972-BA54-014C48FAFA42}"/>
          </ac:spMkLst>
        </pc:spChg>
        <pc:spChg chg="add del">
          <ac:chgData name="Jorge Blanco Rey" userId="96f09345-9025-4aa4-b4f2-5923db6f1109" providerId="ADAL" clId="{61DD6103-F299-44AB-AC8C-1BC972D45F8E}" dt="2021-03-01T13:04:47.960" v="209" actId="26606"/>
          <ac:spMkLst>
            <pc:docMk/>
            <pc:sldMk cId="2429981468" sldId="264"/>
            <ac:spMk id="64" creationId="{05B93327-222A-4DAC-9163-371BF44CDB0C}"/>
          </ac:spMkLst>
        </pc:spChg>
        <pc:spChg chg="add del">
          <ac:chgData name="Jorge Blanco Rey" userId="96f09345-9025-4aa4-b4f2-5923db6f1109" providerId="ADAL" clId="{61DD6103-F299-44AB-AC8C-1BC972D45F8E}" dt="2021-03-01T13:04:47.960" v="209" actId="26606"/>
          <ac:spMkLst>
            <pc:docMk/>
            <pc:sldMk cId="2429981468" sldId="264"/>
            <ac:spMk id="70" creationId="{56388820-A63D-463C-9DBC-060A5ABE33B6}"/>
          </ac:spMkLst>
        </pc:spChg>
        <pc:grpChg chg="add del">
          <ac:chgData name="Jorge Blanco Rey" userId="96f09345-9025-4aa4-b4f2-5923db6f1109" providerId="ADAL" clId="{61DD6103-F299-44AB-AC8C-1BC972D45F8E}" dt="2021-03-01T13:04:47.960" v="209" actId="26606"/>
          <ac:grpSpMkLst>
            <pc:docMk/>
            <pc:sldMk cId="2429981468" sldId="264"/>
            <ac:grpSpMk id="49" creationId="{AED92372-F778-4E96-9E90-4E63BAF3CAD3}"/>
          </ac:grpSpMkLst>
        </pc:grpChg>
        <pc:grpChg chg="add del">
          <ac:chgData name="Jorge Blanco Rey" userId="96f09345-9025-4aa4-b4f2-5923db6f1109" providerId="ADAL" clId="{61DD6103-F299-44AB-AC8C-1BC972D45F8E}" dt="2021-03-01T13:04:47.960" v="209" actId="26606"/>
          <ac:grpSpMkLst>
            <pc:docMk/>
            <pc:sldMk cId="2429981468" sldId="264"/>
            <ac:grpSpMk id="66" creationId="{14EE34E3-F117-4487-8ACF-33DA65FA11B3}"/>
          </ac:grpSpMkLst>
        </pc:grpChg>
        <pc:picChg chg="del">
          <ac:chgData name="Jorge Blanco Rey" userId="96f09345-9025-4aa4-b4f2-5923db6f1109" providerId="ADAL" clId="{61DD6103-F299-44AB-AC8C-1BC972D45F8E}" dt="2021-03-01T13:03:52.136" v="196" actId="478"/>
          <ac:picMkLst>
            <pc:docMk/>
            <pc:sldMk cId="2429981468" sldId="264"/>
            <ac:picMk id="4" creationId="{95349AFF-57EA-462D-B0EF-4B44DE5863FF}"/>
          </ac:picMkLst>
        </pc:picChg>
        <pc:picChg chg="add mod">
          <ac:chgData name="Jorge Blanco Rey" userId="96f09345-9025-4aa4-b4f2-5923db6f1109" providerId="ADAL" clId="{61DD6103-F299-44AB-AC8C-1BC972D45F8E}" dt="2021-03-01T13:04:47.960" v="209" actId="26606"/>
          <ac:picMkLst>
            <pc:docMk/>
            <pc:sldMk cId="2429981468" sldId="264"/>
            <ac:picMk id="5" creationId="{3BF88541-61C6-4557-913D-A02BB8D579E2}"/>
          </ac:picMkLst>
        </pc:picChg>
        <pc:picChg chg="add del">
          <ac:chgData name="Jorge Blanco Rey" userId="96f09345-9025-4aa4-b4f2-5923db6f1109" providerId="ADAL" clId="{61DD6103-F299-44AB-AC8C-1BC972D45F8E}" dt="2021-03-01T13:04:47.960" v="209" actId="26606"/>
          <ac:picMkLst>
            <pc:docMk/>
            <pc:sldMk cId="2429981468" sldId="264"/>
            <ac:picMk id="33" creationId="{1F5620B8-A2D8-4568-B566-F0453A0D9167}"/>
          </ac:picMkLst>
        </pc:picChg>
        <pc:picChg chg="add del">
          <ac:chgData name="Jorge Blanco Rey" userId="96f09345-9025-4aa4-b4f2-5923db6f1109" providerId="ADAL" clId="{61DD6103-F299-44AB-AC8C-1BC972D45F8E}" dt="2021-03-01T13:04:47.960" v="209" actId="26606"/>
          <ac:picMkLst>
            <pc:docMk/>
            <pc:sldMk cId="2429981468" sldId="264"/>
            <ac:picMk id="46" creationId="{4B61EBEC-D0CA-456C-98A6-EDA1AC9FB0D6}"/>
          </ac:picMkLst>
        </pc:picChg>
        <pc:picChg chg="add del">
          <ac:chgData name="Jorge Blanco Rey" userId="96f09345-9025-4aa4-b4f2-5923db6f1109" providerId="ADAL" clId="{61DD6103-F299-44AB-AC8C-1BC972D45F8E}" dt="2021-03-01T13:04:47.960" v="209" actId="26606"/>
          <ac:picMkLst>
            <pc:docMk/>
            <pc:sldMk cId="2429981468" sldId="264"/>
            <ac:picMk id="72" creationId="{C04ED70F-D6FD-4EB1-A171-D30F885FE73E}"/>
          </ac:picMkLst>
        </pc:picChg>
        <pc:cxnChg chg="add del">
          <ac:chgData name="Jorge Blanco Rey" userId="96f09345-9025-4aa4-b4f2-5923db6f1109" providerId="ADAL" clId="{61DD6103-F299-44AB-AC8C-1BC972D45F8E}" dt="2021-03-01T13:04:47.960" v="209" actId="26606"/>
          <ac:cxnSpMkLst>
            <pc:docMk/>
            <pc:sldMk cId="2429981468" sldId="264"/>
            <ac:cxnSpMk id="34" creationId="{1C7D2BA4-4B7A-4596-8BCC-5CF715423894}"/>
          </ac:cxnSpMkLst>
        </pc:cxnChg>
        <pc:cxnChg chg="add del">
          <ac:chgData name="Jorge Blanco Rey" userId="96f09345-9025-4aa4-b4f2-5923db6f1109" providerId="ADAL" clId="{61DD6103-F299-44AB-AC8C-1BC972D45F8E}" dt="2021-03-01T13:04:47.960" v="209" actId="26606"/>
          <ac:cxnSpMkLst>
            <pc:docMk/>
            <pc:sldMk cId="2429981468" sldId="264"/>
            <ac:cxnSpMk id="36" creationId="{4977F1E1-2B6F-4BB6-899F-67D8764D83C5}"/>
          </ac:cxnSpMkLst>
        </pc:cxnChg>
        <pc:cxnChg chg="add del">
          <ac:chgData name="Jorge Blanco Rey" userId="96f09345-9025-4aa4-b4f2-5923db6f1109" providerId="ADAL" clId="{61DD6103-F299-44AB-AC8C-1BC972D45F8E}" dt="2021-03-01T13:04:47.960" v="209" actId="26606"/>
          <ac:cxnSpMkLst>
            <pc:docMk/>
            <pc:sldMk cId="2429981468" sldId="264"/>
            <ac:cxnSpMk id="42" creationId="{84F2C6A8-7D46-49EA-860B-0F0B0208436C}"/>
          </ac:cxnSpMkLst>
        </pc:cxnChg>
        <pc:cxnChg chg="add del">
          <ac:chgData name="Jorge Blanco Rey" userId="96f09345-9025-4aa4-b4f2-5923db6f1109" providerId="ADAL" clId="{61DD6103-F299-44AB-AC8C-1BC972D45F8E}" dt="2021-03-01T13:04:47.960" v="209" actId="26606"/>
          <ac:cxnSpMkLst>
            <pc:docMk/>
            <pc:sldMk cId="2429981468" sldId="264"/>
            <ac:cxnSpMk id="55" creationId="{718A71EB-D327-4458-85FB-26336B2BA01B}"/>
          </ac:cxnSpMkLst>
        </pc:cxnChg>
        <pc:cxnChg chg="add del">
          <ac:chgData name="Jorge Blanco Rey" userId="96f09345-9025-4aa4-b4f2-5923db6f1109" providerId="ADAL" clId="{61DD6103-F299-44AB-AC8C-1BC972D45F8E}" dt="2021-03-01T13:04:47.960" v="209" actId="26606"/>
          <ac:cxnSpMkLst>
            <pc:docMk/>
            <pc:sldMk cId="2429981468" sldId="264"/>
            <ac:cxnSpMk id="62" creationId="{D7162BAB-C25E-4CE9-B87C-F118DC7E7C22}"/>
          </ac:cxnSpMkLst>
        </pc:cxnChg>
        <pc:cxnChg chg="add del">
          <ac:chgData name="Jorge Blanco Rey" userId="96f09345-9025-4aa4-b4f2-5923db6f1109" providerId="ADAL" clId="{61DD6103-F299-44AB-AC8C-1BC972D45F8E}" dt="2021-03-01T13:04:47.960" v="209" actId="26606"/>
          <ac:cxnSpMkLst>
            <pc:docMk/>
            <pc:sldMk cId="2429981468" sldId="264"/>
            <ac:cxnSpMk id="74" creationId="{DA26CAE9-74C4-4EDD-8A80-77F79EAA86F4}"/>
          </ac:cxnSpMkLst>
        </pc:cxnChg>
      </pc:sldChg>
      <pc:sldChg chg="delSp modSp mod">
        <pc:chgData name="Jorge Blanco Rey" userId="96f09345-9025-4aa4-b4f2-5923db6f1109" providerId="ADAL" clId="{61DD6103-F299-44AB-AC8C-1BC972D45F8E}" dt="2021-03-02T22:56:23.170" v="341" actId="478"/>
        <pc:sldMkLst>
          <pc:docMk/>
          <pc:sldMk cId="2660601945" sldId="265"/>
        </pc:sldMkLst>
        <pc:spChg chg="del">
          <ac:chgData name="Jorge Blanco Rey" userId="96f09345-9025-4aa4-b4f2-5923db6f1109" providerId="ADAL" clId="{61DD6103-F299-44AB-AC8C-1BC972D45F8E}" dt="2021-03-02T22:56:23.170" v="341" actId="478"/>
          <ac:spMkLst>
            <pc:docMk/>
            <pc:sldMk cId="2660601945" sldId="265"/>
            <ac:spMk id="3" creationId="{4DB2BCB6-8F83-43DB-8817-949AC2FA4233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660601945" sldId="265"/>
            <ac:spMk id="4" creationId="{1C215559-94B2-4E89-92A4-A912FA2B8E38}"/>
          </ac:spMkLst>
        </pc:spChg>
        <pc:picChg chg="mod">
          <ac:chgData name="Jorge Blanco Rey" userId="96f09345-9025-4aa4-b4f2-5923db6f1109" providerId="ADAL" clId="{61DD6103-F299-44AB-AC8C-1BC972D45F8E}" dt="2021-03-01T13:05:15.228" v="211" actId="1076"/>
          <ac:picMkLst>
            <pc:docMk/>
            <pc:sldMk cId="2660601945" sldId="265"/>
            <ac:picMk id="5" creationId="{53010242-8D8B-4724-87CC-4C40FC159613}"/>
          </ac:picMkLst>
        </pc:picChg>
      </pc:sldChg>
      <pc:sldChg chg="delSp mod">
        <pc:chgData name="Jorge Blanco Rey" userId="96f09345-9025-4aa4-b4f2-5923db6f1109" providerId="ADAL" clId="{61DD6103-F299-44AB-AC8C-1BC972D45F8E}" dt="2021-03-02T22:56:21.212" v="340" actId="478"/>
        <pc:sldMkLst>
          <pc:docMk/>
          <pc:sldMk cId="2767610658" sldId="266"/>
        </pc:sldMkLst>
        <pc:spChg chg="del">
          <ac:chgData name="Jorge Blanco Rey" userId="96f09345-9025-4aa4-b4f2-5923db6f1109" providerId="ADAL" clId="{61DD6103-F299-44AB-AC8C-1BC972D45F8E}" dt="2021-03-02T22:56:21.212" v="340" actId="478"/>
          <ac:spMkLst>
            <pc:docMk/>
            <pc:sldMk cId="2767610658" sldId="266"/>
            <ac:spMk id="3" creationId="{C047F31E-4843-4C4F-B72E-D409E47E5C69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767610658" sldId="266"/>
            <ac:spMk id="4" creationId="{310B4969-7601-4DCA-B99F-F2527E217F95}"/>
          </ac:spMkLst>
        </pc:spChg>
      </pc:sldChg>
      <pc:sldChg chg="delSp mod">
        <pc:chgData name="Jorge Blanco Rey" userId="96f09345-9025-4aa4-b4f2-5923db6f1109" providerId="ADAL" clId="{61DD6103-F299-44AB-AC8C-1BC972D45F8E}" dt="2021-03-02T22:56:17.985" v="339" actId="478"/>
        <pc:sldMkLst>
          <pc:docMk/>
          <pc:sldMk cId="1774894645" sldId="268"/>
        </pc:sldMkLst>
        <pc:spChg chg="del">
          <ac:chgData name="Jorge Blanco Rey" userId="96f09345-9025-4aa4-b4f2-5923db6f1109" providerId="ADAL" clId="{61DD6103-F299-44AB-AC8C-1BC972D45F8E}" dt="2021-03-02T22:56:17.985" v="339" actId="478"/>
          <ac:spMkLst>
            <pc:docMk/>
            <pc:sldMk cId="1774894645" sldId="268"/>
            <ac:spMk id="4" creationId="{373AC795-E66B-4ADB-A9E2-5DA5DF500C2C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1774894645" sldId="268"/>
            <ac:spMk id="5" creationId="{A4CA098A-3A36-49B9-BFC0-02C6B710E205}"/>
          </ac:spMkLst>
        </pc:spChg>
      </pc:sldChg>
      <pc:sldChg chg="delSp mod">
        <pc:chgData name="Jorge Blanco Rey" userId="96f09345-9025-4aa4-b4f2-5923db6f1109" providerId="ADAL" clId="{61DD6103-F299-44AB-AC8C-1BC972D45F8E}" dt="2021-03-02T22:56:44.590" v="347" actId="478"/>
        <pc:sldMkLst>
          <pc:docMk/>
          <pc:sldMk cId="2626633772" sldId="269"/>
        </pc:sldMkLst>
        <pc:spChg chg="del">
          <ac:chgData name="Jorge Blanco Rey" userId="96f09345-9025-4aa4-b4f2-5923db6f1109" providerId="ADAL" clId="{61DD6103-F299-44AB-AC8C-1BC972D45F8E}" dt="2021-03-02T22:56:44.590" v="347" actId="478"/>
          <ac:spMkLst>
            <pc:docMk/>
            <pc:sldMk cId="2626633772" sldId="269"/>
            <ac:spMk id="3" creationId="{5384980C-8582-403D-BC89-BD027ABAD656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626633772" sldId="269"/>
            <ac:spMk id="4" creationId="{285A1645-228F-40C1-AAF5-AD5721764B43}"/>
          </ac:spMkLst>
        </pc:spChg>
      </pc:sldChg>
      <pc:sldChg chg="addSp delSp modSp mod">
        <pc:chgData name="Jorge Blanco Rey" userId="96f09345-9025-4aa4-b4f2-5923db6f1109" providerId="ADAL" clId="{61DD6103-F299-44AB-AC8C-1BC972D45F8E}" dt="2021-03-02T22:56:13.881" v="338" actId="478"/>
        <pc:sldMkLst>
          <pc:docMk/>
          <pc:sldMk cId="4155105861" sldId="270"/>
        </pc:sldMkLst>
        <pc:spChg chg="del">
          <ac:chgData name="Jorge Blanco Rey" userId="96f09345-9025-4aa4-b4f2-5923db6f1109" providerId="ADAL" clId="{61DD6103-F299-44AB-AC8C-1BC972D45F8E}" dt="2021-03-02T22:56:13.881" v="338" actId="478"/>
          <ac:spMkLst>
            <pc:docMk/>
            <pc:sldMk cId="4155105861" sldId="270"/>
            <ac:spMk id="3" creationId="{3D14B2C2-636E-4924-8CD7-1A510686FA58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4155105861" sldId="270"/>
            <ac:spMk id="4" creationId="{476ADBED-C55E-407D-8E81-178AE33461A1}"/>
          </ac:spMkLst>
        </pc:spChg>
        <pc:spChg chg="add mod">
          <ac:chgData name="Jorge Blanco Rey" userId="96f09345-9025-4aa4-b4f2-5923db6f1109" providerId="ADAL" clId="{61DD6103-F299-44AB-AC8C-1BC972D45F8E}" dt="2021-03-02T22:56:10.898" v="337" actId="14100"/>
          <ac:spMkLst>
            <pc:docMk/>
            <pc:sldMk cId="4155105861" sldId="270"/>
            <ac:spMk id="7" creationId="{6E1FFAD3-D1AA-42F3-8290-C4301131FF16}"/>
          </ac:spMkLst>
        </pc:spChg>
      </pc:sldChg>
      <pc:sldChg chg="addSp delSp modSp add mod">
        <pc:chgData name="Jorge Blanco Rey" userId="96f09345-9025-4aa4-b4f2-5923db6f1109" providerId="ADAL" clId="{61DD6103-F299-44AB-AC8C-1BC972D45F8E}" dt="2021-03-02T22:56:26.456" v="342" actId="478"/>
        <pc:sldMkLst>
          <pc:docMk/>
          <pc:sldMk cId="2385618465" sldId="271"/>
        </pc:sldMkLst>
        <pc:spChg chg="del">
          <ac:chgData name="Jorge Blanco Rey" userId="96f09345-9025-4aa4-b4f2-5923db6f1109" providerId="ADAL" clId="{61DD6103-F299-44AB-AC8C-1BC972D45F8E}" dt="2021-03-02T22:56:26.456" v="342" actId="478"/>
          <ac:spMkLst>
            <pc:docMk/>
            <pc:sldMk cId="2385618465" sldId="271"/>
            <ac:spMk id="3" creationId="{85E1DEE1-8AE3-4C12-A218-88C84F4FB7E5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385618465" sldId="271"/>
            <ac:spMk id="4" creationId="{B607A46D-048E-4993-A350-CAB4BE02E9E4}"/>
          </ac:spMkLst>
        </pc:spChg>
        <pc:picChg chg="del mod">
          <ac:chgData name="Jorge Blanco Rey" userId="96f09345-9025-4aa4-b4f2-5923db6f1109" providerId="ADAL" clId="{61DD6103-F299-44AB-AC8C-1BC972D45F8E}" dt="2021-03-01T13:05:46.080" v="214" actId="478"/>
          <ac:picMkLst>
            <pc:docMk/>
            <pc:sldMk cId="2385618465" sldId="271"/>
            <ac:picMk id="4" creationId="{95349AFF-57EA-462D-B0EF-4B44DE5863FF}"/>
          </ac:picMkLst>
        </pc:picChg>
        <pc:picChg chg="add mod">
          <ac:chgData name="Jorge Blanco Rey" userId="96f09345-9025-4aa4-b4f2-5923db6f1109" providerId="ADAL" clId="{61DD6103-F299-44AB-AC8C-1BC972D45F8E}" dt="2021-03-01T13:07:16.979" v="233" actId="1037"/>
          <ac:picMkLst>
            <pc:docMk/>
            <pc:sldMk cId="2385618465" sldId="271"/>
            <ac:picMk id="5" creationId="{5E2A9D8C-B269-483D-B0CF-7B64E2907864}"/>
          </ac:picMkLst>
        </pc:picChg>
      </pc:sldChg>
      <pc:sldChg chg="delSp mod">
        <pc:chgData name="Jorge Blanco Rey" userId="96f09345-9025-4aa4-b4f2-5923db6f1109" providerId="ADAL" clId="{61DD6103-F299-44AB-AC8C-1BC972D45F8E}" dt="2021-03-02T22:56:47.063" v="348" actId="478"/>
        <pc:sldMkLst>
          <pc:docMk/>
          <pc:sldMk cId="2874595846" sldId="272"/>
        </pc:sldMkLst>
        <pc:spChg chg="del">
          <ac:chgData name="Jorge Blanco Rey" userId="96f09345-9025-4aa4-b4f2-5923db6f1109" providerId="ADAL" clId="{61DD6103-F299-44AB-AC8C-1BC972D45F8E}" dt="2021-03-02T22:56:47.063" v="348" actId="478"/>
          <ac:spMkLst>
            <pc:docMk/>
            <pc:sldMk cId="2874595846" sldId="272"/>
            <ac:spMk id="3" creationId="{BE532396-0AA5-4C43-B80A-09E135288097}"/>
          </ac:spMkLst>
        </pc:spChg>
        <pc:spChg chg="del">
          <ac:chgData name="Jorge Blanco Rey" userId="96f09345-9025-4aa4-b4f2-5923db6f1109" providerId="ADAL" clId="{61DD6103-F299-44AB-AC8C-1BC972D45F8E}" dt="2021-03-02T22:54:52.947" v="324"/>
          <ac:spMkLst>
            <pc:docMk/>
            <pc:sldMk cId="2874595846" sldId="272"/>
            <ac:spMk id="5" creationId="{E98BA752-C12D-4932-9767-9EBAC291AFED}"/>
          </ac:spMkLst>
        </pc:spChg>
      </pc:sldChg>
    </pc:docChg>
  </pc:docChgLst>
  <pc:docChgLst>
    <pc:chgData name="Angel Casanova Bienzobas" userId="S::angel.casanova@estudiante.uam.es::10a8078d-f0c5-4d1e-a06a-18b853865254" providerId="AD" clId="Web-{AF09F58A-44D0-9CBC-BD9C-F566C6EF1760}"/>
    <pc:docChg chg="modSld">
      <pc:chgData name="Angel Casanova Bienzobas" userId="S::angel.casanova@estudiante.uam.es::10a8078d-f0c5-4d1e-a06a-18b853865254" providerId="AD" clId="Web-{AF09F58A-44D0-9CBC-BD9C-F566C6EF1760}" dt="2021-02-28T15:45:49.476" v="116" actId="20577"/>
      <pc:docMkLst>
        <pc:docMk/>
      </pc:docMkLst>
      <pc:sldChg chg="addSp modSp">
        <pc:chgData name="Angel Casanova Bienzobas" userId="S::angel.casanova@estudiante.uam.es::10a8078d-f0c5-4d1e-a06a-18b853865254" providerId="AD" clId="Web-{AF09F58A-44D0-9CBC-BD9C-F566C6EF1760}" dt="2021-02-28T15:45:49.476" v="116" actId="20577"/>
        <pc:sldMkLst>
          <pc:docMk/>
          <pc:sldMk cId="1840752922" sldId="256"/>
        </pc:sldMkLst>
        <pc:spChg chg="add mod">
          <ac:chgData name="Angel Casanova Bienzobas" userId="S::angel.casanova@estudiante.uam.es::10a8078d-f0c5-4d1e-a06a-18b853865254" providerId="AD" clId="Web-{AF09F58A-44D0-9CBC-BD9C-F566C6EF1760}" dt="2021-02-28T15:45:49.476" v="116" actId="20577"/>
          <ac:spMkLst>
            <pc:docMk/>
            <pc:sldMk cId="1840752922" sldId="256"/>
            <ac:spMk id="2" creationId="{034D1ED0-69BE-4C9D-9793-BDED47DC1C72}"/>
          </ac:spMkLst>
        </pc:spChg>
      </pc:sldChg>
    </pc:docChg>
  </pc:docChgLst>
  <pc:docChgLst>
    <pc:chgData name="Rodrigo Juez Hernandez" userId="8d3803af-7f8d-4447-ab7e-7ce4439a5da6" providerId="ADAL" clId="{A9749846-17F8-4E4B-9580-CF12FD28A4D2}"/>
    <pc:docChg chg="undo custSel addSld delSld modSld sldOrd modMainMaster">
      <pc:chgData name="Rodrigo Juez Hernandez" userId="8d3803af-7f8d-4447-ab7e-7ce4439a5da6" providerId="ADAL" clId="{A9749846-17F8-4E4B-9580-CF12FD28A4D2}" dt="2021-03-02T23:07:26.102" v="896"/>
      <pc:docMkLst>
        <pc:docMk/>
      </pc:docMkLst>
      <pc:sldChg chg="addSp delSp modSp mod setBg">
        <pc:chgData name="Rodrigo Juez Hernandez" userId="8d3803af-7f8d-4447-ab7e-7ce4439a5da6" providerId="ADAL" clId="{A9749846-17F8-4E4B-9580-CF12FD28A4D2}" dt="2021-03-02T23:07:26.102" v="896"/>
        <pc:sldMkLst>
          <pc:docMk/>
          <pc:sldMk cId="1840752922" sldId="256"/>
        </pc:sldMkLst>
        <pc:spChg chg="del mod">
          <ac:chgData name="Rodrigo Juez Hernandez" userId="8d3803af-7f8d-4447-ab7e-7ce4439a5da6" providerId="ADAL" clId="{A9749846-17F8-4E4B-9580-CF12FD28A4D2}" dt="2021-02-27T11:46:43.584" v="62" actId="478"/>
          <ac:spMkLst>
            <pc:docMk/>
            <pc:sldMk cId="1840752922" sldId="256"/>
            <ac:spMk id="2" creationId="{F53D5CD4-074B-4213-821B-859ED154FFD2}"/>
          </ac:spMkLst>
        </pc:spChg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1840752922" sldId="256"/>
            <ac:spMk id="3" creationId="{5FAF9A21-2BC0-4E57-AB07-FD8A655536F9}"/>
          </ac:spMkLst>
        </pc:spChg>
        <pc:spChg chg="del">
          <ac:chgData name="Rodrigo Juez Hernandez" userId="8d3803af-7f8d-4447-ab7e-7ce4439a5da6" providerId="ADAL" clId="{A9749846-17F8-4E4B-9580-CF12FD28A4D2}" dt="2021-03-02T22:55:36.953" v="698" actId="21"/>
          <ac:spMkLst>
            <pc:docMk/>
            <pc:sldMk cId="1840752922" sldId="256"/>
            <ac:spMk id="4" creationId="{7468F6E5-B57E-478D-9092-DC3E7C172DCA}"/>
          </ac:spMkLst>
        </pc:spChg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1840752922" sldId="256"/>
            <ac:spMk id="4" creationId="{933D0EA0-386B-490B-AC17-EBB4A80BD74F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1840752922" sldId="256"/>
            <ac:spMk id="6" creationId="{9A50E826-31E8-4A92-8E92-CB6F80FE34F7}"/>
          </ac:spMkLst>
        </pc:spChg>
        <pc:picChg chg="add mod">
          <ac:chgData name="Rodrigo Juez Hernandez" userId="8d3803af-7f8d-4447-ab7e-7ce4439a5da6" providerId="ADAL" clId="{A9749846-17F8-4E4B-9580-CF12FD28A4D2}" dt="2021-02-27T11:47:25.463" v="68" actId="14100"/>
          <ac:picMkLst>
            <pc:docMk/>
            <pc:sldMk cId="1840752922" sldId="256"/>
            <ac:picMk id="5" creationId="{F2BBAA1F-0453-4054-A62C-4CD23957BFB4}"/>
          </ac:picMkLst>
        </pc:picChg>
      </pc:sldChg>
      <pc:sldChg chg="addSp delSp modSp mod setBg">
        <pc:chgData name="Rodrigo Juez Hernandez" userId="8d3803af-7f8d-4447-ab7e-7ce4439a5da6" providerId="ADAL" clId="{A9749846-17F8-4E4B-9580-CF12FD28A4D2}" dt="2021-03-02T23:06:33.646" v="856"/>
        <pc:sldMkLst>
          <pc:docMk/>
          <pc:sldMk cId="1920584660" sldId="257"/>
        </pc:sldMkLst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1920584660" sldId="257"/>
            <ac:spMk id="2" creationId="{26F808FC-ED16-41DF-A711-3E3202CBC384}"/>
          </ac:spMkLst>
        </pc:spChg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1920584660" sldId="257"/>
            <ac:spMk id="3" creationId="{00A420E7-08DE-470A-8B7B-864B32B60538}"/>
          </ac:spMkLst>
        </pc:spChg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1920584660" sldId="257"/>
            <ac:spMk id="5" creationId="{0219D932-8050-4D4D-9349-DC9C92D9D751}"/>
          </ac:spMkLst>
        </pc:spChg>
        <pc:spChg chg="del">
          <ac:chgData name="Rodrigo Juez Hernandez" userId="8d3803af-7f8d-4447-ab7e-7ce4439a5da6" providerId="ADAL" clId="{A9749846-17F8-4E4B-9580-CF12FD28A4D2}" dt="2021-03-02T22:55:47.830" v="701" actId="478"/>
          <ac:spMkLst>
            <pc:docMk/>
            <pc:sldMk cId="1920584660" sldId="257"/>
            <ac:spMk id="5" creationId="{9271445D-74D4-4613-85F2-DA7E2C6780EB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1920584660" sldId="257"/>
            <ac:spMk id="6" creationId="{46BFFADB-45A2-45A6-BF60-E5D9008A2F8D}"/>
          </ac:spMkLst>
        </pc:spChg>
        <pc:spChg chg="add mod">
          <ac:chgData name="Rodrigo Juez Hernandez" userId="8d3803af-7f8d-4447-ab7e-7ce4439a5da6" providerId="ADAL" clId="{A9749846-17F8-4E4B-9580-CF12FD28A4D2}" dt="2021-03-02T22:55:44.414" v="700" actId="1076"/>
          <ac:spMkLst>
            <pc:docMk/>
            <pc:sldMk cId="1920584660" sldId="257"/>
            <ac:spMk id="7" creationId="{45AD3B67-6628-4F30-9F4B-8964062614E0}"/>
          </ac:spMkLst>
        </pc:spChg>
        <pc:picChg chg="add mod">
          <ac:chgData name="Rodrigo Juez Hernandez" userId="8d3803af-7f8d-4447-ab7e-7ce4439a5da6" providerId="ADAL" clId="{A9749846-17F8-4E4B-9580-CF12FD28A4D2}" dt="2021-03-02T22:24:59.322" v="657" actId="1076"/>
          <ac:picMkLst>
            <pc:docMk/>
            <pc:sldMk cId="1920584660" sldId="257"/>
            <ac:picMk id="4" creationId="{8C4DBD40-1726-41CE-B14E-9CC97567075A}"/>
          </ac:picMkLst>
        </pc:picChg>
      </pc:sldChg>
      <pc:sldChg chg="addSp delSp modSp mod setBg">
        <pc:chgData name="Rodrigo Juez Hernandez" userId="8d3803af-7f8d-4447-ab7e-7ce4439a5da6" providerId="ADAL" clId="{A9749846-17F8-4E4B-9580-CF12FD28A4D2}" dt="2021-03-02T23:06:24.354" v="806"/>
        <pc:sldMkLst>
          <pc:docMk/>
          <pc:sldMk cId="2759744473" sldId="258"/>
        </pc:sldMkLst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2759744473" sldId="258"/>
            <ac:spMk id="2" creationId="{F7B0F085-3D75-457E-9330-1BE4BD5A2F60}"/>
          </ac:spMkLst>
        </pc:spChg>
        <pc:spChg chg="mod">
          <ac:chgData name="Rodrigo Juez Hernandez" userId="8d3803af-7f8d-4447-ab7e-7ce4439a5da6" providerId="ADAL" clId="{A9749846-17F8-4E4B-9580-CF12FD28A4D2}" dt="2021-03-02T22:54:50.742" v="679" actId="20577"/>
          <ac:spMkLst>
            <pc:docMk/>
            <pc:sldMk cId="2759744473" sldId="258"/>
            <ac:spMk id="4" creationId="{ACE353BD-3831-4B44-BB4A-CBEF8A7A8C9F}"/>
          </ac:spMkLst>
        </pc:spChg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759744473" sldId="258"/>
            <ac:spMk id="4" creationId="{BFCDC194-0CFC-4D10-84F1-8CA667F902A6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759744473" sldId="258"/>
            <ac:spMk id="6" creationId="{AAA2BBFC-AA20-4004-8782-F4E20C52FC5D}"/>
          </ac:spMkLst>
        </pc:spChg>
        <pc:spChg chg="add del mod">
          <ac:chgData name="Rodrigo Juez Hernandez" userId="8d3803af-7f8d-4447-ab7e-7ce4439a5da6" providerId="ADAL" clId="{A9749846-17F8-4E4B-9580-CF12FD28A4D2}" dt="2021-03-02T22:55:53.410" v="703"/>
          <ac:spMkLst>
            <pc:docMk/>
            <pc:sldMk cId="2759744473" sldId="258"/>
            <ac:spMk id="11" creationId="{EBAC54A1-9F69-4D12-AF5B-696A44D8324F}"/>
          </ac:spMkLst>
        </pc:spChg>
        <pc:spChg chg="add mod">
          <ac:chgData name="Rodrigo Juez Hernandez" userId="8d3803af-7f8d-4447-ab7e-7ce4439a5da6" providerId="ADAL" clId="{A9749846-17F8-4E4B-9580-CF12FD28A4D2}" dt="2021-03-02T22:55:57.706" v="704"/>
          <ac:spMkLst>
            <pc:docMk/>
            <pc:sldMk cId="2759744473" sldId="258"/>
            <ac:spMk id="12" creationId="{106E3F9D-D00A-4F21-9C12-B1ED84A08111}"/>
          </ac:spMkLst>
        </pc:spChg>
        <pc:picChg chg="add del mod">
          <ac:chgData name="Rodrigo Juez Hernandez" userId="8d3803af-7f8d-4447-ab7e-7ce4439a5da6" providerId="ADAL" clId="{A9749846-17F8-4E4B-9580-CF12FD28A4D2}" dt="2021-03-02T22:24:26.733" v="647" actId="478"/>
          <ac:picMkLst>
            <pc:docMk/>
            <pc:sldMk cId="2759744473" sldId="258"/>
            <ac:picMk id="11" creationId="{737FB407-B28F-4CA8-9390-B42FE0737A68}"/>
          </ac:picMkLst>
        </pc:picChg>
      </pc:sldChg>
      <pc:sldChg chg="addSp delSp modSp mod setBg">
        <pc:chgData name="Rodrigo Juez Hernandez" userId="8d3803af-7f8d-4447-ab7e-7ce4439a5da6" providerId="ADAL" clId="{A9749846-17F8-4E4B-9580-CF12FD28A4D2}" dt="2021-03-02T23:06:11.670" v="775"/>
        <pc:sldMkLst>
          <pc:docMk/>
          <pc:sldMk cId="3042499860" sldId="259"/>
        </pc:sldMkLst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3042499860" sldId="259"/>
            <ac:spMk id="2" creationId="{B3977E80-7013-440F-BCC0-A4D422777F56}"/>
          </ac:spMkLst>
        </pc:spChg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3042499860" sldId="259"/>
            <ac:spMk id="3" creationId="{1881D354-0D8B-4128-9CF5-124AF3E0413F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3042499860" sldId="259"/>
            <ac:spMk id="4" creationId="{C15FF13B-69A9-4D03-8D04-03898E4965CA}"/>
          </ac:spMkLst>
        </pc:spChg>
        <pc:spChg chg="add mod">
          <ac:chgData name="Rodrigo Juez Hernandez" userId="8d3803af-7f8d-4447-ab7e-7ce4439a5da6" providerId="ADAL" clId="{A9749846-17F8-4E4B-9580-CF12FD28A4D2}" dt="2021-03-02T22:55:59.451" v="705"/>
          <ac:spMkLst>
            <pc:docMk/>
            <pc:sldMk cId="3042499860" sldId="259"/>
            <ac:spMk id="15" creationId="{0F49EF1F-0270-49F1-8762-2DA9BE4F058E}"/>
          </ac:spMkLst>
        </pc:spChg>
        <pc:picChg chg="add del mod">
          <ac:chgData name="Rodrigo Juez Hernandez" userId="8d3803af-7f8d-4447-ab7e-7ce4439a5da6" providerId="ADAL" clId="{A9749846-17F8-4E4B-9580-CF12FD28A4D2}" dt="2021-03-02T22:25:03.139" v="658" actId="478"/>
          <ac:picMkLst>
            <pc:docMk/>
            <pc:sldMk cId="3042499860" sldId="259"/>
            <ac:picMk id="13" creationId="{3F0C747D-EAC5-42C9-B582-FB99CF77A661}"/>
          </ac:picMkLst>
        </pc:picChg>
        <pc:picChg chg="add mod">
          <ac:chgData name="Rodrigo Juez Hernandez" userId="8d3803af-7f8d-4447-ab7e-7ce4439a5da6" providerId="ADAL" clId="{A9749846-17F8-4E4B-9580-CF12FD28A4D2}" dt="2021-03-02T22:25:04.011" v="659"/>
          <ac:picMkLst>
            <pc:docMk/>
            <pc:sldMk cId="3042499860" sldId="259"/>
            <ac:picMk id="14" creationId="{CB913264-CEC9-4962-9707-379E1C8FD6CD}"/>
          </ac:picMkLst>
        </pc:picChg>
      </pc:sldChg>
      <pc:sldChg chg="addSp delSp modSp mod ord setBg delDesignElem">
        <pc:chgData name="Rodrigo Juez Hernandez" userId="8d3803af-7f8d-4447-ab7e-7ce4439a5da6" providerId="ADAL" clId="{A9749846-17F8-4E4B-9580-CF12FD28A4D2}" dt="2021-03-02T23:06:46.707" v="857" actId="478"/>
        <pc:sldMkLst>
          <pc:docMk/>
          <pc:sldMk cId="3146745427" sldId="260"/>
        </pc:sldMkLst>
        <pc:spChg chg="del">
          <ac:chgData name="Rodrigo Juez Hernandez" userId="8d3803af-7f8d-4447-ab7e-7ce4439a5da6" providerId="ADAL" clId="{A9749846-17F8-4E4B-9580-CF12FD28A4D2}" dt="2021-02-27T11:49:47.390" v="69" actId="22"/>
          <ac:spMkLst>
            <pc:docMk/>
            <pc:sldMk cId="3146745427" sldId="260"/>
            <ac:spMk id="3" creationId="{26C568EC-17D3-42FF-B404-743DBBD19559}"/>
          </ac:spMkLst>
        </pc:spChg>
        <pc:spChg chg="del mod">
          <ac:chgData name="Rodrigo Juez Hernandez" userId="8d3803af-7f8d-4447-ab7e-7ce4439a5da6" providerId="ADAL" clId="{A9749846-17F8-4E4B-9580-CF12FD28A4D2}" dt="2021-03-02T23:06:46.707" v="857" actId="478"/>
          <ac:spMkLst>
            <pc:docMk/>
            <pc:sldMk cId="3146745427" sldId="260"/>
            <ac:spMk id="3" creationId="{284A6AB3-FD7C-4DC0-B3DF-67F4A1FC5850}"/>
          </ac:spMkLst>
        </pc:spChg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3146745427" sldId="260"/>
            <ac:spMk id="3" creationId="{D224E717-978E-44CB-BC50-1C28B685E3C7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3146745427" sldId="260"/>
            <ac:spMk id="4" creationId="{42361C49-27D1-4095-BADA-863AFFB98B6B}"/>
          </ac:spMkLst>
        </pc:spChg>
        <pc:spChg chg="add mod">
          <ac:chgData name="Rodrigo Juez Hernandez" userId="8d3803af-7f8d-4447-ab7e-7ce4439a5da6" providerId="ADAL" clId="{A9749846-17F8-4E4B-9580-CF12FD28A4D2}" dt="2021-02-27T11:50:23.715" v="77" actId="478"/>
          <ac:spMkLst>
            <pc:docMk/>
            <pc:sldMk cId="3146745427" sldId="260"/>
            <ac:spMk id="7" creationId="{A00D9970-C8A7-4E22-AD13-BF1C9C04A9BD}"/>
          </ac:spMkLst>
        </pc:spChg>
        <pc:spChg chg="add del mod">
          <ac:chgData name="Rodrigo Juez Hernandez" userId="8d3803af-7f8d-4447-ab7e-7ce4439a5da6" providerId="ADAL" clId="{A9749846-17F8-4E4B-9580-CF12FD28A4D2}" dt="2021-02-28T15:43:32.803" v="160" actId="478"/>
          <ac:spMkLst>
            <pc:docMk/>
            <pc:sldMk cId="3146745427" sldId="260"/>
            <ac:spMk id="17" creationId="{8A4A0C40-450F-4016-A9AD-550373923617}"/>
          </ac:spMkLst>
        </pc:spChg>
        <pc:spChg chg="add mod">
          <ac:chgData name="Rodrigo Juez Hernandez" userId="8d3803af-7f8d-4447-ab7e-7ce4439a5da6" providerId="ADAL" clId="{A9749846-17F8-4E4B-9580-CF12FD28A4D2}" dt="2021-02-28T15:43:42.092" v="174" actId="20577"/>
          <ac:spMkLst>
            <pc:docMk/>
            <pc:sldMk cId="3146745427" sldId="260"/>
            <ac:spMk id="18" creationId="{E17D0DCB-B3E5-4742-9D36-B7BDF4DF8137}"/>
          </ac:spMkLst>
        </pc:spChg>
        <pc:spChg chg="add mod">
          <ac:chgData name="Rodrigo Juez Hernandez" userId="8d3803af-7f8d-4447-ab7e-7ce4439a5da6" providerId="ADAL" clId="{A9749846-17F8-4E4B-9580-CF12FD28A4D2}" dt="2021-03-02T22:56:03.676" v="708"/>
          <ac:spMkLst>
            <pc:docMk/>
            <pc:sldMk cId="3146745427" sldId="260"/>
            <ac:spMk id="21" creationId="{01257B7F-5EA5-42B2-B12A-E5038CE31133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3146745427" sldId="260"/>
            <ac:spMk id="76" creationId="{0CABCAE3-64FC-4149-819F-2C1812824154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3146745427" sldId="260"/>
            <ac:spMk id="80" creationId="{2FA7AD0A-1871-4DF8-9235-F49D0513B9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3146745427" sldId="260"/>
            <ac:spMk id="81" creationId="{36B04CFB-FAE5-47DD-9B3E-4E9BA7A89C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3146745427" sldId="260"/>
            <ac:spMk id="84" creationId="{622F7FD7-8884-4FD5-95AB-0B5C6033ADF7}"/>
          </ac:spMkLst>
        </pc:spChg>
        <pc:grpChg chg="add del">
          <ac:chgData name="Rodrigo Juez Hernandez" userId="8d3803af-7f8d-4447-ab7e-7ce4439a5da6" providerId="ADAL" clId="{A9749846-17F8-4E4B-9580-CF12FD28A4D2}" dt="2021-03-02T23:04:14.001" v="740"/>
          <ac:grpSpMkLst>
            <pc:docMk/>
            <pc:sldMk cId="3146745427" sldId="260"/>
            <ac:grpSpMk id="83" creationId="{E8ACF89C-CFC3-4D68-B3C4-2BEFB7BBE5F7}"/>
          </ac:grpSpMkLst>
        </pc:grpChg>
        <pc:picChg chg="add del mod ord">
          <ac:chgData name="Rodrigo Juez Hernandez" userId="8d3803af-7f8d-4447-ab7e-7ce4439a5da6" providerId="ADAL" clId="{A9749846-17F8-4E4B-9580-CF12FD28A4D2}" dt="2021-02-27T11:50:23.715" v="77" actId="478"/>
          <ac:picMkLst>
            <pc:docMk/>
            <pc:sldMk cId="3146745427" sldId="260"/>
            <ac:picMk id="5" creationId="{082DD0D5-B774-4F4B-9A0B-BEAF6508B082}"/>
          </ac:picMkLst>
        </pc:picChg>
        <pc:picChg chg="add mod">
          <ac:chgData name="Rodrigo Juez Hernandez" userId="8d3803af-7f8d-4447-ab7e-7ce4439a5da6" providerId="ADAL" clId="{A9749846-17F8-4E4B-9580-CF12FD28A4D2}" dt="2021-03-02T22:25:12.710" v="663"/>
          <ac:picMkLst>
            <pc:docMk/>
            <pc:sldMk cId="3146745427" sldId="260"/>
            <ac:picMk id="19" creationId="{35931A13-3045-40CB-926F-591CCC467D4A}"/>
          </ac:picMkLst>
        </pc:picChg>
        <pc:picChg chg="mod">
          <ac:chgData name="Rodrigo Juez Hernandez" userId="8d3803af-7f8d-4447-ab7e-7ce4439a5da6" providerId="ADAL" clId="{A9749846-17F8-4E4B-9580-CF12FD28A4D2}" dt="2021-02-27T20:32:03.009" v="122" actId="14826"/>
          <ac:picMkLst>
            <pc:docMk/>
            <pc:sldMk cId="3146745427" sldId="260"/>
            <ac:picMk id="29" creationId="{BE3FB8EA-BEDB-45D7-A577-2207545E5D5D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3146745427" sldId="260"/>
            <ac:picMk id="77" creationId="{012FDCFE-9AD2-4D8A-8CBF-B3AA37EBF6DD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3146745427" sldId="260"/>
            <ac:picMk id="85" creationId="{16EFE474-4FE0-4E8F-8F09-5ED2C9E76A84}"/>
          </ac:picMkLst>
        </pc:pic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3146745427" sldId="260"/>
            <ac:cxnSpMk id="78" creationId="{FBD463FC-4CA8-4FF4-85A3-AF9F4B98D210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3146745427" sldId="260"/>
            <ac:cxnSpMk id="79" creationId="{BECF35C3-8B44-4F4B-BD25-4C01823DB22A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3146745427" sldId="260"/>
            <ac:cxnSpMk id="82" creationId="{EE68D41B-9286-479F-9AB7-678C8E348D71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3146745427" sldId="260"/>
            <ac:cxnSpMk id="86" creationId="{CF8B8C81-54DC-4AF5-B682-3A2C70A6B55C}"/>
          </ac:cxnSpMkLst>
        </pc:cxnChg>
      </pc:sldChg>
      <pc:sldChg chg="addSp delSp modSp mod ord setBg delDesignElem">
        <pc:chgData name="Rodrigo Juez Hernandez" userId="8d3803af-7f8d-4447-ab7e-7ce4439a5da6" providerId="ADAL" clId="{A9749846-17F8-4E4B-9580-CF12FD28A4D2}" dt="2021-03-02T23:05:55.789" v="745"/>
        <pc:sldMkLst>
          <pc:docMk/>
          <pc:sldMk cId="2547955318" sldId="261"/>
        </pc:sldMkLst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547955318" sldId="261"/>
            <ac:spMk id="3" creationId="{1A718F0E-E53E-4A18-85D4-9171BCD1B39D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547955318" sldId="261"/>
            <ac:spMk id="5" creationId="{B2BA340D-64C8-42C5-93C0-4D1E709C9780}"/>
          </ac:spMkLst>
        </pc:spChg>
        <pc:spChg chg="add 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2547955318" sldId="261"/>
            <ac:spMk id="17" creationId="{175BC4EA-2EED-4845-99BA-85631BC1CAD4}"/>
          </ac:spMkLst>
        </pc:spChg>
        <pc:spChg chg="add mod">
          <ac:chgData name="Rodrigo Juez Hernandez" userId="8d3803af-7f8d-4447-ab7e-7ce4439a5da6" providerId="ADAL" clId="{A9749846-17F8-4E4B-9580-CF12FD28A4D2}" dt="2021-03-02T22:56:04.741" v="709"/>
          <ac:spMkLst>
            <pc:docMk/>
            <pc:sldMk cId="2547955318" sldId="261"/>
            <ac:spMk id="21" creationId="{A4E0054D-E61B-4F43-A7D4-159D023B9D7C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547955318" sldId="261"/>
            <ac:spMk id="35" creationId="{0CABCAE3-64FC-4149-819F-2C1812824154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547955318" sldId="261"/>
            <ac:spMk id="43" creationId="{2FA7AD0A-1871-4DF8-9235-F49D0513B9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547955318" sldId="261"/>
            <ac:spMk id="45" creationId="{36B04CFB-FAE5-47DD-9B3E-4E9BA7A89C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547955318" sldId="261"/>
            <ac:spMk id="53" creationId="{622F7FD7-8884-4FD5-95AB-0B5C6033ADF7}"/>
          </ac:spMkLst>
        </pc:spChg>
        <pc:grpChg chg="add del">
          <ac:chgData name="Rodrigo Juez Hernandez" userId="8d3803af-7f8d-4447-ab7e-7ce4439a5da6" providerId="ADAL" clId="{A9749846-17F8-4E4B-9580-CF12FD28A4D2}" dt="2021-03-02T23:04:14.001" v="740"/>
          <ac:grpSpMkLst>
            <pc:docMk/>
            <pc:sldMk cId="2547955318" sldId="261"/>
            <ac:grpSpMk id="49" creationId="{E8ACF89C-CFC3-4D68-B3C4-2BEFB7BBE5F7}"/>
          </ac:grpSpMkLst>
        </pc:grpChg>
        <pc:picChg chg="mod">
          <ac:chgData name="Rodrigo Juez Hernandez" userId="8d3803af-7f8d-4447-ab7e-7ce4439a5da6" providerId="ADAL" clId="{A9749846-17F8-4E4B-9580-CF12FD28A4D2}" dt="2021-02-27T20:39:22.498" v="123" actId="14826"/>
          <ac:picMkLst>
            <pc:docMk/>
            <pc:sldMk cId="2547955318" sldId="261"/>
            <ac:picMk id="4" creationId="{00331CFA-9332-4CE6-B517-1E5A979789A8}"/>
          </ac:picMkLst>
        </pc:picChg>
        <pc:picChg chg="add mod">
          <ac:chgData name="Rodrigo Juez Hernandez" userId="8d3803af-7f8d-4447-ab7e-7ce4439a5da6" providerId="ADAL" clId="{A9749846-17F8-4E4B-9580-CF12FD28A4D2}" dt="2021-03-02T22:25:14.925" v="664"/>
          <ac:picMkLst>
            <pc:docMk/>
            <pc:sldMk cId="2547955318" sldId="261"/>
            <ac:picMk id="18" creationId="{6DEAD74F-239E-498D-A4D5-3FE9F24B2B89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547955318" sldId="261"/>
            <ac:picMk id="37" creationId="{012FDCFE-9AD2-4D8A-8CBF-B3AA37EBF6DD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547955318" sldId="261"/>
            <ac:picMk id="55" creationId="{16EFE474-4FE0-4E8F-8F09-5ED2C9E76A84}"/>
          </ac:picMkLst>
        </pc:pic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547955318" sldId="261"/>
            <ac:cxnSpMk id="39" creationId="{FBD463FC-4CA8-4FF4-85A3-AF9F4B98D210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547955318" sldId="261"/>
            <ac:cxnSpMk id="41" creationId="{BECF35C3-8B44-4F4B-BD25-4C01823DB22A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547955318" sldId="261"/>
            <ac:cxnSpMk id="47" creationId="{EE68D41B-9286-479F-9AB7-678C8E348D71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547955318" sldId="261"/>
            <ac:cxnSpMk id="57" creationId="{CF8B8C81-54DC-4AF5-B682-3A2C70A6B55C}"/>
          </ac:cxnSpMkLst>
        </pc:cxnChg>
      </pc:sldChg>
      <pc:sldChg chg="addSp delSp modSp mod setBg delDesignElem">
        <pc:chgData name="Rodrigo Juez Hernandez" userId="8d3803af-7f8d-4447-ab7e-7ce4439a5da6" providerId="ADAL" clId="{A9749846-17F8-4E4B-9580-CF12FD28A4D2}" dt="2021-03-02T23:05:55.789" v="745"/>
        <pc:sldMkLst>
          <pc:docMk/>
          <pc:sldMk cId="2951281391" sldId="262"/>
        </pc:sldMkLst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951281391" sldId="262"/>
            <ac:spMk id="3" creationId="{DF55E3E4-36DE-42B8-9D6F-163354CAD7E2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951281391" sldId="262"/>
            <ac:spMk id="4" creationId="{773D7E02-327C-4D51-A9CF-C8FB9D4C7DF2}"/>
          </ac:spMkLst>
        </pc:spChg>
        <pc:spChg chg="add 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2951281391" sldId="262"/>
            <ac:spMk id="19" creationId="{A92B0AD1-62A3-4402-A3CD-F06CD05A8BE4}"/>
          </ac:spMkLst>
        </pc:spChg>
        <pc:spChg chg="add mod">
          <ac:chgData name="Rodrigo Juez Hernandez" userId="8d3803af-7f8d-4447-ab7e-7ce4439a5da6" providerId="ADAL" clId="{A9749846-17F8-4E4B-9580-CF12FD28A4D2}" dt="2021-03-02T22:56:06.481" v="710"/>
          <ac:spMkLst>
            <pc:docMk/>
            <pc:sldMk cId="2951281391" sldId="262"/>
            <ac:spMk id="21" creationId="{A7C1E471-C46F-4867-8A93-18B027122333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951281391" sldId="262"/>
            <ac:spMk id="35" creationId="{0CABCAE3-64FC-4149-819F-2C1812824154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951281391" sldId="262"/>
            <ac:spMk id="43" creationId="{2FA7AD0A-1871-4DF8-9235-F49D0513B9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951281391" sldId="262"/>
            <ac:spMk id="45" creationId="{36B04CFB-FAE5-47DD-9B3E-4E9BA7A89C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951281391" sldId="262"/>
            <ac:spMk id="53" creationId="{622F7FD7-8884-4FD5-95AB-0B5C6033ADF7}"/>
          </ac:spMkLst>
        </pc:spChg>
        <pc:grpChg chg="add del">
          <ac:chgData name="Rodrigo Juez Hernandez" userId="8d3803af-7f8d-4447-ab7e-7ce4439a5da6" providerId="ADAL" clId="{A9749846-17F8-4E4B-9580-CF12FD28A4D2}" dt="2021-03-02T23:04:14.001" v="740"/>
          <ac:grpSpMkLst>
            <pc:docMk/>
            <pc:sldMk cId="2951281391" sldId="262"/>
            <ac:grpSpMk id="49" creationId="{E8ACF89C-CFC3-4D68-B3C4-2BEFB7BBE5F7}"/>
          </ac:grpSpMkLst>
        </pc:grpChg>
        <pc:picChg chg="del">
          <ac:chgData name="Rodrigo Juez Hernandez" userId="8d3803af-7f8d-4447-ab7e-7ce4439a5da6" providerId="ADAL" clId="{A9749846-17F8-4E4B-9580-CF12FD28A4D2}" dt="2021-02-28T15:28:50.741" v="132" actId="478"/>
          <ac:picMkLst>
            <pc:docMk/>
            <pc:sldMk cId="2951281391" sldId="262"/>
            <ac:picMk id="4" creationId="{3E781D4C-C2B2-48B4-A066-DEADAC40CBF3}"/>
          </ac:picMkLst>
        </pc:picChg>
        <pc:picChg chg="add mod">
          <ac:chgData name="Rodrigo Juez Hernandez" userId="8d3803af-7f8d-4447-ab7e-7ce4439a5da6" providerId="ADAL" clId="{A9749846-17F8-4E4B-9580-CF12FD28A4D2}" dt="2021-03-02T22:24:02.247" v="642" actId="14100"/>
          <ac:picMkLst>
            <pc:docMk/>
            <pc:sldMk cId="2951281391" sldId="262"/>
            <ac:picMk id="5" creationId="{EE157541-5006-40CE-8777-59DB1C97A704}"/>
          </ac:picMkLst>
        </pc:picChg>
        <pc:picChg chg="add mod">
          <ac:chgData name="Rodrigo Juez Hernandez" userId="8d3803af-7f8d-4447-ab7e-7ce4439a5da6" providerId="ADAL" clId="{A9749846-17F8-4E4B-9580-CF12FD28A4D2}" dt="2021-03-02T22:25:16.110" v="665"/>
          <ac:picMkLst>
            <pc:docMk/>
            <pc:sldMk cId="2951281391" sldId="262"/>
            <ac:picMk id="18" creationId="{FCD01F70-DDCE-49F8-9C57-6D349EA58DC8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951281391" sldId="262"/>
            <ac:picMk id="37" creationId="{012FDCFE-9AD2-4D8A-8CBF-B3AA37EBF6DD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951281391" sldId="262"/>
            <ac:picMk id="55" creationId="{16EFE474-4FE0-4E8F-8F09-5ED2C9E76A84}"/>
          </ac:picMkLst>
        </pc:pic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951281391" sldId="262"/>
            <ac:cxnSpMk id="39" creationId="{FBD463FC-4CA8-4FF4-85A3-AF9F4B98D210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951281391" sldId="262"/>
            <ac:cxnSpMk id="41" creationId="{BECF35C3-8B44-4F4B-BD25-4C01823DB22A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951281391" sldId="262"/>
            <ac:cxnSpMk id="47" creationId="{EE68D41B-9286-479F-9AB7-678C8E348D71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951281391" sldId="262"/>
            <ac:cxnSpMk id="57" creationId="{CF8B8C81-54DC-4AF5-B682-3A2C70A6B55C}"/>
          </ac:cxnSpMkLst>
        </pc:cxnChg>
      </pc:sldChg>
      <pc:sldChg chg="addSp delSp modSp mod setBg delDesignElem">
        <pc:chgData name="Rodrigo Juez Hernandez" userId="8d3803af-7f8d-4447-ab7e-7ce4439a5da6" providerId="ADAL" clId="{A9749846-17F8-4E4B-9580-CF12FD28A4D2}" dt="2021-03-02T23:05:55.789" v="745"/>
        <pc:sldMkLst>
          <pc:docMk/>
          <pc:sldMk cId="2429981468" sldId="264"/>
        </pc:sldMkLst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429981468" sldId="264"/>
            <ac:spMk id="3" creationId="{A78F23D8-0300-4992-9CFF-B790B8ED2790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429981468" sldId="264"/>
            <ac:spMk id="4" creationId="{862EC180-0A29-4430-ABE0-5F3D1F3BA843}"/>
          </ac:spMkLst>
        </pc:spChg>
        <pc:spChg chg="add mod">
          <ac:chgData name="Rodrigo Juez Hernandez" userId="8d3803af-7f8d-4447-ab7e-7ce4439a5da6" providerId="ADAL" clId="{A9749846-17F8-4E4B-9580-CF12FD28A4D2}" dt="2021-02-28T15:45:41.492" v="262" actId="20577"/>
          <ac:spMkLst>
            <pc:docMk/>
            <pc:sldMk cId="2429981468" sldId="264"/>
            <ac:spMk id="16" creationId="{46A5CB93-A3C1-47D5-ADD6-1968B2B7A15B}"/>
          </ac:spMkLst>
        </pc:spChg>
        <pc:spChg chg="add mod">
          <ac:chgData name="Rodrigo Juez Hernandez" userId="8d3803af-7f8d-4447-ab7e-7ce4439a5da6" providerId="ADAL" clId="{A9749846-17F8-4E4B-9580-CF12FD28A4D2}" dt="2021-03-02T22:56:30.963" v="721" actId="14100"/>
          <ac:spMkLst>
            <pc:docMk/>
            <pc:sldMk cId="2429981468" sldId="264"/>
            <ac:spMk id="20" creationId="{D9B88F48-82C5-4C50-8AB8-6B3E9CDE350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429981468" sldId="264"/>
            <ac:spMk id="32" creationId="{1CE580D1-F917-4567-AFB4-99AA9B52ADF0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429981468" sldId="264"/>
            <ac:spMk id="38" creationId="{EC17D08F-2133-44A9-B28C-CB29928FA8D9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429981468" sldId="264"/>
            <ac:spMk id="40" creationId="{0CC36881-E309-4C41-8B5B-203AADC15FF6}"/>
          </ac:spMkLst>
        </pc:spChg>
        <pc:grpChg chg="add del">
          <ac:chgData name="Rodrigo Juez Hernandez" userId="8d3803af-7f8d-4447-ab7e-7ce4439a5da6" providerId="ADAL" clId="{A9749846-17F8-4E4B-9580-CF12FD28A4D2}" dt="2021-03-02T23:04:14.001" v="740"/>
          <ac:grpSpMkLst>
            <pc:docMk/>
            <pc:sldMk cId="2429981468" sldId="264"/>
            <ac:grpSpMk id="49" creationId="{AED92372-F778-4E96-9E90-4E63BAF3CAD3}"/>
          </ac:grpSpMkLst>
        </pc:grpChg>
        <pc:picChg chg="add mod">
          <ac:chgData name="Rodrigo Juez Hernandez" userId="8d3803af-7f8d-4447-ab7e-7ce4439a5da6" providerId="ADAL" clId="{A9749846-17F8-4E4B-9580-CF12FD28A4D2}" dt="2021-03-02T22:25:17.860" v="666"/>
          <ac:picMkLst>
            <pc:docMk/>
            <pc:sldMk cId="2429981468" sldId="264"/>
            <ac:picMk id="17" creationId="{1377F8F5-BD8E-46A4-B367-FCF0091EC168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429981468" sldId="264"/>
            <ac:picMk id="33" creationId="{1F5620B8-A2D8-4568-B566-F0453A0D9167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429981468" sldId="264"/>
            <ac:picMk id="46" creationId="{4B61EBEC-D0CA-456C-98A6-EDA1AC9FB0D6}"/>
          </ac:picMkLst>
        </pc:pic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429981468" sldId="264"/>
            <ac:cxnSpMk id="34" creationId="{1C7D2BA4-4B7A-4596-8BCC-5CF715423894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429981468" sldId="264"/>
            <ac:cxnSpMk id="36" creationId="{4977F1E1-2B6F-4BB6-899F-67D8764D83C5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429981468" sldId="264"/>
            <ac:cxnSpMk id="42" creationId="{84F2C6A8-7D46-49EA-860B-0F0B0208436C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429981468" sldId="264"/>
            <ac:cxnSpMk id="55" creationId="{718A71EB-D327-4458-85FB-26336B2BA01B}"/>
          </ac:cxnSpMkLst>
        </pc:cxnChg>
      </pc:sldChg>
      <pc:sldChg chg="addSp delSp modSp mod setBg delDesignElem">
        <pc:chgData name="Rodrigo Juez Hernandez" userId="8d3803af-7f8d-4447-ab7e-7ce4439a5da6" providerId="ADAL" clId="{A9749846-17F8-4E4B-9580-CF12FD28A4D2}" dt="2021-03-02T23:05:55.789" v="745"/>
        <pc:sldMkLst>
          <pc:docMk/>
          <pc:sldMk cId="2660601945" sldId="265"/>
        </pc:sldMkLst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660601945" sldId="265"/>
            <ac:spMk id="3" creationId="{3CE9B431-4E66-4CE7-9478-002E0921BA63}"/>
          </ac:spMkLst>
        </pc:spChg>
        <pc:spChg chg="mod">
          <ac:chgData name="Rodrigo Juez Hernandez" userId="8d3803af-7f8d-4447-ab7e-7ce4439a5da6" providerId="ADAL" clId="{A9749846-17F8-4E4B-9580-CF12FD28A4D2}" dt="2021-03-02T22:55:20.426" v="697" actId="14100"/>
          <ac:spMkLst>
            <pc:docMk/>
            <pc:sldMk cId="2660601945" sldId="265"/>
            <ac:spMk id="3" creationId="{4DB2BCB6-8F83-43DB-8817-949AC2FA4233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660601945" sldId="265"/>
            <ac:spMk id="4" creationId="{AA6582FD-10D7-425C-BC0B-8AD1E5F9055F}"/>
          </ac:spMkLst>
        </pc:spChg>
        <pc:spChg chg="add del mod">
          <ac:chgData name="Rodrigo Juez Hernandez" userId="8d3803af-7f8d-4447-ab7e-7ce4439a5da6" providerId="ADAL" clId="{A9749846-17F8-4E4B-9580-CF12FD28A4D2}" dt="2021-02-28T15:45:51.494" v="264"/>
          <ac:spMkLst>
            <pc:docMk/>
            <pc:sldMk cId="2660601945" sldId="265"/>
            <ac:spMk id="19" creationId="{5449C37C-F65B-471F-913E-0AE9E9859534}"/>
          </ac:spMkLst>
        </pc:spChg>
        <pc:spChg chg="add mod">
          <ac:chgData name="Rodrigo Juez Hernandez" userId="8d3803af-7f8d-4447-ab7e-7ce4439a5da6" providerId="ADAL" clId="{A9749846-17F8-4E4B-9580-CF12FD28A4D2}" dt="2021-02-28T15:45:57.365" v="269" actId="20577"/>
          <ac:spMkLst>
            <pc:docMk/>
            <pc:sldMk cId="2660601945" sldId="265"/>
            <ac:spMk id="20" creationId="{22D9806E-BA87-4F10-B402-BF0CC170475B}"/>
          </ac:spMkLst>
        </pc:spChg>
        <pc:spChg chg="add mod">
          <ac:chgData name="Rodrigo Juez Hernandez" userId="8d3803af-7f8d-4447-ab7e-7ce4439a5da6" providerId="ADAL" clId="{A9749846-17F8-4E4B-9580-CF12FD28A4D2}" dt="2021-03-02T22:56:24.605" v="719" actId="14100"/>
          <ac:spMkLst>
            <pc:docMk/>
            <pc:sldMk cId="2660601945" sldId="265"/>
            <ac:spMk id="21" creationId="{B8903E47-34B6-48FA-8978-82213151605C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60601945" sldId="265"/>
            <ac:spMk id="60" creationId="{0CABCAE3-64FC-4149-819F-2C1812824154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60601945" sldId="265"/>
            <ac:spMk id="68" creationId="{2FA7AD0A-1871-4DF8-9235-F49D0513B9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60601945" sldId="265"/>
            <ac:spMk id="70" creationId="{36B04CFB-FAE5-47DD-9B3E-4E9BA7A89C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60601945" sldId="265"/>
            <ac:spMk id="78" creationId="{622F7FD7-8884-4FD5-95AB-0B5C6033ADF7}"/>
          </ac:spMkLst>
        </pc:spChg>
        <pc:grpChg chg="add del">
          <ac:chgData name="Rodrigo Juez Hernandez" userId="8d3803af-7f8d-4447-ab7e-7ce4439a5da6" providerId="ADAL" clId="{A9749846-17F8-4E4B-9580-CF12FD28A4D2}" dt="2021-03-02T23:04:14.001" v="740"/>
          <ac:grpSpMkLst>
            <pc:docMk/>
            <pc:sldMk cId="2660601945" sldId="265"/>
            <ac:grpSpMk id="74" creationId="{E8ACF89C-CFC3-4D68-B3C4-2BEFB7BBE5F7}"/>
          </ac:grpSpMkLst>
        </pc:grpChg>
        <pc:picChg chg="del">
          <ac:chgData name="Rodrigo Juez Hernandez" userId="8d3803af-7f8d-4447-ab7e-7ce4439a5da6" providerId="ADAL" clId="{A9749846-17F8-4E4B-9580-CF12FD28A4D2}" dt="2021-02-28T15:27:40.365" v="124" actId="478"/>
          <ac:picMkLst>
            <pc:docMk/>
            <pc:sldMk cId="2660601945" sldId="265"/>
            <ac:picMk id="4" creationId="{FAE35EDC-1039-463B-9538-D5BE2D2DE0B0}"/>
          </ac:picMkLst>
        </pc:picChg>
        <pc:picChg chg="add mod">
          <ac:chgData name="Rodrigo Juez Hernandez" userId="8d3803af-7f8d-4447-ab7e-7ce4439a5da6" providerId="ADAL" clId="{A9749846-17F8-4E4B-9580-CF12FD28A4D2}" dt="2021-02-28T15:27:56.321" v="131" actId="1076"/>
          <ac:picMkLst>
            <pc:docMk/>
            <pc:sldMk cId="2660601945" sldId="265"/>
            <ac:picMk id="5" creationId="{53010242-8D8B-4724-87CC-4C40FC159613}"/>
          </ac:picMkLst>
        </pc:picChg>
        <pc:picChg chg="add mod">
          <ac:chgData name="Rodrigo Juez Hernandez" userId="8d3803af-7f8d-4447-ab7e-7ce4439a5da6" providerId="ADAL" clId="{A9749846-17F8-4E4B-9580-CF12FD28A4D2}" dt="2021-03-02T22:25:21.778" v="668"/>
          <ac:picMkLst>
            <pc:docMk/>
            <pc:sldMk cId="2660601945" sldId="265"/>
            <ac:picMk id="18" creationId="{315D93D9-7593-4617-BBB4-45E68E9BD4BE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660601945" sldId="265"/>
            <ac:picMk id="62" creationId="{012FDCFE-9AD2-4D8A-8CBF-B3AA37EBF6DD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660601945" sldId="265"/>
            <ac:picMk id="80" creationId="{16EFE474-4FE0-4E8F-8F09-5ED2C9E76A84}"/>
          </ac:picMkLst>
        </pc:pic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660601945" sldId="265"/>
            <ac:cxnSpMk id="64" creationId="{FBD463FC-4CA8-4FF4-85A3-AF9F4B98D210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660601945" sldId="265"/>
            <ac:cxnSpMk id="66" creationId="{BECF35C3-8B44-4F4B-BD25-4C01823DB22A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660601945" sldId="265"/>
            <ac:cxnSpMk id="72" creationId="{EE68D41B-9286-479F-9AB7-678C8E348D71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660601945" sldId="265"/>
            <ac:cxnSpMk id="82" creationId="{CF8B8C81-54DC-4AF5-B682-3A2C70A6B55C}"/>
          </ac:cxnSpMkLst>
        </pc:cxnChg>
      </pc:sldChg>
      <pc:sldChg chg="addSp delSp modSp mod setBg delDesignElem">
        <pc:chgData name="Rodrigo Juez Hernandez" userId="8d3803af-7f8d-4447-ab7e-7ce4439a5da6" providerId="ADAL" clId="{A9749846-17F8-4E4B-9580-CF12FD28A4D2}" dt="2021-03-02T23:05:55.789" v="745"/>
        <pc:sldMkLst>
          <pc:docMk/>
          <pc:sldMk cId="2767610658" sldId="266"/>
        </pc:sldMkLst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767610658" sldId="266"/>
            <ac:spMk id="3" creationId="{13D555B9-5D71-4E2D-A104-88D5001B92F0}"/>
          </ac:spMkLst>
        </pc:spChg>
        <pc:spChg chg="mod">
          <ac:chgData name="Rodrigo Juez Hernandez" userId="8d3803af-7f8d-4447-ab7e-7ce4439a5da6" providerId="ADAL" clId="{A9749846-17F8-4E4B-9580-CF12FD28A4D2}" dt="2021-03-02T22:55:09.239" v="687" actId="14100"/>
          <ac:spMkLst>
            <pc:docMk/>
            <pc:sldMk cId="2767610658" sldId="266"/>
            <ac:spMk id="3" creationId="{C047F31E-4843-4C4F-B72E-D409E47E5C69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767610658" sldId="266"/>
            <ac:spMk id="4" creationId="{54DDBC6C-B0C7-4604-A116-8B3D83443C7E}"/>
          </ac:spMkLst>
        </pc:spChg>
        <pc:spChg chg="add del mod">
          <ac:chgData name="Rodrigo Juez Hernandez" userId="8d3803af-7f8d-4447-ab7e-7ce4439a5da6" providerId="ADAL" clId="{A9749846-17F8-4E4B-9580-CF12FD28A4D2}" dt="2021-02-28T15:46:00.668" v="271"/>
          <ac:spMkLst>
            <pc:docMk/>
            <pc:sldMk cId="2767610658" sldId="266"/>
            <ac:spMk id="16" creationId="{BC3A4C9A-9DCE-4755-AE45-C0FBC85205C7}"/>
          </ac:spMkLst>
        </pc:spChg>
        <pc:spChg chg="add mod">
          <ac:chgData name="Rodrigo Juez Hernandez" userId="8d3803af-7f8d-4447-ab7e-7ce4439a5da6" providerId="ADAL" clId="{A9749846-17F8-4E4B-9580-CF12FD28A4D2}" dt="2021-02-28T15:46:10.275" v="284" actId="20577"/>
          <ac:spMkLst>
            <pc:docMk/>
            <pc:sldMk cId="2767610658" sldId="266"/>
            <ac:spMk id="17" creationId="{9D8C6C68-F400-4BA6-B5FD-7F73471AC567}"/>
          </ac:spMkLst>
        </pc:spChg>
        <pc:spChg chg="add mod">
          <ac:chgData name="Rodrigo Juez Hernandez" userId="8d3803af-7f8d-4447-ab7e-7ce4439a5da6" providerId="ADAL" clId="{A9749846-17F8-4E4B-9580-CF12FD28A4D2}" dt="2021-03-02T22:56:15.624" v="717" actId="14100"/>
          <ac:spMkLst>
            <pc:docMk/>
            <pc:sldMk cId="2767610658" sldId="266"/>
            <ac:spMk id="20" creationId="{3D29F05A-7A93-4361-B7A3-7D4C26EAE5F3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767610658" sldId="266"/>
            <ac:spMk id="57" creationId="{1CE580D1-F917-4567-AFB4-99AA9B52ADF0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767610658" sldId="266"/>
            <ac:spMk id="63" creationId="{EC17D08F-2133-44A9-B28C-CB29928FA8D9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767610658" sldId="266"/>
            <ac:spMk id="65" creationId="{0CC36881-E309-4C41-8B5B-203AADC15FF6}"/>
          </ac:spMkLst>
        </pc:spChg>
        <pc:grpChg chg="add del">
          <ac:chgData name="Rodrigo Juez Hernandez" userId="8d3803af-7f8d-4447-ab7e-7ce4439a5da6" providerId="ADAL" clId="{A9749846-17F8-4E4B-9580-CF12FD28A4D2}" dt="2021-03-02T23:04:14.001" v="740"/>
          <ac:grpSpMkLst>
            <pc:docMk/>
            <pc:sldMk cId="2767610658" sldId="266"/>
            <ac:grpSpMk id="69" creationId="{AED92372-F778-4E96-9E90-4E63BAF3CAD3}"/>
          </ac:grpSpMkLst>
        </pc:grpChg>
        <pc:picChg chg="del">
          <ac:chgData name="Rodrigo Juez Hernandez" userId="8d3803af-7f8d-4447-ab7e-7ce4439a5da6" providerId="ADAL" clId="{A9749846-17F8-4E4B-9580-CF12FD28A4D2}" dt="2021-03-02T12:52:54.643" v="618" actId="478"/>
          <ac:picMkLst>
            <pc:docMk/>
            <pc:sldMk cId="2767610658" sldId="266"/>
            <ac:picMk id="4" creationId="{A307B389-5343-41B0-8512-E454D8A27D80}"/>
          </ac:picMkLst>
        </pc:picChg>
        <pc:picChg chg="add del mod">
          <ac:chgData name="Rodrigo Juez Hernandez" userId="8d3803af-7f8d-4447-ab7e-7ce4439a5da6" providerId="ADAL" clId="{A9749846-17F8-4E4B-9580-CF12FD28A4D2}" dt="2021-03-02T12:54:18.264" v="624" actId="478"/>
          <ac:picMkLst>
            <pc:docMk/>
            <pc:sldMk cId="2767610658" sldId="266"/>
            <ac:picMk id="5" creationId="{17A5CCB6-0B59-436A-9382-1D04485D4CED}"/>
          </ac:picMkLst>
        </pc:picChg>
        <pc:picChg chg="add mod">
          <ac:chgData name="Rodrigo Juez Hernandez" userId="8d3803af-7f8d-4447-ab7e-7ce4439a5da6" providerId="ADAL" clId="{A9749846-17F8-4E4B-9580-CF12FD28A4D2}" dt="2021-03-02T12:54:26.688" v="629" actId="1076"/>
          <ac:picMkLst>
            <pc:docMk/>
            <pc:sldMk cId="2767610658" sldId="266"/>
            <ac:picMk id="7" creationId="{6B6A71B9-DC48-4F38-9E85-0870AEC22794}"/>
          </ac:picMkLst>
        </pc:picChg>
        <pc:picChg chg="add mod">
          <ac:chgData name="Rodrigo Juez Hernandez" userId="8d3803af-7f8d-4447-ab7e-7ce4439a5da6" providerId="ADAL" clId="{A9749846-17F8-4E4B-9580-CF12FD28A4D2}" dt="2021-03-02T22:25:23.525" v="669"/>
          <ac:picMkLst>
            <pc:docMk/>
            <pc:sldMk cId="2767610658" sldId="266"/>
            <ac:picMk id="18" creationId="{D4652B30-4ECC-4736-84F4-209FFCE57D97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767610658" sldId="266"/>
            <ac:picMk id="58" creationId="{1F5620B8-A2D8-4568-B566-F0453A0D9167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767610658" sldId="266"/>
            <ac:picMk id="71" creationId="{4B61EBEC-D0CA-456C-98A6-EDA1AC9FB0D6}"/>
          </ac:picMkLst>
        </pc:pic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767610658" sldId="266"/>
            <ac:cxnSpMk id="59" creationId="{1C7D2BA4-4B7A-4596-8BCC-5CF715423894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767610658" sldId="266"/>
            <ac:cxnSpMk id="61" creationId="{4977F1E1-2B6F-4BB6-899F-67D8764D83C5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767610658" sldId="266"/>
            <ac:cxnSpMk id="67" creationId="{84F2C6A8-7D46-49EA-860B-0F0B0208436C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767610658" sldId="266"/>
            <ac:cxnSpMk id="73" creationId="{718A71EB-D327-4458-85FB-26336B2BA01B}"/>
          </ac:cxnSpMkLst>
        </pc:cxnChg>
      </pc:sldChg>
      <pc:sldChg chg="addSp delSp modSp mod setBg">
        <pc:chgData name="Rodrigo Juez Hernandez" userId="8d3803af-7f8d-4447-ab7e-7ce4439a5da6" providerId="ADAL" clId="{A9749846-17F8-4E4B-9580-CF12FD28A4D2}" dt="2021-03-02T23:07:08.093" v="868"/>
        <pc:sldMkLst>
          <pc:docMk/>
          <pc:sldMk cId="1774894645" sldId="268"/>
        </pc:sldMkLst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1774894645" sldId="268"/>
            <ac:spMk id="2" creationId="{F7B0F085-3D75-457E-9330-1BE4BD5A2F60}"/>
          </ac:spMkLst>
        </pc:spChg>
        <pc:spChg chg="mod">
          <ac:chgData name="Rodrigo Juez Hernandez" userId="8d3803af-7f8d-4447-ab7e-7ce4439a5da6" providerId="ADAL" clId="{A9749846-17F8-4E4B-9580-CF12FD28A4D2}" dt="2021-03-02T22:55:03.681" v="683" actId="14100"/>
          <ac:spMkLst>
            <pc:docMk/>
            <pc:sldMk cId="1774894645" sldId="268"/>
            <ac:spMk id="4" creationId="{373AC795-E66B-4ADB-A9E2-5DA5DF500C2C}"/>
          </ac:spMkLst>
        </pc:spChg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1774894645" sldId="268"/>
            <ac:spMk id="4" creationId="{E8264DCC-C9FB-44C2-933E-52EB9244F754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1774894645" sldId="268"/>
            <ac:spMk id="5" creationId="{6CF9F87F-6518-46CF-A0CE-7433F5D03E5A}"/>
          </ac:spMkLst>
        </pc:spChg>
        <pc:spChg chg="add mod">
          <ac:chgData name="Rodrigo Juez Hernandez" userId="8d3803af-7f8d-4447-ab7e-7ce4439a5da6" providerId="ADAL" clId="{A9749846-17F8-4E4B-9580-CF12FD28A4D2}" dt="2021-03-02T22:56:21.053" v="718" actId="14100"/>
          <ac:spMkLst>
            <pc:docMk/>
            <pc:sldMk cId="1774894645" sldId="268"/>
            <ac:spMk id="14" creationId="{07300C20-D8DB-4975-895B-1FD68149B560}"/>
          </ac:spMkLst>
        </pc:spChg>
        <pc:picChg chg="del">
          <ac:chgData name="Rodrigo Juez Hernandez" userId="8d3803af-7f8d-4447-ab7e-7ce4439a5da6" providerId="ADAL" clId="{A9749846-17F8-4E4B-9580-CF12FD28A4D2}" dt="2021-03-02T12:57:19.423" v="630" actId="478"/>
          <ac:picMkLst>
            <pc:docMk/>
            <pc:sldMk cId="1774894645" sldId="268"/>
            <ac:picMk id="4" creationId="{EB39EA2D-5E5B-44BE-A045-C35F0099D0E0}"/>
          </ac:picMkLst>
        </pc:picChg>
        <pc:picChg chg="add mod modCrop">
          <ac:chgData name="Rodrigo Juez Hernandez" userId="8d3803af-7f8d-4447-ab7e-7ce4439a5da6" providerId="ADAL" clId="{A9749846-17F8-4E4B-9580-CF12FD28A4D2}" dt="2021-03-02T12:57:30.748" v="638" actId="1076"/>
          <ac:picMkLst>
            <pc:docMk/>
            <pc:sldMk cId="1774894645" sldId="268"/>
            <ac:picMk id="6" creationId="{CD42C309-FBB8-4526-ABB7-68389741741A}"/>
          </ac:picMkLst>
        </pc:picChg>
      </pc:sldChg>
      <pc:sldChg chg="modSp add del mod ord">
        <pc:chgData name="Rodrigo Juez Hernandez" userId="8d3803af-7f8d-4447-ab7e-7ce4439a5da6" providerId="ADAL" clId="{A9749846-17F8-4E4B-9580-CF12FD28A4D2}" dt="2021-02-27T20:16:40.816" v="113" actId="2890"/>
        <pc:sldMkLst>
          <pc:docMk/>
          <pc:sldMk cId="34856039" sldId="269"/>
        </pc:sldMkLst>
        <pc:picChg chg="mod">
          <ac:chgData name="Rodrigo Juez Hernandez" userId="8d3803af-7f8d-4447-ab7e-7ce4439a5da6" providerId="ADAL" clId="{A9749846-17F8-4E4B-9580-CF12FD28A4D2}" dt="2021-02-27T20:16:39.580" v="111" actId="14826"/>
          <ac:picMkLst>
            <pc:docMk/>
            <pc:sldMk cId="34856039" sldId="269"/>
            <ac:picMk id="4" creationId="{00331CFA-9332-4CE6-B517-1E5A979789A8}"/>
          </ac:picMkLst>
        </pc:picChg>
      </pc:sldChg>
      <pc:sldChg chg="addSp delSp modSp new del">
        <pc:chgData name="Rodrigo Juez Hernandez" userId="8d3803af-7f8d-4447-ab7e-7ce4439a5da6" providerId="ADAL" clId="{A9749846-17F8-4E4B-9580-CF12FD28A4D2}" dt="2021-02-27T20:15:27.836" v="96" actId="47"/>
        <pc:sldMkLst>
          <pc:docMk/>
          <pc:sldMk cId="772021789" sldId="269"/>
        </pc:sldMkLst>
        <pc:spChg chg="add del mod">
          <ac:chgData name="Rodrigo Juez Hernandez" userId="8d3803af-7f8d-4447-ab7e-7ce4439a5da6" providerId="ADAL" clId="{A9749846-17F8-4E4B-9580-CF12FD28A4D2}" dt="2021-02-27T20:15:26.096" v="95"/>
          <ac:spMkLst>
            <pc:docMk/>
            <pc:sldMk cId="772021789" sldId="269"/>
            <ac:spMk id="4" creationId="{473309FE-84F5-4C33-9828-0762D93C7B48}"/>
          </ac:spMkLst>
        </pc:spChg>
        <pc:picChg chg="add del mod">
          <ac:chgData name="Rodrigo Juez Hernandez" userId="8d3803af-7f8d-4447-ab7e-7ce4439a5da6" providerId="ADAL" clId="{A9749846-17F8-4E4B-9580-CF12FD28A4D2}" dt="2021-02-27T20:15:26.096" v="95"/>
          <ac:picMkLst>
            <pc:docMk/>
            <pc:sldMk cId="772021789" sldId="269"/>
            <ac:picMk id="5" creationId="{A9697718-D987-4A7E-9DD1-82D949030DE4}"/>
          </ac:picMkLst>
        </pc:picChg>
      </pc:sldChg>
      <pc:sldChg chg="delSp add del mod ord">
        <pc:chgData name="Rodrigo Juez Hernandez" userId="8d3803af-7f8d-4447-ab7e-7ce4439a5da6" providerId="ADAL" clId="{A9749846-17F8-4E4B-9580-CF12FD28A4D2}" dt="2021-02-27T20:15:08.511" v="92" actId="47"/>
        <pc:sldMkLst>
          <pc:docMk/>
          <pc:sldMk cId="1179750849" sldId="269"/>
        </pc:sldMkLst>
        <pc:picChg chg="del">
          <ac:chgData name="Rodrigo Juez Hernandez" userId="8d3803af-7f8d-4447-ab7e-7ce4439a5da6" providerId="ADAL" clId="{A9749846-17F8-4E4B-9580-CF12FD28A4D2}" dt="2021-02-27T20:15:06.933" v="91" actId="478"/>
          <ac:picMkLst>
            <pc:docMk/>
            <pc:sldMk cId="1179750849" sldId="269"/>
            <ac:picMk id="4" creationId="{00331CFA-9332-4CE6-B517-1E5A979789A8}"/>
          </ac:picMkLst>
        </pc:picChg>
      </pc:sldChg>
      <pc:sldChg chg="addSp delSp modSp add mod ord setBg delDesignElem">
        <pc:chgData name="Rodrigo Juez Hernandez" userId="8d3803af-7f8d-4447-ab7e-7ce4439a5da6" providerId="ADAL" clId="{A9749846-17F8-4E4B-9580-CF12FD28A4D2}" dt="2021-03-02T23:05:55.789" v="745"/>
        <pc:sldMkLst>
          <pc:docMk/>
          <pc:sldMk cId="2626633772" sldId="269"/>
        </pc:sldMkLst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626633772" sldId="269"/>
            <ac:spMk id="6" creationId="{E85C8038-22E4-4AB1-96E9-4D484D005A08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626633772" sldId="269"/>
            <ac:spMk id="7" creationId="{997C380A-8917-449B-AD78-96F988CAD774}"/>
          </ac:spMkLst>
        </pc:spChg>
        <pc:spChg chg="add 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26633772" sldId="269"/>
            <ac:spMk id="17" creationId="{5AD92666-7117-4188-9AC1-D641A3453E12}"/>
          </ac:spMkLst>
        </pc:spChg>
        <pc:spChg chg="add mod">
          <ac:chgData name="Rodrigo Juez Hernandez" userId="8d3803af-7f8d-4447-ab7e-7ce4439a5da6" providerId="ADAL" clId="{A9749846-17F8-4E4B-9580-CF12FD28A4D2}" dt="2021-03-02T22:56:02.026" v="707"/>
          <ac:spMkLst>
            <pc:docMk/>
            <pc:sldMk cId="2626633772" sldId="269"/>
            <ac:spMk id="23" creationId="{FB70A814-9ADF-44CA-A61F-F85AE5CD3F8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26633772" sldId="269"/>
            <ac:spMk id="35" creationId="{0CABCAE3-64FC-4149-819F-2C1812824154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26633772" sldId="269"/>
            <ac:spMk id="43" creationId="{2FA7AD0A-1871-4DF8-9235-F49D0513B9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26633772" sldId="269"/>
            <ac:spMk id="45" creationId="{36B04CFB-FAE5-47DD-9B3E-4E9BA7A89CC1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626633772" sldId="269"/>
            <ac:spMk id="53" creationId="{622F7FD7-8884-4FD5-95AB-0B5C6033ADF7}"/>
          </ac:spMkLst>
        </pc:spChg>
        <pc:grpChg chg="add del">
          <ac:chgData name="Rodrigo Juez Hernandez" userId="8d3803af-7f8d-4447-ab7e-7ce4439a5da6" providerId="ADAL" clId="{A9749846-17F8-4E4B-9580-CF12FD28A4D2}" dt="2021-03-02T23:04:14.001" v="740"/>
          <ac:grpSpMkLst>
            <pc:docMk/>
            <pc:sldMk cId="2626633772" sldId="269"/>
            <ac:grpSpMk id="49" creationId="{E8ACF89C-CFC3-4D68-B3C4-2BEFB7BBE5F7}"/>
          </ac:grpSpMkLst>
        </pc:grpChg>
        <pc:picChg chg="del mod">
          <ac:chgData name="Rodrigo Juez Hernandez" userId="8d3803af-7f8d-4447-ab7e-7ce4439a5da6" providerId="ADAL" clId="{A9749846-17F8-4E4B-9580-CF12FD28A4D2}" dt="2021-03-02T22:49:05.878" v="670" actId="478"/>
          <ac:picMkLst>
            <pc:docMk/>
            <pc:sldMk cId="2626633772" sldId="269"/>
            <ac:picMk id="4" creationId="{00331CFA-9332-4CE6-B517-1E5A979789A8}"/>
          </ac:picMkLst>
        </pc:picChg>
        <pc:picChg chg="add mod">
          <ac:chgData name="Rodrigo Juez Hernandez" userId="8d3803af-7f8d-4447-ab7e-7ce4439a5da6" providerId="ADAL" clId="{A9749846-17F8-4E4B-9580-CF12FD28A4D2}" dt="2021-03-02T22:49:20.166" v="676" actId="1076"/>
          <ac:picMkLst>
            <pc:docMk/>
            <pc:sldMk cId="2626633772" sldId="269"/>
            <ac:picMk id="5" creationId="{E2950AB0-C692-4C6F-94B8-FC192C811C2F}"/>
          </ac:picMkLst>
        </pc:picChg>
        <pc:picChg chg="add del mod">
          <ac:chgData name="Rodrigo Juez Hernandez" userId="8d3803af-7f8d-4447-ab7e-7ce4439a5da6" providerId="ADAL" clId="{A9749846-17F8-4E4B-9580-CF12FD28A4D2}" dt="2021-03-02T22:24:45.972" v="654" actId="478"/>
          <ac:picMkLst>
            <pc:docMk/>
            <pc:sldMk cId="2626633772" sldId="269"/>
            <ac:picMk id="18" creationId="{B6743A09-5B42-42DE-90C2-6FDBD9251D91}"/>
          </ac:picMkLst>
        </pc:picChg>
        <pc:picChg chg="add mod">
          <ac:chgData name="Rodrigo Juez Hernandez" userId="8d3803af-7f8d-4447-ab7e-7ce4439a5da6" providerId="ADAL" clId="{A9749846-17F8-4E4B-9580-CF12FD28A4D2}" dt="2021-03-02T22:25:11.507" v="662"/>
          <ac:picMkLst>
            <pc:docMk/>
            <pc:sldMk cId="2626633772" sldId="269"/>
            <ac:picMk id="19" creationId="{E843A22D-79CC-405B-ACED-768AEE58814C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626633772" sldId="269"/>
            <ac:picMk id="37" creationId="{012FDCFE-9AD2-4D8A-8CBF-B3AA37EBF6DD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626633772" sldId="269"/>
            <ac:picMk id="55" creationId="{16EFE474-4FE0-4E8F-8F09-5ED2C9E76A84}"/>
          </ac:picMkLst>
        </pc:pic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626633772" sldId="269"/>
            <ac:cxnSpMk id="39" creationId="{FBD463FC-4CA8-4FF4-85A3-AF9F4B98D210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626633772" sldId="269"/>
            <ac:cxnSpMk id="41" creationId="{BECF35C3-8B44-4F4B-BD25-4C01823DB22A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626633772" sldId="269"/>
            <ac:cxnSpMk id="47" creationId="{EE68D41B-9286-479F-9AB7-678C8E348D71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626633772" sldId="269"/>
            <ac:cxnSpMk id="57" creationId="{CF8B8C81-54DC-4AF5-B682-3A2C70A6B55C}"/>
          </ac:cxnSpMkLst>
        </pc:cxnChg>
      </pc:sldChg>
      <pc:sldChg chg="addSp delSp modSp new add del ord">
        <pc:chgData name="Rodrigo Juez Hernandez" userId="8d3803af-7f8d-4447-ab7e-7ce4439a5da6" providerId="ADAL" clId="{A9749846-17F8-4E4B-9580-CF12FD28A4D2}" dt="2021-02-27T20:16:42.395" v="116" actId="680"/>
        <pc:sldMkLst>
          <pc:docMk/>
          <pc:sldMk cId="3636847129" sldId="269"/>
        </pc:sldMkLst>
        <pc:spChg chg="add del mod">
          <ac:chgData name="Rodrigo Juez Hernandez" userId="8d3803af-7f8d-4447-ab7e-7ce4439a5da6" providerId="ADAL" clId="{A9749846-17F8-4E4B-9580-CF12FD28A4D2}" dt="2021-02-27T20:15:44.290" v="101"/>
          <ac:spMkLst>
            <pc:docMk/>
            <pc:sldMk cId="3636847129" sldId="269"/>
            <ac:spMk id="4" creationId="{ADC90E42-9C8D-482D-95CD-7FFA39DFB282}"/>
          </ac:spMkLst>
        </pc:spChg>
        <pc:picChg chg="add del mod">
          <ac:chgData name="Rodrigo Juez Hernandez" userId="8d3803af-7f8d-4447-ab7e-7ce4439a5da6" providerId="ADAL" clId="{A9749846-17F8-4E4B-9580-CF12FD28A4D2}" dt="2021-02-27T20:15:44.290" v="101"/>
          <ac:picMkLst>
            <pc:docMk/>
            <pc:sldMk cId="3636847129" sldId="269"/>
            <ac:picMk id="5" creationId="{27A1F805-7C32-4FCD-B82D-73324493E726}"/>
          </ac:picMkLst>
        </pc:picChg>
      </pc:sldChg>
      <pc:sldChg chg="new del">
        <pc:chgData name="Rodrigo Juez Hernandez" userId="8d3803af-7f8d-4447-ab7e-7ce4439a5da6" providerId="ADAL" clId="{A9749846-17F8-4E4B-9580-CF12FD28A4D2}" dt="2021-02-27T20:14:54.958" v="86" actId="47"/>
        <pc:sldMkLst>
          <pc:docMk/>
          <pc:sldMk cId="4228736210" sldId="269"/>
        </pc:sldMkLst>
      </pc:sldChg>
      <pc:sldChg chg="add del">
        <pc:chgData name="Rodrigo Juez Hernandez" userId="8d3803af-7f8d-4447-ab7e-7ce4439a5da6" providerId="ADAL" clId="{A9749846-17F8-4E4B-9580-CF12FD28A4D2}" dt="2021-02-27T20:15:00.889" v="87" actId="47"/>
        <pc:sldMkLst>
          <pc:docMk/>
          <pc:sldMk cId="1124197820" sldId="270"/>
        </pc:sldMkLst>
      </pc:sldChg>
      <pc:sldChg chg="addSp delSp modSp add mod">
        <pc:chgData name="Rodrigo Juez Hernandez" userId="8d3803af-7f8d-4447-ab7e-7ce4439a5da6" providerId="ADAL" clId="{A9749846-17F8-4E4B-9580-CF12FD28A4D2}" dt="2021-03-02T23:04:14.001" v="740"/>
        <pc:sldMkLst>
          <pc:docMk/>
          <pc:sldMk cId="4155105861" sldId="270"/>
        </pc:sldMkLst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4155105861" sldId="270"/>
            <ac:spMk id="2" creationId="{F7B0F085-3D75-457E-9330-1BE4BD5A2F60}"/>
          </ac:spMkLst>
        </pc:spChg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4155105861" sldId="270"/>
            <ac:spMk id="3" creationId="{3A4AC366-299A-410B-8223-B95FC0B55DEE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4155105861" sldId="270"/>
            <ac:spMk id="4" creationId="{7E235444-1927-42EE-BF8E-61C2D17EA510}"/>
          </ac:spMkLst>
        </pc:spChg>
        <pc:spChg chg="del">
          <ac:chgData name="Rodrigo Juez Hernandez" userId="8d3803af-7f8d-4447-ab7e-7ce4439a5da6" providerId="ADAL" clId="{A9749846-17F8-4E4B-9580-CF12FD28A4D2}" dt="2021-02-28T16:39:00.732" v="296" actId="478"/>
          <ac:spMkLst>
            <pc:docMk/>
            <pc:sldMk cId="4155105861" sldId="270"/>
            <ac:spMk id="8" creationId="{20C4FE94-B4B9-47C3-8261-ABB1F6E88F6A}"/>
          </ac:spMkLst>
        </pc:spChg>
        <pc:spChg chg="del mod">
          <ac:chgData name="Rodrigo Juez Hernandez" userId="8d3803af-7f8d-4447-ab7e-7ce4439a5da6" providerId="ADAL" clId="{A9749846-17F8-4E4B-9580-CF12FD28A4D2}" dt="2021-02-28T16:39:12.933" v="302" actId="478"/>
          <ac:spMkLst>
            <pc:docMk/>
            <pc:sldMk cId="4155105861" sldId="270"/>
            <ac:spMk id="9" creationId="{057C666B-081C-45C6-9626-A11D607D1261}"/>
          </ac:spMkLst>
        </pc:spChg>
        <pc:spChg chg="del mod">
          <ac:chgData name="Rodrigo Juez Hernandez" userId="8d3803af-7f8d-4447-ab7e-7ce4439a5da6" providerId="ADAL" clId="{A9749846-17F8-4E4B-9580-CF12FD28A4D2}" dt="2021-02-28T16:39:14.604" v="303" actId="478"/>
          <ac:spMkLst>
            <pc:docMk/>
            <pc:sldMk cId="4155105861" sldId="270"/>
            <ac:spMk id="10" creationId="{EEF56FE9-A888-4125-9219-525796C8085A}"/>
          </ac:spMkLst>
        </pc:spChg>
        <pc:spChg chg="del mod">
          <ac:chgData name="Rodrigo Juez Hernandez" userId="8d3803af-7f8d-4447-ab7e-7ce4439a5da6" providerId="ADAL" clId="{A9749846-17F8-4E4B-9580-CF12FD28A4D2}" dt="2021-02-28T16:39:19.463" v="306"/>
          <ac:spMkLst>
            <pc:docMk/>
            <pc:sldMk cId="4155105861" sldId="270"/>
            <ac:spMk id="11" creationId="{97EE8E91-04AC-4F15-B851-0940D5915B2B}"/>
          </ac:spMkLst>
        </pc:spChg>
        <pc:picChg chg="del">
          <ac:chgData name="Rodrigo Juez Hernandez" userId="8d3803af-7f8d-4447-ab7e-7ce4439a5da6" providerId="ADAL" clId="{A9749846-17F8-4E4B-9580-CF12FD28A4D2}" dt="2021-02-28T16:38:59.880" v="295" actId="478"/>
          <ac:picMkLst>
            <pc:docMk/>
            <pc:sldMk cId="4155105861" sldId="270"/>
            <ac:picMk id="3" creationId="{CA6F3B9B-3FE0-435B-BD32-33371B18762C}"/>
          </ac:picMkLst>
        </pc:picChg>
        <pc:picChg chg="del">
          <ac:chgData name="Rodrigo Juez Hernandez" userId="8d3803af-7f8d-4447-ab7e-7ce4439a5da6" providerId="ADAL" clId="{A9749846-17F8-4E4B-9580-CF12FD28A4D2}" dt="2021-02-28T16:39:01.832" v="298" actId="478"/>
          <ac:picMkLst>
            <pc:docMk/>
            <pc:sldMk cId="4155105861" sldId="270"/>
            <ac:picMk id="4" creationId="{EB39EA2D-5E5B-44BE-A045-C35F0099D0E0}"/>
          </ac:picMkLst>
        </pc:picChg>
        <pc:picChg chg="add mod">
          <ac:chgData name="Rodrigo Juez Hernandez" userId="8d3803af-7f8d-4447-ab7e-7ce4439a5da6" providerId="ADAL" clId="{A9749846-17F8-4E4B-9580-CF12FD28A4D2}" dt="2021-02-28T16:40:14.706" v="320" actId="1076"/>
          <ac:picMkLst>
            <pc:docMk/>
            <pc:sldMk cId="4155105861" sldId="270"/>
            <ac:picMk id="6" creationId="{0DBBC167-F46B-48C0-9D7D-9F1E89A5E88D}"/>
          </ac:picMkLst>
        </pc:picChg>
        <pc:picChg chg="del">
          <ac:chgData name="Rodrigo Juez Hernandez" userId="8d3803af-7f8d-4447-ab7e-7ce4439a5da6" providerId="ADAL" clId="{A9749846-17F8-4E4B-9580-CF12FD28A4D2}" dt="2021-02-28T16:39:07.963" v="300" actId="478"/>
          <ac:picMkLst>
            <pc:docMk/>
            <pc:sldMk cId="4155105861" sldId="270"/>
            <ac:picMk id="12" creationId="{DE93DAE7-8170-4D94-8D56-31E24D892661}"/>
          </ac:picMkLst>
        </pc:picChg>
        <pc:picChg chg="del">
          <ac:chgData name="Rodrigo Juez Hernandez" userId="8d3803af-7f8d-4447-ab7e-7ce4439a5da6" providerId="ADAL" clId="{A9749846-17F8-4E4B-9580-CF12FD28A4D2}" dt="2021-02-28T16:39:01.320" v="297" actId="478"/>
          <ac:picMkLst>
            <pc:docMk/>
            <pc:sldMk cId="4155105861" sldId="270"/>
            <ac:picMk id="13" creationId="{019A1104-8263-4780-B273-09C001D02A66}"/>
          </ac:picMkLst>
        </pc:picChg>
        <pc:picChg chg="add mod">
          <ac:chgData name="Rodrigo Juez Hernandez" userId="8d3803af-7f8d-4447-ab7e-7ce4439a5da6" providerId="ADAL" clId="{A9749846-17F8-4E4B-9580-CF12FD28A4D2}" dt="2021-02-28T16:40:12.651" v="319" actId="1076"/>
          <ac:picMkLst>
            <pc:docMk/>
            <pc:sldMk cId="4155105861" sldId="270"/>
            <ac:picMk id="14" creationId="{97148B01-E853-4302-8510-F0CE218043E5}"/>
          </ac:picMkLst>
        </pc:picChg>
      </pc:sldChg>
      <pc:sldChg chg="addSp delSp modSp mod setBg delDesignElem">
        <pc:chgData name="Rodrigo Juez Hernandez" userId="8d3803af-7f8d-4447-ab7e-7ce4439a5da6" providerId="ADAL" clId="{A9749846-17F8-4E4B-9580-CF12FD28A4D2}" dt="2021-03-02T23:05:55.789" v="745"/>
        <pc:sldMkLst>
          <pc:docMk/>
          <pc:sldMk cId="2385618465" sldId="271"/>
        </pc:sldMkLst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385618465" sldId="271"/>
            <ac:spMk id="3" creationId="{7311DC5E-D20E-4774-986B-C44714076BB3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385618465" sldId="271"/>
            <ac:spMk id="4" creationId="{590A8C69-3110-44AC-B75D-FD456A5512C4}"/>
          </ac:spMkLst>
        </pc:spChg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2385618465" sldId="271"/>
            <ac:spMk id="16" creationId="{46A5CB93-A3C1-47D5-ADD6-1968B2B7A15B}"/>
          </ac:spMkLst>
        </pc:spChg>
        <pc:spChg chg="add mod">
          <ac:chgData name="Rodrigo Juez Hernandez" userId="8d3803af-7f8d-4447-ab7e-7ce4439a5da6" providerId="ADAL" clId="{A9749846-17F8-4E4B-9580-CF12FD28A4D2}" dt="2021-03-02T22:56:27.657" v="720" actId="14100"/>
          <ac:spMkLst>
            <pc:docMk/>
            <pc:sldMk cId="2385618465" sldId="271"/>
            <ac:spMk id="20" creationId="{D8BCED29-42B3-430D-9417-4D59A17CC6EF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385618465" sldId="271"/>
            <ac:spMk id="32" creationId="{1CE580D1-F917-4567-AFB4-99AA9B52ADF0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385618465" sldId="271"/>
            <ac:spMk id="38" creationId="{EC17D08F-2133-44A9-B28C-CB29928FA8D9}"/>
          </ac:spMkLst>
        </pc:spChg>
        <pc:spChg chg="add del">
          <ac:chgData name="Rodrigo Juez Hernandez" userId="8d3803af-7f8d-4447-ab7e-7ce4439a5da6" providerId="ADAL" clId="{A9749846-17F8-4E4B-9580-CF12FD28A4D2}" dt="2021-03-02T23:04:14.001" v="740"/>
          <ac:spMkLst>
            <pc:docMk/>
            <pc:sldMk cId="2385618465" sldId="271"/>
            <ac:spMk id="40" creationId="{0CC36881-E309-4C41-8B5B-203AADC15FF6}"/>
          </ac:spMkLst>
        </pc:spChg>
        <pc:grpChg chg="add del">
          <ac:chgData name="Rodrigo Juez Hernandez" userId="8d3803af-7f8d-4447-ab7e-7ce4439a5da6" providerId="ADAL" clId="{A9749846-17F8-4E4B-9580-CF12FD28A4D2}" dt="2021-03-02T23:04:14.001" v="740"/>
          <ac:grpSpMkLst>
            <pc:docMk/>
            <pc:sldMk cId="2385618465" sldId="271"/>
            <ac:grpSpMk id="49" creationId="{AED92372-F778-4E96-9E90-4E63BAF3CAD3}"/>
          </ac:grpSpMkLst>
        </pc:grpChg>
        <pc:picChg chg="add mod">
          <ac:chgData name="Rodrigo Juez Hernandez" userId="8d3803af-7f8d-4447-ab7e-7ce4439a5da6" providerId="ADAL" clId="{A9749846-17F8-4E4B-9580-CF12FD28A4D2}" dt="2021-03-02T22:25:19.512" v="667"/>
          <ac:picMkLst>
            <pc:docMk/>
            <pc:sldMk cId="2385618465" sldId="271"/>
            <ac:picMk id="17" creationId="{58A568D8-15E2-48F8-80A4-30544289AD5A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385618465" sldId="271"/>
            <ac:picMk id="33" creationId="{1F5620B8-A2D8-4568-B566-F0453A0D9167}"/>
          </ac:picMkLst>
        </pc:picChg>
        <pc:picChg chg="add del">
          <ac:chgData name="Rodrigo Juez Hernandez" userId="8d3803af-7f8d-4447-ab7e-7ce4439a5da6" providerId="ADAL" clId="{A9749846-17F8-4E4B-9580-CF12FD28A4D2}" dt="2021-03-02T23:04:14.001" v="740"/>
          <ac:picMkLst>
            <pc:docMk/>
            <pc:sldMk cId="2385618465" sldId="271"/>
            <ac:picMk id="46" creationId="{4B61EBEC-D0CA-456C-98A6-EDA1AC9FB0D6}"/>
          </ac:picMkLst>
        </pc:pic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385618465" sldId="271"/>
            <ac:cxnSpMk id="34" creationId="{1C7D2BA4-4B7A-4596-8BCC-5CF715423894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385618465" sldId="271"/>
            <ac:cxnSpMk id="36" creationId="{4977F1E1-2B6F-4BB6-899F-67D8764D83C5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385618465" sldId="271"/>
            <ac:cxnSpMk id="42" creationId="{84F2C6A8-7D46-49EA-860B-0F0B0208436C}"/>
          </ac:cxnSpMkLst>
        </pc:cxnChg>
        <pc:cxnChg chg="add del">
          <ac:chgData name="Rodrigo Juez Hernandez" userId="8d3803af-7f8d-4447-ab7e-7ce4439a5da6" providerId="ADAL" clId="{A9749846-17F8-4E4B-9580-CF12FD28A4D2}" dt="2021-03-02T23:04:14.001" v="740"/>
          <ac:cxnSpMkLst>
            <pc:docMk/>
            <pc:sldMk cId="2385618465" sldId="271"/>
            <ac:cxnSpMk id="55" creationId="{718A71EB-D327-4458-85FB-26336B2BA01B}"/>
          </ac:cxnSpMkLst>
        </pc:cxnChg>
      </pc:sldChg>
      <pc:sldChg chg="addSp delSp modSp new mod setBg">
        <pc:chgData name="Rodrigo Juez Hernandez" userId="8d3803af-7f8d-4447-ab7e-7ce4439a5da6" providerId="ADAL" clId="{A9749846-17F8-4E4B-9580-CF12FD28A4D2}" dt="2021-03-02T23:05:55.789" v="745"/>
        <pc:sldMkLst>
          <pc:docMk/>
          <pc:sldMk cId="2874595846" sldId="272"/>
        </pc:sldMkLst>
        <pc:spChg chg="mod">
          <ac:chgData name="Rodrigo Juez Hernandez" userId="8d3803af-7f8d-4447-ab7e-7ce4439a5da6" providerId="ADAL" clId="{A9749846-17F8-4E4B-9580-CF12FD28A4D2}" dt="2021-03-02T23:04:14.001" v="740"/>
          <ac:spMkLst>
            <pc:docMk/>
            <pc:sldMk cId="2874595846" sldId="272"/>
            <ac:spMk id="2" creationId="{97EBEE85-5AC4-4005-90E8-D19BFA290203}"/>
          </ac:spMkLst>
        </pc:spChg>
        <pc:spChg chg="del">
          <ac:chgData name="Rodrigo Juez Hernandez" userId="8d3803af-7f8d-4447-ab7e-7ce4439a5da6" providerId="ADAL" clId="{A9749846-17F8-4E4B-9580-CF12FD28A4D2}" dt="2021-03-02T22:53:30.351" v="677"/>
          <ac:spMkLst>
            <pc:docMk/>
            <pc:sldMk cId="2874595846" sldId="272"/>
            <ac:spMk id="3" creationId="{36939A7E-30A5-48B1-85BB-F3E4F81E4635}"/>
          </ac:spMkLst>
        </pc:spChg>
        <pc:spChg chg="del">
          <ac:chgData name="Rodrigo Juez Hernandez" userId="8d3803af-7f8d-4447-ab7e-7ce4439a5da6" providerId="ADAL" clId="{A9749846-17F8-4E4B-9580-CF12FD28A4D2}" dt="2021-03-02T12:20:24.227" v="327" actId="3680"/>
          <ac:spMkLst>
            <pc:docMk/>
            <pc:sldMk cId="2874595846" sldId="272"/>
            <ac:spMk id="3" creationId="{CFDD474E-4C7B-48DE-A495-FD81FD896F6A}"/>
          </ac:spMkLst>
        </pc:spChg>
        <pc:spChg chg="del">
          <ac:chgData name="Rodrigo Juez Hernandez" userId="8d3803af-7f8d-4447-ab7e-7ce4439a5da6" providerId="ADAL" clId="{A9749846-17F8-4E4B-9580-CF12FD28A4D2}" dt="2021-03-02T22:54:02.839" v="678"/>
          <ac:spMkLst>
            <pc:docMk/>
            <pc:sldMk cId="2874595846" sldId="272"/>
            <ac:spMk id="5" creationId="{9654B30D-8CED-4399-8E1D-0F7D8E23861F}"/>
          </ac:spMkLst>
        </pc:spChg>
        <pc:spChg chg="add mod">
          <ac:chgData name="Rodrigo Juez Hernandez" userId="8d3803af-7f8d-4447-ab7e-7ce4439a5da6" providerId="ADAL" clId="{A9749846-17F8-4E4B-9580-CF12FD28A4D2}" dt="2021-03-02T22:56:00.917" v="706"/>
          <ac:spMkLst>
            <pc:docMk/>
            <pc:sldMk cId="2874595846" sldId="272"/>
            <ac:spMk id="9" creationId="{A5E3A894-6ED1-4698-B159-0C30BE5278F7}"/>
          </ac:spMkLst>
        </pc:spChg>
        <pc:graphicFrameChg chg="add mod ord modGraphic">
          <ac:chgData name="Rodrigo Juez Hernandez" userId="8d3803af-7f8d-4447-ab7e-7ce4439a5da6" providerId="ADAL" clId="{A9749846-17F8-4E4B-9580-CF12FD28A4D2}" dt="2021-03-02T23:04:14.001" v="740"/>
          <ac:graphicFrameMkLst>
            <pc:docMk/>
            <pc:sldMk cId="2874595846" sldId="272"/>
            <ac:graphicFrameMk id="4" creationId="{287A72E7-E329-441E-9BC0-EC51AE362FC7}"/>
          </ac:graphicFrameMkLst>
        </pc:graphicFrameChg>
        <pc:picChg chg="add del mod">
          <ac:chgData name="Rodrigo Juez Hernandez" userId="8d3803af-7f8d-4447-ab7e-7ce4439a5da6" providerId="ADAL" clId="{A9749846-17F8-4E4B-9580-CF12FD28A4D2}" dt="2021-03-02T22:25:06.852" v="660" actId="478"/>
          <ac:picMkLst>
            <pc:docMk/>
            <pc:sldMk cId="2874595846" sldId="272"/>
            <ac:picMk id="6" creationId="{95FF465A-CFA4-488A-8EAA-589E8371789D}"/>
          </ac:picMkLst>
        </pc:picChg>
        <pc:picChg chg="add del mod">
          <ac:chgData name="Rodrigo Juez Hernandez" userId="8d3803af-7f8d-4447-ab7e-7ce4439a5da6" providerId="ADAL" clId="{A9749846-17F8-4E4B-9580-CF12FD28A4D2}" dt="2021-03-02T12:21:00.767" v="364" actId="478"/>
          <ac:picMkLst>
            <pc:docMk/>
            <pc:sldMk cId="2874595846" sldId="272"/>
            <ac:picMk id="6" creationId="{CD8A674A-7D85-45A3-BF25-CF60903BF107}"/>
          </ac:picMkLst>
        </pc:picChg>
        <pc:picChg chg="add mod">
          <ac:chgData name="Rodrigo Juez Hernandez" userId="8d3803af-7f8d-4447-ab7e-7ce4439a5da6" providerId="ADAL" clId="{A9749846-17F8-4E4B-9580-CF12FD28A4D2}" dt="2021-03-02T22:25:07.679" v="661"/>
          <ac:picMkLst>
            <pc:docMk/>
            <pc:sldMk cId="2874595846" sldId="272"/>
            <ac:picMk id="7" creationId="{F964DAA1-FF1C-46F7-B651-A3C8C06F123A}"/>
          </ac:picMkLst>
        </pc:picChg>
        <pc:picChg chg="add del mod">
          <ac:chgData name="Rodrigo Juez Hernandez" userId="8d3803af-7f8d-4447-ab7e-7ce4439a5da6" providerId="ADAL" clId="{A9749846-17F8-4E4B-9580-CF12FD28A4D2}" dt="2021-03-02T12:21:08.965" v="369" actId="478"/>
          <ac:picMkLst>
            <pc:docMk/>
            <pc:sldMk cId="2874595846" sldId="272"/>
            <ac:picMk id="8" creationId="{AAA13F1D-F91B-4DEB-8816-F8A048B445DB}"/>
          </ac:picMkLst>
        </pc:picChg>
        <pc:picChg chg="add del mod">
          <ac:chgData name="Rodrigo Juez Hernandez" userId="8d3803af-7f8d-4447-ab7e-7ce4439a5da6" providerId="ADAL" clId="{A9749846-17F8-4E4B-9580-CF12FD28A4D2}" dt="2021-03-02T12:21:21.935" v="373" actId="478"/>
          <ac:picMkLst>
            <pc:docMk/>
            <pc:sldMk cId="2874595846" sldId="272"/>
            <ac:picMk id="10" creationId="{CA371F49-5681-44AE-A856-59BB546DD8F6}"/>
          </ac:picMkLst>
        </pc:picChg>
        <pc:picChg chg="add mod">
          <ac:chgData name="Rodrigo Juez Hernandez" userId="8d3803af-7f8d-4447-ab7e-7ce4439a5da6" providerId="ADAL" clId="{A9749846-17F8-4E4B-9580-CF12FD28A4D2}" dt="2021-03-02T23:03:42.049" v="725" actId="1076"/>
          <ac:picMkLst>
            <pc:docMk/>
            <pc:sldMk cId="2874595846" sldId="272"/>
            <ac:picMk id="12" creationId="{1967EF7E-55E8-4D8D-8100-B2CC8376175C}"/>
          </ac:picMkLst>
        </pc:picChg>
        <pc:picChg chg="add del mod">
          <ac:chgData name="Rodrigo Juez Hernandez" userId="8d3803af-7f8d-4447-ab7e-7ce4439a5da6" providerId="ADAL" clId="{A9749846-17F8-4E4B-9580-CF12FD28A4D2}" dt="2021-03-02T12:22:17.055" v="385" actId="478"/>
          <ac:picMkLst>
            <pc:docMk/>
            <pc:sldMk cId="2874595846" sldId="272"/>
            <ac:picMk id="13" creationId="{6952E950-C8AB-46B1-BA36-62D10886AB44}"/>
          </ac:picMkLst>
        </pc:picChg>
        <pc:picChg chg="add del mod">
          <ac:chgData name="Rodrigo Juez Hernandez" userId="8d3803af-7f8d-4447-ab7e-7ce4439a5da6" providerId="ADAL" clId="{A9749846-17F8-4E4B-9580-CF12FD28A4D2}" dt="2021-03-02T12:22:29.156" v="389" actId="478"/>
          <ac:picMkLst>
            <pc:docMk/>
            <pc:sldMk cId="2874595846" sldId="272"/>
            <ac:picMk id="15" creationId="{7CE321A9-A3FA-4600-866C-4A856F51114B}"/>
          </ac:picMkLst>
        </pc:picChg>
        <pc:picChg chg="add del mod">
          <ac:chgData name="Rodrigo Juez Hernandez" userId="8d3803af-7f8d-4447-ab7e-7ce4439a5da6" providerId="ADAL" clId="{A9749846-17F8-4E4B-9580-CF12FD28A4D2}" dt="2021-03-02T12:23:22.843" v="395" actId="478"/>
          <ac:picMkLst>
            <pc:docMk/>
            <pc:sldMk cId="2874595846" sldId="272"/>
            <ac:picMk id="17" creationId="{6723EF2A-598F-4C77-9AE4-6BD90BCEA4D4}"/>
          </ac:picMkLst>
        </pc:picChg>
        <pc:picChg chg="add mod">
          <ac:chgData name="Rodrigo Juez Hernandez" userId="8d3803af-7f8d-4447-ab7e-7ce4439a5da6" providerId="ADAL" clId="{A9749846-17F8-4E4B-9580-CF12FD28A4D2}" dt="2021-03-02T23:03:38.148" v="724" actId="1076"/>
          <ac:picMkLst>
            <pc:docMk/>
            <pc:sldMk cId="2874595846" sldId="272"/>
            <ac:picMk id="19" creationId="{D77166F6-32AC-49F9-90B4-02A994EAB73D}"/>
          </ac:picMkLst>
        </pc:picChg>
      </pc:sldChg>
      <pc:sldMasterChg chg="setBg modSldLayout">
        <pc:chgData name="Rodrigo Juez Hernandez" userId="8d3803af-7f8d-4447-ab7e-7ce4439a5da6" providerId="ADAL" clId="{A9749846-17F8-4E4B-9580-CF12FD28A4D2}" dt="2021-03-02T23:05:55.789" v="745"/>
        <pc:sldMasterMkLst>
          <pc:docMk/>
          <pc:sldMasterMk cId="3645900488" sldId="2147483744"/>
        </pc:sldMasterMkLst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646243640" sldId="2147483745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2891000109" sldId="2147483746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3624750800" sldId="2147483747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210779438" sldId="2147483748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2674667989" sldId="2147483749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2705116441" sldId="2147483750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3076754636" sldId="2147483751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4184187535" sldId="2147483752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418331958" sldId="2147483753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304486097" sldId="2147483754"/>
          </pc:sldLayoutMkLst>
        </pc:sldLayoutChg>
        <pc:sldLayoutChg chg="setBg">
          <pc:chgData name="Rodrigo Juez Hernandez" userId="8d3803af-7f8d-4447-ab7e-7ce4439a5da6" providerId="ADAL" clId="{A9749846-17F8-4E4B-9580-CF12FD28A4D2}" dt="2021-03-02T23:05:55.789" v="745"/>
          <pc:sldLayoutMkLst>
            <pc:docMk/>
            <pc:sldMasterMk cId="3645900488" sldId="2147483744"/>
            <pc:sldLayoutMk cId="2231959763" sldId="21474837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656DE-A6AF-488D-A960-1F7D11F6B0BF}" type="datetimeFigureOut">
              <a:rPr lang="es-ES" smtClean="0"/>
              <a:t>02/03/2021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F5B5-6D3A-4338-935F-7D3E97E57F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95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8F5B5-6D3A-4338-935F-7D3E97E57F9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14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F80F-928B-45DD-A78D-C7AD1A78A0AB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24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95D-7A95-4516-8780-5C53A6F2A2FE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8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3D6-F84C-422D-BCA7-236AF9DE7819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5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37E7-55E3-4CEF-95A5-D5C3EEFDC93A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0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4782-9FAD-4953-8730-3546C9FE9AE9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1CF5-ED69-4D52-9A05-2A3EFFB3416D}" type="datetime1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083C-8FDB-4F79-81FA-D8A9E177B2F0}" type="datetime1">
              <a:rPr lang="es-ES" smtClean="0"/>
              <a:t>02/03/2021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6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D2ED-5804-49BE-9FB8-D9BBA09FD752}" type="datetime1">
              <a:rPr lang="es-ES" smtClean="0"/>
              <a:t>02/03/2021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1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7F5D-7FD0-44C9-B85D-5367D13A6957}" type="datetime1">
              <a:rPr lang="es-ES" smtClean="0"/>
              <a:t>02/03/2021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75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E8D9-E546-4D9C-B7AE-1EBC25CF8B61}" type="datetime1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18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BA3992-71BF-42B8-9683-39287B8C3FA0}" type="datetime1">
              <a:rPr lang="es-ES" smtClean="0"/>
              <a:t>02/03/2021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293B-DFE5-4ED8-B681-B23B75B23001}" type="datetime1">
              <a:rPr lang="es-ES" smtClean="0"/>
              <a:t>02/03/2021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8FD62E-D6E2-4438-90CC-699F4CCB7798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AF9A21-2BC0-4E57-AB07-FD8A65553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>
                <a:latin typeface="Franklin Gothic Demi" panose="020B0703020102020204" pitchFamily="34" charset="0"/>
              </a:rPr>
              <a:t>Runner </a:t>
            </a:r>
            <a:r>
              <a:rPr lang="es-ES" err="1">
                <a:latin typeface="Franklin Gothic Demi" panose="020B0703020102020204" pitchFamily="34" charset="0"/>
              </a:rPr>
              <a:t>solutions</a:t>
            </a:r>
            <a:endParaRPr lang="es-ES">
              <a:latin typeface="Franklin Gothic Demi" panose="020B0703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BAA1F-0453-4054-A62C-4CD23957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80" y="1848535"/>
            <a:ext cx="1571113" cy="1580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D1ED0-69BE-4C9D-9793-BDED47DC1C72}"/>
              </a:ext>
            </a:extLst>
          </p:cNvPr>
          <p:cNvSpPr txBox="1"/>
          <p:nvPr/>
        </p:nvSpPr>
        <p:spPr>
          <a:xfrm>
            <a:off x="4724400" y="1906772"/>
            <a:ext cx="41195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Made by:  Jorge Blanco Rey</a:t>
            </a:r>
          </a:p>
          <a:p>
            <a:r>
              <a:rPr lang="en-US"/>
              <a:t>		</a:t>
            </a:r>
            <a:r>
              <a:rPr lang="en-US" err="1"/>
              <a:t>Ángel</a:t>
            </a:r>
            <a:r>
              <a:rPr lang="en-US"/>
              <a:t> Casanova </a:t>
            </a:r>
            <a:r>
              <a:rPr lang="en-US" err="1"/>
              <a:t>Bienzobas</a:t>
            </a:r>
            <a:endParaRPr lang="en-US"/>
          </a:p>
          <a:p>
            <a:r>
              <a:rPr lang="en-US"/>
              <a:t>		Rodrigo </a:t>
            </a:r>
            <a:r>
              <a:rPr lang="en-US" err="1"/>
              <a:t>Juez</a:t>
            </a:r>
            <a:r>
              <a:rPr lang="en-US"/>
              <a:t> Hernández</a:t>
            </a:r>
            <a:br>
              <a:rPr lang="en-US"/>
            </a:br>
            <a:r>
              <a:rPr lang="en-US"/>
              <a:t>		Pablo </a:t>
            </a:r>
            <a:r>
              <a:rPr lang="en-US" err="1"/>
              <a:t>Soëtard</a:t>
            </a:r>
            <a:r>
              <a:rPr lang="en-US"/>
              <a:t> García</a:t>
            </a:r>
          </a:p>
          <a:p>
            <a:r>
              <a:rPr lang="en-US"/>
              <a:t>              Group: 2391, team 2</a:t>
            </a:r>
          </a:p>
        </p:txBody>
      </p:sp>
    </p:spTree>
    <p:extLst>
      <p:ext uri="{BB962C8B-B14F-4D97-AF65-F5344CB8AC3E}">
        <p14:creationId xmlns:p14="http://schemas.microsoft.com/office/powerpoint/2010/main" val="184075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42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42" name="Straight Connector 46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0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52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46A5CB93-A3C1-47D5-ADD6-1968B2B7A15B}"/>
              </a:ext>
            </a:extLst>
          </p:cNvPr>
          <p:cNvSpPr txBox="1">
            <a:spLocks/>
          </p:cNvSpPr>
          <p:nvPr/>
        </p:nvSpPr>
        <p:spPr>
          <a:xfrm>
            <a:off x="651839" y="3990431"/>
            <a:ext cx="3321175" cy="82663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Calendar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3BF88541-61C6-4557-913D-A02BB8D57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07" y="919438"/>
            <a:ext cx="6738559" cy="419939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377F8F5-BD8E-46A4-B367-FCF0091E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20" name="Marcador de número de diapositiva 3">
            <a:extLst>
              <a:ext uri="{FF2B5EF4-FFF2-40B4-BE49-F238E27FC236}">
                <a16:creationId xmlns:a16="http://schemas.microsoft.com/office/drawing/2014/main" id="{D9B88F48-82C5-4C50-8AB8-6B3E9CDE3501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111304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10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42998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42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42" name="Straight Connector 46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0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52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>
            <a:extLst>
              <a:ext uri="{FF2B5EF4-FFF2-40B4-BE49-F238E27FC236}">
                <a16:creationId xmlns:a16="http://schemas.microsoft.com/office/drawing/2014/main" id="{46A5CB93-A3C1-47D5-ADD6-1968B2B7A15B}"/>
              </a:ext>
            </a:extLst>
          </p:cNvPr>
          <p:cNvSpPr txBox="1">
            <a:spLocks/>
          </p:cNvSpPr>
          <p:nvPr/>
        </p:nvSpPr>
        <p:spPr>
          <a:xfrm>
            <a:off x="651839" y="3990431"/>
            <a:ext cx="3321175" cy="82663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Calendar</a:t>
            </a:r>
          </a:p>
          <a:p>
            <a:r>
              <a:rPr lang="en-US" sz="2800"/>
              <a:t>Future meeting</a:t>
            </a:r>
          </a:p>
          <a:p>
            <a:endParaRPr lang="en-US" sz="2800"/>
          </a:p>
        </p:txBody>
      </p:sp>
      <p:pic>
        <p:nvPicPr>
          <p:cNvPr id="5" name="Imagen 4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5E2A9D8C-B269-483D-B0CF-7B64E2907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50" y="1103643"/>
            <a:ext cx="6548837" cy="396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8A568D8-15E2-48F8-80A4-30544289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20" name="Marcador de número de diapositiva 3">
            <a:extLst>
              <a:ext uri="{FF2B5EF4-FFF2-40B4-BE49-F238E27FC236}">
                <a16:creationId xmlns:a16="http://schemas.microsoft.com/office/drawing/2014/main" id="{D8BCED29-42B3-430D-9417-4D59A17CC6EF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111304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11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8561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53010242-8D8B-4724-87CC-4C40FC15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28" y="1026333"/>
            <a:ext cx="6738899" cy="4038602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22D9806E-BA87-4F10-B402-BF0CC170475B}"/>
              </a:ext>
            </a:extLst>
          </p:cNvPr>
          <p:cNvSpPr txBox="1">
            <a:spLocks/>
          </p:cNvSpPr>
          <p:nvPr/>
        </p:nvSpPr>
        <p:spPr>
          <a:xfrm>
            <a:off x="651839" y="3990431"/>
            <a:ext cx="3321175" cy="82663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Calendar</a:t>
            </a:r>
          </a:p>
          <a:p>
            <a:r>
              <a:rPr lang="en-US" sz="2800"/>
              <a:t>past meeting</a:t>
            </a:r>
          </a:p>
          <a:p>
            <a:endParaRPr lang="en-US" sz="280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15D93D9-7593-4617-BBB4-45E68E9BD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B8903E47-34B6-48FA-8978-82213151605C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111304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12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66060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6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67" name="Straight Connector 7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7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3" name="Straight Connector 7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9D8C6C68-F400-4BA6-B5FD-7F73471AC567}"/>
              </a:ext>
            </a:extLst>
          </p:cNvPr>
          <p:cNvSpPr txBox="1">
            <a:spLocks/>
          </p:cNvSpPr>
          <p:nvPr/>
        </p:nvSpPr>
        <p:spPr>
          <a:xfrm>
            <a:off x="659301" y="3509342"/>
            <a:ext cx="2823919" cy="62769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Call view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6A71B9-DC48-4F38-9E85-0870AEC2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16" y="1100048"/>
            <a:ext cx="6604860" cy="383638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4652B30-4ECC-4736-84F4-209FFCE5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20" name="Marcador de número de diapositiva 3">
            <a:extLst>
              <a:ext uri="{FF2B5EF4-FFF2-40B4-BE49-F238E27FC236}">
                <a16:creationId xmlns:a16="http://schemas.microsoft.com/office/drawing/2014/main" id="{3D29F05A-7A93-4361-B7A3-7D4C26EAE5F3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123702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13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76761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F085-3D75-457E-9330-1BE4BD5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4FE94-B4B9-47C3-8261-ABB1F6E88F6A}"/>
              </a:ext>
            </a:extLst>
          </p:cNvPr>
          <p:cNvSpPr txBox="1"/>
          <p:nvPr/>
        </p:nvSpPr>
        <p:spPr>
          <a:xfrm>
            <a:off x="1218381" y="46686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/>
              <a:t>Balance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C666B-081C-45C6-9626-A11D607D1261}"/>
              </a:ext>
            </a:extLst>
          </p:cNvPr>
          <p:cNvSpPr txBox="1"/>
          <p:nvPr/>
        </p:nvSpPr>
        <p:spPr>
          <a:xfrm>
            <a:off x="4940199" y="4665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User friendly</a:t>
            </a:r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56FE9-A888-4125-9219-525796C8085A}"/>
              </a:ext>
            </a:extLst>
          </p:cNvPr>
          <p:cNvSpPr txBox="1"/>
          <p:nvPr/>
        </p:nvSpPr>
        <p:spPr>
          <a:xfrm>
            <a:off x="9228083" y="4691679"/>
            <a:ext cx="2607589" cy="375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Solution</a:t>
            </a:r>
          </a:p>
        </p:txBody>
      </p:sp>
      <p:pic>
        <p:nvPicPr>
          <p:cNvPr id="12" name="Imagen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93DAE7-8170-4D94-8D56-31E24D89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090" y="2175512"/>
            <a:ext cx="2379575" cy="2379634"/>
          </a:xfrm>
          <a:prstGeom prst="rect">
            <a:avLst/>
          </a:prstGeom>
        </p:spPr>
      </p:pic>
      <p:pic>
        <p:nvPicPr>
          <p:cNvPr id="13" name="Graphic 13" descr="Add with solid fill">
            <a:extLst>
              <a:ext uri="{FF2B5EF4-FFF2-40B4-BE49-F238E27FC236}">
                <a16:creationId xmlns:a16="http://schemas.microsoft.com/office/drawing/2014/main" id="{019A1104-8263-4780-B273-09C001D02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020" y="3068664"/>
            <a:ext cx="694841" cy="6948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7EE8E91-04AC-4F15-B851-0940D5915B2B}"/>
              </a:ext>
            </a:extLst>
          </p:cNvPr>
          <p:cNvSpPr txBox="1"/>
          <p:nvPr/>
        </p:nvSpPr>
        <p:spPr>
          <a:xfrm>
            <a:off x="7512205" y="2649676"/>
            <a:ext cx="3271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9600"/>
              <a:t>=</a:t>
            </a:r>
          </a:p>
        </p:txBody>
      </p:sp>
      <p:pic>
        <p:nvPicPr>
          <p:cNvPr id="3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CA6F3B9B-3FE0-435B-BD32-33371B187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12" y="2520288"/>
            <a:ext cx="2743200" cy="1572034"/>
          </a:xfrm>
          <a:prstGeom prst="rect">
            <a:avLst/>
          </a:prstGeom>
        </p:spPr>
      </p:pic>
      <p:pic>
        <p:nvPicPr>
          <p:cNvPr id="6" name="Imagen 5" descr="Gato de color gris&#10;&#10;Descripción generada automáticamente">
            <a:extLst>
              <a:ext uri="{FF2B5EF4-FFF2-40B4-BE49-F238E27FC236}">
                <a16:creationId xmlns:a16="http://schemas.microsoft.com/office/drawing/2014/main" id="{CD42C309-FBB8-4526-ABB7-6838974174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0"/>
          <a:stretch/>
        </p:blipFill>
        <p:spPr>
          <a:xfrm>
            <a:off x="4830932" y="2643441"/>
            <a:ext cx="2238014" cy="1569660"/>
          </a:xfrm>
          <a:prstGeom prst="rect">
            <a:avLst/>
          </a:prstGeom>
        </p:spPr>
      </p:pic>
      <p:sp>
        <p:nvSpPr>
          <p:cNvPr id="14" name="Marcador de número de diapositiva 3">
            <a:extLst>
              <a:ext uri="{FF2B5EF4-FFF2-40B4-BE49-F238E27FC236}">
                <a16:creationId xmlns:a16="http://schemas.microsoft.com/office/drawing/2014/main" id="{07300C20-D8DB-4975-895B-1FD68149B560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105377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14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7489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F085-3D75-457E-9330-1BE4BD5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Questions</a:t>
            </a:r>
            <a:r>
              <a:rPr lang="es-ES"/>
              <a:t>?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7148B01-E853-4302-8510-F0CE2180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00" y="2191435"/>
            <a:ext cx="3045760" cy="3063890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0DBBC167-F46B-48C0-9D7D-9F1E89A5E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758657"/>
            <a:ext cx="4846320" cy="3634740"/>
          </a:xfrm>
          <a:prstGeom prst="rect">
            <a:avLst/>
          </a:prstGeom>
        </p:spPr>
      </p:pic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6E1FFAD3-D1AA-42F3-8290-C4301131FF16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99799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15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15510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4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08FC-ED16-41DF-A711-3E3202CB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Contents</a:t>
            </a:r>
            <a:r>
              <a:rPr lang="es-ES"/>
              <a:t> 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420E7-08DE-470A-8B7B-864B32B6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Introduction</a:t>
            </a:r>
          </a:p>
          <a:p>
            <a:r>
              <a:rPr lang="en-GB"/>
              <a:t>Project definition</a:t>
            </a:r>
          </a:p>
          <a:p>
            <a:r>
              <a:rPr lang="en-GB"/>
              <a:t>Conceptual and visual design of the interaction</a:t>
            </a:r>
          </a:p>
          <a:p>
            <a:r>
              <a:rPr lang="en-GB"/>
              <a:t>Conclusions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4DBD40-1726-41CE-B14E-9CC97567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45AD3B67-6628-4F30-9F4B-8964062614E0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85201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2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92058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F085-3D75-457E-9330-1BE4BD5A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Introduction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91A25891-0AC4-4D3D-9945-4AE7B53D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90" y="2288366"/>
            <a:ext cx="2557347" cy="23750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DB575BF-5965-4DBE-BE18-EEA3595F6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243" y="2285291"/>
            <a:ext cx="2379575" cy="23796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6C763FF-13BE-4221-9637-33FDD6ABD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75" y="2283579"/>
            <a:ext cx="2381250" cy="238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C4FE94-B4B9-47C3-8261-ABB1F6E88F6A}"/>
              </a:ext>
            </a:extLst>
          </p:cNvPr>
          <p:cNvSpPr txBox="1"/>
          <p:nvPr/>
        </p:nvSpPr>
        <p:spPr>
          <a:xfrm>
            <a:off x="1450698" y="466864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</a:t>
            </a:r>
            <a:r>
              <a:rPr lang="en-GB">
                <a:ea typeface="+mn-lt"/>
                <a:cs typeface="+mn-lt"/>
              </a:rPr>
              <a:t>tressed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C666B-081C-45C6-9626-A11D607D1261}"/>
              </a:ext>
            </a:extLst>
          </p:cNvPr>
          <p:cNvSpPr txBox="1"/>
          <p:nvPr/>
        </p:nvSpPr>
        <p:spPr>
          <a:xfrm>
            <a:off x="5414126" y="46658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No time</a:t>
            </a:r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56FE9-A888-4125-9219-525796C8085A}"/>
              </a:ext>
            </a:extLst>
          </p:cNvPr>
          <p:cNvSpPr txBox="1"/>
          <p:nvPr/>
        </p:nvSpPr>
        <p:spPr>
          <a:xfrm>
            <a:off x="9020336" y="4687269"/>
            <a:ext cx="2607589" cy="375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Solution</a:t>
            </a:r>
          </a:p>
        </p:txBody>
      </p: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106E3F9D-D00A-4F21-9C12-B1ED84A08111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85201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3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75974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77E80-7013-440F-BCC0-A4D4227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Project definition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10E417D-3617-47A4-BFF4-B1B1769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9" y="2234419"/>
            <a:ext cx="2171700" cy="2105025"/>
          </a:xfrm>
          <a:prstGeom prst="rect">
            <a:avLst/>
          </a:prstGeom>
        </p:spPr>
      </p:pic>
      <p:pic>
        <p:nvPicPr>
          <p:cNvPr id="6" name="Picture 6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73ADE562-D6D9-4A48-9E03-98290BB57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9" y="2258820"/>
            <a:ext cx="2375116" cy="2129777"/>
          </a:xfrm>
          <a:prstGeom prst="rect">
            <a:avLst/>
          </a:prstGeom>
        </p:spPr>
      </p:pic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FE8221C8-580B-47D4-A75D-1EA756FA1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305" y="2467056"/>
            <a:ext cx="2743200" cy="1717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B3492-FECC-4CB8-8DC8-945F9AACECF9}"/>
              </a:ext>
            </a:extLst>
          </p:cNvPr>
          <p:cNvSpPr txBox="1"/>
          <p:nvPr/>
        </p:nvSpPr>
        <p:spPr>
          <a:xfrm>
            <a:off x="675468" y="45048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Teamwork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1360F-6D69-4A8F-874A-23948B31222E}"/>
              </a:ext>
            </a:extLst>
          </p:cNvPr>
          <p:cNvSpPr txBox="1"/>
          <p:nvPr/>
        </p:nvSpPr>
        <p:spPr>
          <a:xfrm>
            <a:off x="8666859" y="452830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Team 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2CF42-0452-441D-AFFA-9DCA7005CF98}"/>
              </a:ext>
            </a:extLst>
          </p:cNvPr>
          <p:cNvSpPr txBox="1"/>
          <p:nvPr/>
        </p:nvSpPr>
        <p:spPr>
          <a:xfrm>
            <a:off x="5524515" y="45048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Team organization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70D86-FD6D-4283-836A-8EA4CBF6B0F7}"/>
              </a:ext>
            </a:extLst>
          </p:cNvPr>
          <p:cNvSpPr txBox="1"/>
          <p:nvPr/>
        </p:nvSpPr>
        <p:spPr>
          <a:xfrm>
            <a:off x="2909806" y="45048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Meeting schedule</a:t>
            </a:r>
          </a:p>
        </p:txBody>
      </p:sp>
      <p:pic>
        <p:nvPicPr>
          <p:cNvPr id="12" name="Imagen 12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DFCBDF51-8748-4A57-80DB-665BCEF2C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376" y="2606690"/>
            <a:ext cx="2743200" cy="14401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B913264-CEC9-4962-9707-379E1C8FD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15" name="Marcador de número de diapositiva 3">
            <a:extLst>
              <a:ext uri="{FF2B5EF4-FFF2-40B4-BE49-F238E27FC236}">
                <a16:creationId xmlns:a16="http://schemas.microsoft.com/office/drawing/2014/main" id="{0F49EF1F-0270-49F1-8762-2DA9BE4F058E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85201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4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04249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BEE85-5AC4-4005-90E8-D19BFA2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SCOPE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87A72E7-E329-441E-9BC0-EC51AE362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76715"/>
              </p:ext>
            </p:extLst>
          </p:nvPr>
        </p:nvGraphicFramePr>
        <p:xfrm>
          <a:off x="1450975" y="2016125"/>
          <a:ext cx="9604374" cy="332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044672732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138356114"/>
                    </a:ext>
                  </a:extLst>
                </a:gridCol>
              </a:tblGrid>
              <a:tr h="665179">
                <a:tc>
                  <a:txBody>
                    <a:bodyPr/>
                    <a:lstStyle/>
                    <a:p>
                      <a:r>
                        <a:rPr lang="es-ES"/>
                        <a:t>WHAT WE SHALL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WHAT WE SHALL NOT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66187"/>
                  </a:ext>
                </a:extLst>
              </a:tr>
              <a:tr h="665179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Toolbox</a:t>
                      </a:r>
                      <a:r>
                        <a:rPr lang="es-ES"/>
                        <a:t> for 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Videocall system</a:t>
                      </a:r>
                      <a:endParaRPr lang="es-E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744643"/>
                  </a:ext>
                </a:extLst>
              </a:tr>
              <a:tr h="665179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Load </a:t>
                      </a:r>
                      <a:r>
                        <a:rPr lang="es-ES" err="1"/>
                        <a:t>information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from</a:t>
                      </a:r>
                      <a:r>
                        <a:rPr lang="es-ES"/>
                        <a:t> 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User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information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11108"/>
                  </a:ext>
                </a:extLst>
              </a:tr>
              <a:tr h="665179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Teams</a:t>
                      </a:r>
                      <a:r>
                        <a:rPr lang="es-ES"/>
                        <a:t> and Meetings are </a:t>
                      </a:r>
                      <a:r>
                        <a:rPr lang="es-ES" err="1"/>
                        <a:t>stored</a:t>
                      </a:r>
                      <a:r>
                        <a:rPr lang="es-ES"/>
                        <a:t> in 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Storage </a:t>
                      </a:r>
                      <a:r>
                        <a:rPr lang="es-ES" err="1"/>
                        <a:t>of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teams</a:t>
                      </a:r>
                      <a:r>
                        <a:rPr lang="es-ES"/>
                        <a:t> and meetings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6214"/>
                  </a:ext>
                </a:extLst>
              </a:tr>
              <a:tr h="665179"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Integrate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everything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under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the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same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roof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Reinvent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the</a:t>
                      </a:r>
                      <a:r>
                        <a:rPr lang="es-ES"/>
                        <a:t> </a:t>
                      </a:r>
                      <a:r>
                        <a:rPr lang="es-ES" err="1"/>
                        <a:t>wheel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11559"/>
                  </a:ext>
                </a:extLst>
              </a:tr>
            </a:tbl>
          </a:graphicData>
        </a:graphic>
      </p:graphicFrame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1967EF7E-55E8-4D8D-8100-B2CC83761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43" y="2201016"/>
            <a:ext cx="269457" cy="309039"/>
          </a:xfrm>
          <a:prstGeom prst="rect">
            <a:avLst/>
          </a:prstGeom>
        </p:spPr>
      </p:pic>
      <p:pic>
        <p:nvPicPr>
          <p:cNvPr id="19" name="Imagen 18" descr="Forma&#10;&#10;Descripción generada automáticamente con confianza baja">
            <a:extLst>
              <a:ext uri="{FF2B5EF4-FFF2-40B4-BE49-F238E27FC236}">
                <a16:creationId xmlns:a16="http://schemas.microsoft.com/office/drawing/2014/main" id="{D77166F6-32AC-49F9-90B4-02A994EAB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505" y="2201016"/>
            <a:ext cx="309040" cy="3090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64DAA1-FF1C-46F7-B651-A3C8C06F1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A5E3A894-6ED1-4698-B159-0C30BE5278F7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85201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5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87459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5AD92666-7117-4188-9AC1-D641A3453E12}"/>
              </a:ext>
            </a:extLst>
          </p:cNvPr>
          <p:cNvSpPr txBox="1">
            <a:spLocks/>
          </p:cNvSpPr>
          <p:nvPr/>
        </p:nvSpPr>
        <p:spPr>
          <a:xfrm>
            <a:off x="659301" y="3509342"/>
            <a:ext cx="2823919" cy="62769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Landing page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843A22D-79CC-405B-ACED-768AEE58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950AB0-C692-4C6F-94B8-FC192C811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487" y="1132928"/>
            <a:ext cx="6664415" cy="4033903"/>
          </a:xfrm>
          <a:prstGeom prst="rect">
            <a:avLst/>
          </a:prstGeom>
        </p:spPr>
      </p:pic>
      <p:sp>
        <p:nvSpPr>
          <p:cNvPr id="23" name="Marcador de número de diapositiva 3">
            <a:extLst>
              <a:ext uri="{FF2B5EF4-FFF2-40B4-BE49-F238E27FC236}">
                <a16:creationId xmlns:a16="http://schemas.microsoft.com/office/drawing/2014/main" id="{FB70A814-9ADF-44CA-A61F-F85AE5CD3F81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85201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6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62663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8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82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n 30">
            <a:extLst>
              <a:ext uri="{FF2B5EF4-FFF2-40B4-BE49-F238E27FC236}">
                <a16:creationId xmlns:a16="http://schemas.microsoft.com/office/drawing/2014/main" id="{BE3FB8EA-BEDB-45D7-A577-2207545E5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374" y="1149837"/>
            <a:ext cx="6282919" cy="3799188"/>
          </a:xfrm>
          <a:prstGeom prst="rect">
            <a:avLst/>
          </a:prstGeom>
        </p:spPr>
      </p:pic>
      <p:pic>
        <p:nvPicPr>
          <p:cNvPr id="8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6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E17D0DCB-B3E5-4742-9D36-B7BDF4DF8137}"/>
              </a:ext>
            </a:extLst>
          </p:cNvPr>
          <p:cNvSpPr txBox="1">
            <a:spLocks/>
          </p:cNvSpPr>
          <p:nvPr/>
        </p:nvSpPr>
        <p:spPr>
          <a:xfrm>
            <a:off x="659301" y="3509342"/>
            <a:ext cx="2823919" cy="62769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Teams view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5931A13-3045-40CB-926F-591CCC467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01257B7F-5EA5-42B2-B12A-E5038CE31133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85201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7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14674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0331CFA-9332-4CE6-B517-1E5A97978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374" y="1149042"/>
            <a:ext cx="6282919" cy="38007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175BC4EA-2EED-4845-99BA-85631BC1CAD4}"/>
              </a:ext>
            </a:extLst>
          </p:cNvPr>
          <p:cNvSpPr txBox="1">
            <a:spLocks/>
          </p:cNvSpPr>
          <p:nvPr/>
        </p:nvSpPr>
        <p:spPr>
          <a:xfrm>
            <a:off x="659301" y="3509342"/>
            <a:ext cx="2823919" cy="62769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Team creation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DEAD74F-239E-498D-A4D5-3FE9F24B2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A4E0054D-E61B-4F43-A7D4-159D023B9D7C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85201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8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54795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95F4EA-E26D-4A32-9D39-26F10FE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Conceptual and visual design of the interaction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EE157541-5006-40CE-8777-59DB1C97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633" y="977965"/>
            <a:ext cx="6615220" cy="3998403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A92B0AD1-62A3-4402-A3CD-F06CD05A8BE4}"/>
              </a:ext>
            </a:extLst>
          </p:cNvPr>
          <p:cNvSpPr txBox="1">
            <a:spLocks/>
          </p:cNvSpPr>
          <p:nvPr/>
        </p:nvSpPr>
        <p:spPr>
          <a:xfrm>
            <a:off x="652496" y="3644867"/>
            <a:ext cx="3321175" cy="427579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Meeting creation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CD01F70-DDCE-49F8-9C57-6D349EA5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952" y="5738327"/>
            <a:ext cx="1113048" cy="1119673"/>
          </a:xfrm>
          <a:prstGeom prst="rect">
            <a:avLst/>
          </a:prstGeom>
        </p:spPr>
      </p:pic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A7C1E471-C46F-4867-8A93-18B027122333}"/>
              </a:ext>
            </a:extLst>
          </p:cNvPr>
          <p:cNvSpPr txBox="1">
            <a:spLocks/>
          </p:cNvSpPr>
          <p:nvPr/>
        </p:nvSpPr>
        <p:spPr>
          <a:xfrm>
            <a:off x="54053" y="5655764"/>
            <a:ext cx="85201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8FD62E-D6E2-4438-90CC-699F4CCB7798}" type="slidenum">
              <a:rPr lang="es-ES" smtClean="0"/>
              <a:pPr/>
              <a:t>9</a:t>
            </a:fld>
            <a:r>
              <a:rPr lang="es-E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95128139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06C2FA2084BC43996BB812F0120C66" ma:contentTypeVersion="9" ma:contentTypeDescription="Crear nuevo documento." ma:contentTypeScope="" ma:versionID="7283571cab2c902773ba400f88bf398d">
  <xsd:schema xmlns:xsd="http://www.w3.org/2001/XMLSchema" xmlns:xs="http://www.w3.org/2001/XMLSchema" xmlns:p="http://schemas.microsoft.com/office/2006/metadata/properties" xmlns:ns2="ae677a4c-709e-43f6-8c01-be34e8913b11" targetNamespace="http://schemas.microsoft.com/office/2006/metadata/properties" ma:root="true" ma:fieldsID="bc97ab701dbe54bc7754f4796a08bbbb" ns2:_="">
    <xsd:import namespace="ae677a4c-709e-43f6-8c01-be34e8913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77a4c-709e-43f6-8c01-be34e8913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228213-A0FA-474E-9488-E5E672F0AC78}">
  <ds:schemaRefs>
    <ds:schemaRef ds:uri="ae677a4c-709e-43f6-8c01-be34e8913b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5D2505-D6C2-4470-ABF7-FCFA43A7D5C4}">
  <ds:schemaRefs>
    <ds:schemaRef ds:uri="ae677a4c-709e-43f6-8c01-be34e8913b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C2D41F-E2B6-4E95-8646-E2D5EAF46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Galería</vt:lpstr>
      <vt:lpstr>PowerPoint Presentation</vt:lpstr>
      <vt:lpstr>Contents table</vt:lpstr>
      <vt:lpstr>Introduction</vt:lpstr>
      <vt:lpstr>Project definition</vt:lpstr>
      <vt:lpstr>SCOPE</vt:lpstr>
      <vt:lpstr>Conceptual and visual design of the interaction</vt:lpstr>
      <vt:lpstr>Conceptual and visual design of the interaction</vt:lpstr>
      <vt:lpstr>Conceptual and visual design of the interaction</vt:lpstr>
      <vt:lpstr>Conceptual and visual design of the interaction</vt:lpstr>
      <vt:lpstr>Conceptual and visual design of the interaction</vt:lpstr>
      <vt:lpstr>Conceptual and visual design of the interaction</vt:lpstr>
      <vt:lpstr>Conceptual and visual design of the interaction</vt:lpstr>
      <vt:lpstr>Conceptual and visual design of the interaction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Team</dc:title>
  <dc:creator>Jorge Blanco Rey</dc:creator>
  <cp:revision>1</cp:revision>
  <dcterms:created xsi:type="dcterms:W3CDTF">2021-02-27T11:31:45Z</dcterms:created>
  <dcterms:modified xsi:type="dcterms:W3CDTF">2021-03-02T23:07:36Z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0x0101002B06C2FA2084BC43996BB812F0120C66</vt:lpwstr>
  </property>
</Properties>
</file>