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62" r:id="rId7"/>
    <p:sldId id="258" r:id="rId8"/>
    <p:sldId id="264" r:id="rId9"/>
    <p:sldId id="265" r:id="rId10"/>
    <p:sldId id="266" r:id="rId11"/>
    <p:sldId id="259" r:id="rId12"/>
    <p:sldId id="267"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1C49F-30AD-2000-BCF7-962DC1D099BD}" v="1343" dt="2021-05-05T11:01:25.722"/>
    <p1510:client id="{20020868-6DDE-4E5F-1B8B-AF854B317C38}" v="932" dt="2021-05-05T10:58:24.388"/>
    <p1510:client id="{25962687-64DE-485D-B0D9-BFEEE3934B13}" v="133" dt="2021-05-05T09:43:38.335"/>
    <p1510:client id="{50A118F4-8979-D8F6-9151-3715507907F0}" v="282" dt="2021-05-06T22:30:39.755"/>
    <p1510:client id="{A2D01F88-A409-816B-5FE4-82B1F5F033DD}" v="23" dt="2021-05-05T09:24:47.820"/>
    <p1510:client id="{A789D79D-3944-2239-2A18-59BA21F7909C}" v="2839" dt="2021-05-05T10:48:19.433"/>
    <p1510:client id="{B152A066-3830-E6B6-BFBB-F0429FCC7B7F}" v="1036" dt="2021-05-05T19:50:54.439"/>
    <p1510:client id="{C1C09873-A0E7-C261-FF2D-B1B7B74A286C}" v="178" dt="2021-05-05T19:50:48.994"/>
    <p1510:client id="{CB25BE51-9330-4BC7-9D85-C920659BF716}" v="85" dt="2021-05-06T22:25:33.875"/>
    <p1510:client id="{E3A41E85-22DE-4644-96AE-F057EFAAB56D}" v="3838" dt="2021-05-05T19:51:03.585"/>
    <p1510:client id="{F8F8F17B-57F1-181C-C95C-0DAC5BD256D9}" v="1776" vWet="1776" dt="2021-05-05T19:51:04.1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Juez Hernandez" userId="S::rodrigo.juezh@estudiante.uam.es::8d3803af-7f8d-4447-ab7e-7ce4439a5da6" providerId="AD" clId="Web-{C1C09873-A0E7-C261-FF2D-B1B7B74A286C}"/>
    <pc:docChg chg="modSld">
      <pc:chgData name="Rodrigo Juez Hernandez" userId="S::rodrigo.juezh@estudiante.uam.es::8d3803af-7f8d-4447-ab7e-7ce4439a5da6" providerId="AD" clId="Web-{C1C09873-A0E7-C261-FF2D-B1B7B74A286C}" dt="2021-05-05T19:50:39.056" v="160" actId="20577"/>
      <pc:docMkLst>
        <pc:docMk/>
      </pc:docMkLst>
      <pc:sldChg chg="modSp">
        <pc:chgData name="Rodrigo Juez Hernandez" userId="S::rodrigo.juezh@estudiante.uam.es::8d3803af-7f8d-4447-ab7e-7ce4439a5da6" providerId="AD" clId="Web-{C1C09873-A0E7-C261-FF2D-B1B7B74A286C}" dt="2021-05-05T19:47:50.208" v="159"/>
        <pc:sldMkLst>
          <pc:docMk/>
          <pc:sldMk cId="949780159" sldId="259"/>
        </pc:sldMkLst>
        <pc:graphicFrameChg chg="mod modGraphic">
          <ac:chgData name="Rodrigo Juez Hernandez" userId="S::rodrigo.juezh@estudiante.uam.es::8d3803af-7f8d-4447-ab7e-7ce4439a5da6" providerId="AD" clId="Web-{C1C09873-A0E7-C261-FF2D-B1B7B74A286C}" dt="2021-05-05T19:47:50.208" v="159"/>
          <ac:graphicFrameMkLst>
            <pc:docMk/>
            <pc:sldMk cId="949780159" sldId="259"/>
            <ac:graphicFrameMk id="5" creationId="{0DD5185B-E332-4C8F-9B97-3F41006F7E6D}"/>
          </ac:graphicFrameMkLst>
        </pc:graphicFrameChg>
      </pc:sldChg>
      <pc:sldChg chg="modSp">
        <pc:chgData name="Rodrigo Juez Hernandez" userId="S::rodrigo.juezh@estudiante.uam.es::8d3803af-7f8d-4447-ab7e-7ce4439a5da6" providerId="AD" clId="Web-{C1C09873-A0E7-C261-FF2D-B1B7B74A286C}" dt="2021-05-05T19:50:39.056" v="160" actId="20577"/>
        <pc:sldMkLst>
          <pc:docMk/>
          <pc:sldMk cId="1887439056" sldId="265"/>
        </pc:sldMkLst>
        <pc:spChg chg="mod">
          <ac:chgData name="Rodrigo Juez Hernandez" userId="S::rodrigo.juezh@estudiante.uam.es::8d3803af-7f8d-4447-ab7e-7ce4439a5da6" providerId="AD" clId="Web-{C1C09873-A0E7-C261-FF2D-B1B7B74A286C}" dt="2021-05-05T19:50:39.056" v="160" actId="20577"/>
          <ac:spMkLst>
            <pc:docMk/>
            <pc:sldMk cId="1887439056" sldId="265"/>
            <ac:spMk id="3" creationId="{8BD0D610-F500-43DF-B5AD-316C3466874F}"/>
          </ac:spMkLst>
        </pc:spChg>
      </pc:sldChg>
    </pc:docChg>
  </pc:docChgLst>
  <pc:docChgLst>
    <pc:chgData name="Angel Casanova Bienzobas" userId="S::angel.casanova@estudiante.uam.es::10a8078d-f0c5-4d1e-a06a-18b853865254" providerId="AD" clId="Web-{B152A066-3830-E6B6-BFBB-F0429FCC7B7F}"/>
    <pc:docChg chg="modSld">
      <pc:chgData name="Angel Casanova Bienzobas" userId="S::angel.casanova@estudiante.uam.es::10a8078d-f0c5-4d1e-a06a-18b853865254" providerId="AD" clId="Web-{B152A066-3830-E6B6-BFBB-F0429FCC7B7F}" dt="2021-05-05T19:50:54.439" v="949" actId="14100"/>
      <pc:docMkLst>
        <pc:docMk/>
      </pc:docMkLst>
      <pc:sldChg chg="modSp">
        <pc:chgData name="Angel Casanova Bienzobas" userId="S::angel.casanova@estudiante.uam.es::10a8078d-f0c5-4d1e-a06a-18b853865254" providerId="AD" clId="Web-{B152A066-3830-E6B6-BFBB-F0429FCC7B7F}" dt="2021-05-05T19:20:13.938" v="257"/>
        <pc:sldMkLst>
          <pc:docMk/>
          <pc:sldMk cId="2200822192" sldId="258"/>
        </pc:sldMkLst>
        <pc:graphicFrameChg chg="mod modGraphic">
          <ac:chgData name="Angel Casanova Bienzobas" userId="S::angel.casanova@estudiante.uam.es::10a8078d-f0c5-4d1e-a06a-18b853865254" providerId="AD" clId="Web-{B152A066-3830-E6B6-BFBB-F0429FCC7B7F}" dt="2021-05-05T19:20:13.938" v="257"/>
          <ac:graphicFrameMkLst>
            <pc:docMk/>
            <pc:sldMk cId="2200822192" sldId="258"/>
            <ac:graphicFrameMk id="5" creationId="{BB28046E-B96F-4854-B730-E5E244897D2D}"/>
          </ac:graphicFrameMkLst>
        </pc:graphicFrameChg>
      </pc:sldChg>
      <pc:sldChg chg="modSp">
        <pc:chgData name="Angel Casanova Bienzobas" userId="S::angel.casanova@estudiante.uam.es::10a8078d-f0c5-4d1e-a06a-18b853865254" providerId="AD" clId="Web-{B152A066-3830-E6B6-BFBB-F0429FCC7B7F}" dt="2021-05-05T19:20:18.251" v="259"/>
        <pc:sldMkLst>
          <pc:docMk/>
          <pc:sldMk cId="949780159" sldId="259"/>
        </pc:sldMkLst>
        <pc:graphicFrameChg chg="mod modGraphic">
          <ac:chgData name="Angel Casanova Bienzobas" userId="S::angel.casanova@estudiante.uam.es::10a8078d-f0c5-4d1e-a06a-18b853865254" providerId="AD" clId="Web-{B152A066-3830-E6B6-BFBB-F0429FCC7B7F}" dt="2021-05-05T19:20:18.251" v="259"/>
          <ac:graphicFrameMkLst>
            <pc:docMk/>
            <pc:sldMk cId="949780159" sldId="259"/>
            <ac:graphicFrameMk id="5" creationId="{0DD5185B-E332-4C8F-9B97-3F41006F7E6D}"/>
          </ac:graphicFrameMkLst>
        </pc:graphicFrameChg>
      </pc:sldChg>
      <pc:sldChg chg="modSp">
        <pc:chgData name="Angel Casanova Bienzobas" userId="S::angel.casanova@estudiante.uam.es::10a8078d-f0c5-4d1e-a06a-18b853865254" providerId="AD" clId="Web-{B152A066-3830-E6B6-BFBB-F0429FCC7B7F}" dt="2021-05-05T19:20:22.032" v="261"/>
        <pc:sldMkLst>
          <pc:docMk/>
          <pc:sldMk cId="3808736736" sldId="260"/>
        </pc:sldMkLst>
        <pc:graphicFrameChg chg="mod modGraphic">
          <ac:chgData name="Angel Casanova Bienzobas" userId="S::angel.casanova@estudiante.uam.es::10a8078d-f0c5-4d1e-a06a-18b853865254" providerId="AD" clId="Web-{B152A066-3830-E6B6-BFBB-F0429FCC7B7F}" dt="2021-05-05T19:20:22.032" v="261"/>
          <ac:graphicFrameMkLst>
            <pc:docMk/>
            <pc:sldMk cId="3808736736" sldId="260"/>
            <ac:graphicFrameMk id="5" creationId="{EF25BD40-F61B-434A-8667-7EB04DBE3413}"/>
          </ac:graphicFrameMkLst>
        </pc:graphicFrameChg>
      </pc:sldChg>
      <pc:sldChg chg="modSp">
        <pc:chgData name="Angel Casanova Bienzobas" userId="S::angel.casanova@estudiante.uam.es::10a8078d-f0c5-4d1e-a06a-18b853865254" providerId="AD" clId="Web-{B152A066-3830-E6B6-BFBB-F0429FCC7B7F}" dt="2021-05-05T19:41:02.403" v="935"/>
        <pc:sldMkLst>
          <pc:docMk/>
          <pc:sldMk cId="1128925194" sldId="261"/>
        </pc:sldMkLst>
        <pc:graphicFrameChg chg="mod modGraphic">
          <ac:chgData name="Angel Casanova Bienzobas" userId="S::angel.casanova@estudiante.uam.es::10a8078d-f0c5-4d1e-a06a-18b853865254" providerId="AD" clId="Web-{B152A066-3830-E6B6-BFBB-F0429FCC7B7F}" dt="2021-05-05T19:41:02.403" v="935"/>
          <ac:graphicFrameMkLst>
            <pc:docMk/>
            <pc:sldMk cId="1128925194" sldId="261"/>
            <ac:graphicFrameMk id="5" creationId="{C4A15055-70B7-4910-96B8-40850019712E}"/>
          </ac:graphicFrameMkLst>
        </pc:graphicFrameChg>
      </pc:sldChg>
      <pc:sldChg chg="modSp">
        <pc:chgData name="Angel Casanova Bienzobas" userId="S::angel.casanova@estudiante.uam.es::10a8078d-f0c5-4d1e-a06a-18b853865254" providerId="AD" clId="Web-{B152A066-3830-E6B6-BFBB-F0429FCC7B7F}" dt="2021-05-05T19:50:54.439" v="949" actId="14100"/>
        <pc:sldMkLst>
          <pc:docMk/>
          <pc:sldMk cId="1645639023" sldId="267"/>
        </pc:sldMkLst>
        <pc:spChg chg="mod">
          <ac:chgData name="Angel Casanova Bienzobas" userId="S::angel.casanova@estudiante.uam.es::10a8078d-f0c5-4d1e-a06a-18b853865254" providerId="AD" clId="Web-{B152A066-3830-E6B6-BFBB-F0429FCC7B7F}" dt="2021-05-05T19:50:54.439" v="949" actId="14100"/>
          <ac:spMkLst>
            <pc:docMk/>
            <pc:sldMk cId="1645639023" sldId="267"/>
            <ac:spMk id="3" creationId="{17B66099-7588-4815-823D-2D96B324B935}"/>
          </ac:spMkLst>
        </pc:spChg>
      </pc:sldChg>
    </pc:docChg>
  </pc:docChgLst>
  <pc:docChgLst>
    <pc:chgData name="Rodrigo Juez Hernandez" userId="S::rodrigo.juezh@estudiante.uam.es::8d3803af-7f8d-4447-ab7e-7ce4439a5da6" providerId="AD" clId="Web-{8BA1C29F-901A-2000-BC1D-4D1C47DECEDE}"/>
    <pc:docChg chg="addSld modSld">
      <pc:chgData name="Rodrigo Juez Hernandez" userId="S::rodrigo.juezh@estudiante.uam.es::8d3803af-7f8d-4447-ab7e-7ce4439a5da6" providerId="AD" clId="Web-{8BA1C29F-901A-2000-BC1D-4D1C47DECEDE}" dt="2021-04-28T10:52:11.892" v="18"/>
      <pc:docMkLst>
        <pc:docMk/>
      </pc:docMkLst>
      <pc:sldChg chg="addSp modSp">
        <pc:chgData name="Rodrigo Juez Hernandez" userId="S::rodrigo.juezh@estudiante.uam.es::8d3803af-7f8d-4447-ab7e-7ce4439a5da6" providerId="AD" clId="Web-{8BA1C29F-901A-2000-BC1D-4D1C47DECEDE}" dt="2021-04-28T10:20:06.344" v="14" actId="1076"/>
        <pc:sldMkLst>
          <pc:docMk/>
          <pc:sldMk cId="1802548641" sldId="256"/>
        </pc:sldMkLst>
        <pc:spChg chg="mod">
          <ac:chgData name="Rodrigo Juez Hernandez" userId="S::rodrigo.juezh@estudiante.uam.es::8d3803af-7f8d-4447-ab7e-7ce4439a5da6" providerId="AD" clId="Web-{8BA1C29F-901A-2000-BC1D-4D1C47DECEDE}" dt="2021-04-28T10:19:38.561" v="9" actId="14100"/>
          <ac:spMkLst>
            <pc:docMk/>
            <pc:sldMk cId="1802548641" sldId="256"/>
            <ac:spMk id="2" creationId="{C644FBB2-3C4D-48DC-97BA-F554DFB35CD1}"/>
          </ac:spMkLst>
        </pc:spChg>
        <pc:picChg chg="add mod">
          <ac:chgData name="Rodrigo Juez Hernandez" userId="S::rodrigo.juezh@estudiante.uam.es::8d3803af-7f8d-4447-ab7e-7ce4439a5da6" providerId="AD" clId="Web-{8BA1C29F-901A-2000-BC1D-4D1C47DECEDE}" dt="2021-04-28T10:20:06.344" v="14" actId="1076"/>
          <ac:picMkLst>
            <pc:docMk/>
            <pc:sldMk cId="1802548641" sldId="256"/>
            <ac:picMk id="5" creationId="{D4FD7099-6866-4E3D-8841-194F0AEA8A6B}"/>
          </ac:picMkLst>
        </pc:picChg>
      </pc:sldChg>
      <pc:sldChg chg="modSp">
        <pc:chgData name="Rodrigo Juez Hernandez" userId="S::rodrigo.juezh@estudiante.uam.es::8d3803af-7f8d-4447-ab7e-7ce4439a5da6" providerId="AD" clId="Web-{8BA1C29F-901A-2000-BC1D-4D1C47DECEDE}" dt="2021-04-28T10:27:17.413" v="15" actId="1076"/>
        <pc:sldMkLst>
          <pc:docMk/>
          <pc:sldMk cId="675236899" sldId="257"/>
        </pc:sldMkLst>
        <pc:graphicFrameChg chg="mod">
          <ac:chgData name="Rodrigo Juez Hernandez" userId="S::rodrigo.juezh@estudiante.uam.es::8d3803af-7f8d-4447-ab7e-7ce4439a5da6" providerId="AD" clId="Web-{8BA1C29F-901A-2000-BC1D-4D1C47DECEDE}" dt="2021-04-28T10:27:17.413" v="15" actId="1076"/>
          <ac:graphicFrameMkLst>
            <pc:docMk/>
            <pc:sldMk cId="675236899" sldId="257"/>
            <ac:graphicFrameMk id="3" creationId="{D687748A-300B-47BA-BC0C-D9E7BF381490}"/>
          </ac:graphicFrameMkLst>
        </pc:graphicFrameChg>
      </pc:sldChg>
      <pc:sldChg chg="modSp">
        <pc:chgData name="Rodrigo Juez Hernandez" userId="S::rodrigo.juezh@estudiante.uam.es::8d3803af-7f8d-4447-ab7e-7ce4439a5da6" providerId="AD" clId="Web-{8BA1C29F-901A-2000-BC1D-4D1C47DECEDE}" dt="2021-04-28T10:49:26.780" v="17"/>
        <pc:sldMkLst>
          <pc:docMk/>
          <pc:sldMk cId="2200822192" sldId="258"/>
        </pc:sldMkLst>
        <pc:graphicFrameChg chg="mod modGraphic">
          <ac:chgData name="Rodrigo Juez Hernandez" userId="S::rodrigo.juezh@estudiante.uam.es::8d3803af-7f8d-4447-ab7e-7ce4439a5da6" providerId="AD" clId="Web-{8BA1C29F-901A-2000-BC1D-4D1C47DECEDE}" dt="2021-04-28T10:49:26.780" v="17"/>
          <ac:graphicFrameMkLst>
            <pc:docMk/>
            <pc:sldMk cId="2200822192" sldId="258"/>
            <ac:graphicFrameMk id="5" creationId="{BB28046E-B96F-4854-B730-E5E244897D2D}"/>
          </ac:graphicFrameMkLst>
        </pc:graphicFrameChg>
      </pc:sldChg>
      <pc:sldChg chg="new">
        <pc:chgData name="Rodrigo Juez Hernandez" userId="S::rodrigo.juezh@estudiante.uam.es::8d3803af-7f8d-4447-ab7e-7ce4439a5da6" providerId="AD" clId="Web-{8BA1C29F-901A-2000-BC1D-4D1C47DECEDE}" dt="2021-04-28T10:18:42.763" v="0"/>
        <pc:sldMkLst>
          <pc:docMk/>
          <pc:sldMk cId="2471213039" sldId="262"/>
        </pc:sldMkLst>
      </pc:sldChg>
      <pc:sldChg chg="new">
        <pc:chgData name="Rodrigo Juez Hernandez" userId="S::rodrigo.juezh@estudiante.uam.es::8d3803af-7f8d-4447-ab7e-7ce4439a5da6" providerId="AD" clId="Web-{8BA1C29F-901A-2000-BC1D-4D1C47DECEDE}" dt="2021-04-28T10:52:11.892" v="18"/>
        <pc:sldMkLst>
          <pc:docMk/>
          <pc:sldMk cId="1270068490" sldId="264"/>
        </pc:sldMkLst>
      </pc:sldChg>
    </pc:docChg>
  </pc:docChgLst>
  <pc:docChgLst>
    <pc:chgData name="Jorge Blanco Rey" userId="96f09345-9025-4aa4-b4f2-5923db6f1109" providerId="ADAL" clId="{E3A41E85-22DE-4644-96AE-F057EFAAB56D}"/>
    <pc:docChg chg="undo redo custSel addSld delSld modSld addMainMaster delMainMaster">
      <pc:chgData name="Jorge Blanco Rey" userId="96f09345-9025-4aa4-b4f2-5923db6f1109" providerId="ADAL" clId="{E3A41E85-22DE-4644-96AE-F057EFAAB56D}" dt="2021-05-05T19:51:03.585" v="3857" actId="403"/>
      <pc:docMkLst>
        <pc:docMk/>
      </pc:docMkLst>
      <pc:sldChg chg="addSp delSp modSp mod setBg modClrScheme chgLayout">
        <pc:chgData name="Jorge Blanco Rey" userId="96f09345-9025-4aa4-b4f2-5923db6f1109" providerId="ADAL" clId="{E3A41E85-22DE-4644-96AE-F057EFAAB56D}" dt="2021-04-28T09:48:26.204" v="74" actId="404"/>
        <pc:sldMkLst>
          <pc:docMk/>
          <pc:sldMk cId="1802548641" sldId="256"/>
        </pc:sldMkLst>
        <pc:spChg chg="mod">
          <ac:chgData name="Jorge Blanco Rey" userId="96f09345-9025-4aa4-b4f2-5923db6f1109" providerId="ADAL" clId="{E3A41E85-22DE-4644-96AE-F057EFAAB56D}" dt="2021-04-28T09:48:26.204" v="74" actId="404"/>
          <ac:spMkLst>
            <pc:docMk/>
            <pc:sldMk cId="1802548641" sldId="256"/>
            <ac:spMk id="2" creationId="{C644FBB2-3C4D-48DC-97BA-F554DFB35CD1}"/>
          </ac:spMkLst>
        </pc:spChg>
        <pc:spChg chg="mod">
          <ac:chgData name="Jorge Blanco Rey" userId="96f09345-9025-4aa4-b4f2-5923db6f1109" providerId="ADAL" clId="{E3A41E85-22DE-4644-96AE-F057EFAAB56D}" dt="2021-04-28T09:47:42.499" v="66" actId="20577"/>
          <ac:spMkLst>
            <pc:docMk/>
            <pc:sldMk cId="1802548641" sldId="256"/>
            <ac:spMk id="3" creationId="{538E6191-7A46-4446-9B7D-212DB6EE2EB7}"/>
          </ac:spMkLst>
        </pc:spChg>
        <pc:spChg chg="add del">
          <ac:chgData name="Jorge Blanco Rey" userId="96f09345-9025-4aa4-b4f2-5923db6f1109" providerId="ADAL" clId="{E3A41E85-22DE-4644-96AE-F057EFAAB56D}" dt="2021-04-28T09:45:02.230" v="4" actId="26606"/>
          <ac:spMkLst>
            <pc:docMk/>
            <pc:sldMk cId="1802548641" sldId="256"/>
            <ac:spMk id="9" creationId="{EA164D6B-6878-4B9F-A2D0-985D39B17B46}"/>
          </ac:spMkLst>
        </pc:spChg>
        <pc:spChg chg="add del">
          <ac:chgData name="Jorge Blanco Rey" userId="96f09345-9025-4aa4-b4f2-5923db6f1109" providerId="ADAL" clId="{E3A41E85-22DE-4644-96AE-F057EFAAB56D}" dt="2021-04-28T09:45:02.230" v="4" actId="26606"/>
          <ac:spMkLst>
            <pc:docMk/>
            <pc:sldMk cId="1802548641" sldId="256"/>
            <ac:spMk id="11" creationId="{362F176A-9349-4CD7-8042-59C0200C8CE9}"/>
          </ac:spMkLst>
        </pc:spChg>
        <pc:spChg chg="add del">
          <ac:chgData name="Jorge Blanco Rey" userId="96f09345-9025-4aa4-b4f2-5923db6f1109" providerId="ADAL" clId="{E3A41E85-22DE-4644-96AE-F057EFAAB56D}" dt="2021-04-28T09:45:02.230" v="4" actId="26606"/>
          <ac:spMkLst>
            <pc:docMk/>
            <pc:sldMk cId="1802548641" sldId="256"/>
            <ac:spMk id="13" creationId="{4E9A171F-91A7-42F8-B25C-E38B244E757C}"/>
          </ac:spMkLst>
        </pc:spChg>
        <pc:spChg chg="add del">
          <ac:chgData name="Jorge Blanco Rey" userId="96f09345-9025-4aa4-b4f2-5923db6f1109" providerId="ADAL" clId="{E3A41E85-22DE-4644-96AE-F057EFAAB56D}" dt="2021-04-28T09:45:02.230" v="4" actId="26606"/>
          <ac:spMkLst>
            <pc:docMk/>
            <pc:sldMk cId="1802548641" sldId="256"/>
            <ac:spMk id="15" creationId="{064738AB-B6BE-4867-889A-52CE4AC8DBD0}"/>
          </ac:spMkLst>
        </pc:spChg>
        <pc:spChg chg="add del">
          <ac:chgData name="Jorge Blanco Rey" userId="96f09345-9025-4aa4-b4f2-5923db6f1109" providerId="ADAL" clId="{E3A41E85-22DE-4644-96AE-F057EFAAB56D}" dt="2021-04-28T09:45:02.230" v="4" actId="26606"/>
          <ac:spMkLst>
            <pc:docMk/>
            <pc:sldMk cId="1802548641" sldId="256"/>
            <ac:spMk id="17" creationId="{57851D67-7085-40E2-B146-F91433A28E08}"/>
          </ac:spMkLst>
        </pc:spChg>
        <pc:spChg chg="add del">
          <ac:chgData name="Jorge Blanco Rey" userId="96f09345-9025-4aa4-b4f2-5923db6f1109" providerId="ADAL" clId="{E3A41E85-22DE-4644-96AE-F057EFAAB56D}" dt="2021-04-28T09:45:02.230" v="4" actId="26606"/>
          <ac:spMkLst>
            <pc:docMk/>
            <pc:sldMk cId="1802548641" sldId="256"/>
            <ac:spMk id="19" creationId="{9C969C2C-E7E3-4052-87D4-61E733EC1BBD}"/>
          </ac:spMkLst>
        </pc:spChg>
        <pc:spChg chg="add del">
          <ac:chgData name="Jorge Blanco Rey" userId="96f09345-9025-4aa4-b4f2-5923db6f1109" providerId="ADAL" clId="{E3A41E85-22DE-4644-96AE-F057EFAAB56D}" dt="2021-04-28T09:45:02.230" v="4" actId="26606"/>
          <ac:spMkLst>
            <pc:docMk/>
            <pc:sldMk cId="1802548641" sldId="256"/>
            <ac:spMk id="21" creationId="{7C60369F-A41B-4D6E-8990-30E2715C5730}"/>
          </ac:spMkLst>
        </pc:spChg>
        <pc:picChg chg="add del">
          <ac:chgData name="Jorge Blanco Rey" userId="96f09345-9025-4aa4-b4f2-5923db6f1109" providerId="ADAL" clId="{E3A41E85-22DE-4644-96AE-F057EFAAB56D}" dt="2021-04-28T09:45:02.230" v="4" actId="26606"/>
          <ac:picMkLst>
            <pc:docMk/>
            <pc:sldMk cId="1802548641" sldId="256"/>
            <ac:picMk id="4" creationId="{B31D23D8-17EA-473F-AD48-3DC79C4F90EB}"/>
          </ac:picMkLst>
        </pc:picChg>
      </pc:sldChg>
      <pc:sldChg chg="addSp delSp modSp mod">
        <pc:chgData name="Jorge Blanco Rey" userId="96f09345-9025-4aa4-b4f2-5923db6f1109" providerId="ADAL" clId="{E3A41E85-22DE-4644-96AE-F057EFAAB56D}" dt="2021-05-05T18:56:41.930" v="3277" actId="20577"/>
        <pc:sldMkLst>
          <pc:docMk/>
          <pc:sldMk cId="675236899" sldId="257"/>
        </pc:sldMkLst>
        <pc:spChg chg="del">
          <ac:chgData name="Jorge Blanco Rey" userId="96f09345-9025-4aa4-b4f2-5923db6f1109" providerId="ADAL" clId="{E3A41E85-22DE-4644-96AE-F057EFAAB56D}" dt="2021-04-28T09:49:53.411" v="75" actId="3680"/>
          <ac:spMkLst>
            <pc:docMk/>
            <pc:sldMk cId="675236899" sldId="257"/>
            <ac:spMk id="3" creationId="{A039207B-552B-48E6-BAAC-80989CAED502}"/>
          </ac:spMkLst>
        </pc:spChg>
        <pc:spChg chg="add del mod">
          <ac:chgData name="Jorge Blanco Rey" userId="96f09345-9025-4aa4-b4f2-5923db6f1109" providerId="ADAL" clId="{E3A41E85-22DE-4644-96AE-F057EFAAB56D}" dt="2021-04-28T09:51:08.795" v="134" actId="478"/>
          <ac:spMkLst>
            <pc:docMk/>
            <pc:sldMk cId="675236899" sldId="257"/>
            <ac:spMk id="7" creationId="{6CCA21AC-B5C2-489D-B679-5D66FDDDD982}"/>
          </ac:spMkLst>
        </pc:spChg>
        <pc:graphicFrameChg chg="mod modGraphic">
          <ac:chgData name="Jorge Blanco Rey" userId="96f09345-9025-4aa4-b4f2-5923db6f1109" providerId="ADAL" clId="{E3A41E85-22DE-4644-96AE-F057EFAAB56D}" dt="2021-05-05T18:56:41.930" v="3277" actId="20577"/>
          <ac:graphicFrameMkLst>
            <pc:docMk/>
            <pc:sldMk cId="675236899" sldId="257"/>
            <ac:graphicFrameMk id="3" creationId="{D687748A-300B-47BA-BC0C-D9E7BF381490}"/>
          </ac:graphicFrameMkLst>
        </pc:graphicFrameChg>
        <pc:graphicFrameChg chg="del mod modGraphic">
          <ac:chgData name="Jorge Blanco Rey" userId="96f09345-9025-4aa4-b4f2-5923db6f1109" providerId="ADAL" clId="{E3A41E85-22DE-4644-96AE-F057EFAAB56D}" dt="2021-04-28T09:51:02.573" v="133" actId="478"/>
          <ac:graphicFrameMkLst>
            <pc:docMk/>
            <pc:sldMk cId="675236899" sldId="257"/>
            <ac:graphicFrameMk id="5" creationId="{0FBA7ACC-DB59-4CC3-BC18-56D94E1C1E45}"/>
          </ac:graphicFrameMkLst>
        </pc:graphicFrameChg>
        <pc:graphicFrameChg chg="add mod ord modGraphic">
          <ac:chgData name="Jorge Blanco Rey" userId="96f09345-9025-4aa4-b4f2-5923db6f1109" providerId="ADAL" clId="{E3A41E85-22DE-4644-96AE-F057EFAAB56D}" dt="2021-04-28T09:50:08.354" v="87" actId="20577"/>
          <ac:graphicFrameMkLst>
            <pc:docMk/>
            <pc:sldMk cId="675236899" sldId="257"/>
            <ac:graphicFrameMk id="5" creationId="{D687748A-300B-47BA-BC0C-D9E7BF381490}"/>
          </ac:graphicFrameMkLst>
        </pc:graphicFrameChg>
      </pc:sldChg>
      <pc:sldChg chg="add del setBg">
        <pc:chgData name="Jorge Blanco Rey" userId="96f09345-9025-4aa4-b4f2-5923db6f1109" providerId="ADAL" clId="{E3A41E85-22DE-4644-96AE-F057EFAAB56D}" dt="2021-04-28T09:43:41.255" v="1"/>
        <pc:sldMkLst>
          <pc:docMk/>
          <pc:sldMk cId="1840752922" sldId="257"/>
        </pc:sldMkLst>
      </pc:sldChg>
      <pc:sldChg chg="addSp modSp mod">
        <pc:chgData name="Jorge Blanco Rey" userId="96f09345-9025-4aa4-b4f2-5923db6f1109" providerId="ADAL" clId="{E3A41E85-22DE-4644-96AE-F057EFAAB56D}" dt="2021-04-28T10:46:07.718" v="1158" actId="1076"/>
        <pc:sldMkLst>
          <pc:docMk/>
          <pc:sldMk cId="2200822192" sldId="258"/>
        </pc:sldMkLst>
        <pc:spChg chg="add mod">
          <ac:chgData name="Jorge Blanco Rey" userId="96f09345-9025-4aa4-b4f2-5923db6f1109" providerId="ADAL" clId="{E3A41E85-22DE-4644-96AE-F057EFAAB56D}" dt="2021-04-28T10:46:07.718" v="1158" actId="1076"/>
          <ac:spMkLst>
            <pc:docMk/>
            <pc:sldMk cId="2200822192" sldId="258"/>
            <ac:spMk id="3" creationId="{E7BD12E3-5E3B-4A2F-BA97-B18C7F21C25A}"/>
          </ac:spMkLst>
        </pc:spChg>
        <pc:graphicFrameChg chg="mod modGraphic">
          <ac:chgData name="Jorge Blanco Rey" userId="96f09345-9025-4aa4-b4f2-5923db6f1109" providerId="ADAL" clId="{E3A41E85-22DE-4644-96AE-F057EFAAB56D}" dt="2021-04-28T10:46:02.132" v="1157" actId="1076"/>
          <ac:graphicFrameMkLst>
            <pc:docMk/>
            <pc:sldMk cId="2200822192" sldId="258"/>
            <ac:graphicFrameMk id="5" creationId="{BB28046E-B96F-4854-B730-E5E244897D2D}"/>
          </ac:graphicFrameMkLst>
        </pc:graphicFrameChg>
      </pc:sldChg>
      <pc:sldChg chg="modSp mod">
        <pc:chgData name="Jorge Blanco Rey" userId="96f09345-9025-4aa4-b4f2-5923db6f1109" providerId="ADAL" clId="{E3A41E85-22DE-4644-96AE-F057EFAAB56D}" dt="2021-05-05T10:34:50.449" v="2650" actId="14734"/>
        <pc:sldMkLst>
          <pc:docMk/>
          <pc:sldMk cId="949780159" sldId="259"/>
        </pc:sldMkLst>
        <pc:graphicFrameChg chg="mod modGraphic">
          <ac:chgData name="Jorge Blanco Rey" userId="96f09345-9025-4aa4-b4f2-5923db6f1109" providerId="ADAL" clId="{E3A41E85-22DE-4644-96AE-F057EFAAB56D}" dt="2021-05-05T10:34:50.449" v="2650" actId="14734"/>
          <ac:graphicFrameMkLst>
            <pc:docMk/>
            <pc:sldMk cId="949780159" sldId="259"/>
            <ac:graphicFrameMk id="5" creationId="{0DD5185B-E332-4C8F-9B97-3F41006F7E6D}"/>
          </ac:graphicFrameMkLst>
        </pc:graphicFrameChg>
      </pc:sldChg>
      <pc:sldChg chg="modSp mod">
        <pc:chgData name="Jorge Blanco Rey" userId="96f09345-9025-4aa4-b4f2-5923db6f1109" providerId="ADAL" clId="{E3A41E85-22DE-4644-96AE-F057EFAAB56D}" dt="2021-05-05T10:36:17.638" v="2657" actId="2062"/>
        <pc:sldMkLst>
          <pc:docMk/>
          <pc:sldMk cId="3808736736" sldId="260"/>
        </pc:sldMkLst>
        <pc:graphicFrameChg chg="mod modGraphic">
          <ac:chgData name="Jorge Blanco Rey" userId="96f09345-9025-4aa4-b4f2-5923db6f1109" providerId="ADAL" clId="{E3A41E85-22DE-4644-96AE-F057EFAAB56D}" dt="2021-05-05T10:36:17.638" v="2657" actId="2062"/>
          <ac:graphicFrameMkLst>
            <pc:docMk/>
            <pc:sldMk cId="3808736736" sldId="260"/>
            <ac:graphicFrameMk id="5" creationId="{EF25BD40-F61B-434A-8667-7EB04DBE3413}"/>
          </ac:graphicFrameMkLst>
        </pc:graphicFrameChg>
      </pc:sldChg>
      <pc:sldChg chg="modSp mod">
        <pc:chgData name="Jorge Blanco Rey" userId="96f09345-9025-4aa4-b4f2-5923db6f1109" providerId="ADAL" clId="{E3A41E85-22DE-4644-96AE-F057EFAAB56D}" dt="2021-05-05T19:35:26.301" v="3562" actId="1036"/>
        <pc:sldMkLst>
          <pc:docMk/>
          <pc:sldMk cId="1128925194" sldId="261"/>
        </pc:sldMkLst>
        <pc:graphicFrameChg chg="mod modGraphic">
          <ac:chgData name="Jorge Blanco Rey" userId="96f09345-9025-4aa4-b4f2-5923db6f1109" providerId="ADAL" clId="{E3A41E85-22DE-4644-96AE-F057EFAAB56D}" dt="2021-05-05T19:35:26.301" v="3562" actId="1036"/>
          <ac:graphicFrameMkLst>
            <pc:docMk/>
            <pc:sldMk cId="1128925194" sldId="261"/>
            <ac:graphicFrameMk id="5" creationId="{C4A15055-70B7-4910-96B8-40850019712E}"/>
          </ac:graphicFrameMkLst>
        </pc:graphicFrameChg>
      </pc:sldChg>
      <pc:sldChg chg="modSp mod">
        <pc:chgData name="Jorge Blanco Rey" userId="96f09345-9025-4aa4-b4f2-5923db6f1109" providerId="ADAL" clId="{E3A41E85-22DE-4644-96AE-F057EFAAB56D}" dt="2021-05-05T19:27:55.390" v="3524" actId="20577"/>
        <pc:sldMkLst>
          <pc:docMk/>
          <pc:sldMk cId="2471213039" sldId="262"/>
        </pc:sldMkLst>
        <pc:spChg chg="mod">
          <ac:chgData name="Jorge Blanco Rey" userId="96f09345-9025-4aa4-b4f2-5923db6f1109" providerId="ADAL" clId="{E3A41E85-22DE-4644-96AE-F057EFAAB56D}" dt="2021-05-05T10:31:54.375" v="2615" actId="20577"/>
          <ac:spMkLst>
            <pc:docMk/>
            <pc:sldMk cId="2471213039" sldId="262"/>
            <ac:spMk id="2" creationId="{CB4A6EAE-D72C-4859-9556-30B21F24DB34}"/>
          </ac:spMkLst>
        </pc:spChg>
        <pc:spChg chg="mod">
          <ac:chgData name="Jorge Blanco Rey" userId="96f09345-9025-4aa4-b4f2-5923db6f1109" providerId="ADAL" clId="{E3A41E85-22DE-4644-96AE-F057EFAAB56D}" dt="2021-05-05T19:27:55.390" v="3524" actId="20577"/>
          <ac:spMkLst>
            <pc:docMk/>
            <pc:sldMk cId="2471213039" sldId="262"/>
            <ac:spMk id="3" creationId="{DEF52F3D-0925-437B-9422-8530BAC196D6}"/>
          </ac:spMkLst>
        </pc:spChg>
      </pc:sldChg>
      <pc:sldChg chg="modSp mod">
        <pc:chgData name="Jorge Blanco Rey" userId="96f09345-9025-4aa4-b4f2-5923db6f1109" providerId="ADAL" clId="{E3A41E85-22DE-4644-96AE-F057EFAAB56D}" dt="2021-05-05T19:20:21.438" v="3348" actId="20577"/>
        <pc:sldMkLst>
          <pc:docMk/>
          <pc:sldMk cId="1270068490" sldId="264"/>
        </pc:sldMkLst>
        <pc:spChg chg="mod">
          <ac:chgData name="Jorge Blanco Rey" userId="96f09345-9025-4aa4-b4f2-5923db6f1109" providerId="ADAL" clId="{E3A41E85-22DE-4644-96AE-F057EFAAB56D}" dt="2021-05-05T10:33:03.558" v="2622" actId="404"/>
          <ac:spMkLst>
            <pc:docMk/>
            <pc:sldMk cId="1270068490" sldId="264"/>
            <ac:spMk id="2" creationId="{A46C3488-9249-43B4-A5A3-8237435BA751}"/>
          </ac:spMkLst>
        </pc:spChg>
        <pc:spChg chg="mod">
          <ac:chgData name="Jorge Blanco Rey" userId="96f09345-9025-4aa4-b4f2-5923db6f1109" providerId="ADAL" clId="{E3A41E85-22DE-4644-96AE-F057EFAAB56D}" dt="2021-05-05T19:20:21.438" v="3348" actId="20577"/>
          <ac:spMkLst>
            <pc:docMk/>
            <pc:sldMk cId="1270068490" sldId="264"/>
            <ac:spMk id="3" creationId="{8BD0D610-F500-43DF-B5AD-316C3466874F}"/>
          </ac:spMkLst>
        </pc:spChg>
      </pc:sldChg>
      <pc:sldChg chg="modSp mod">
        <pc:chgData name="Jorge Blanco Rey" userId="96f09345-9025-4aa4-b4f2-5923db6f1109" providerId="ADAL" clId="{E3A41E85-22DE-4644-96AE-F057EFAAB56D}" dt="2021-05-05T10:33:11.071" v="2628" actId="404"/>
        <pc:sldMkLst>
          <pc:docMk/>
          <pc:sldMk cId="1887439056" sldId="265"/>
        </pc:sldMkLst>
        <pc:spChg chg="mod">
          <ac:chgData name="Jorge Blanco Rey" userId="96f09345-9025-4aa4-b4f2-5923db6f1109" providerId="ADAL" clId="{E3A41E85-22DE-4644-96AE-F057EFAAB56D}" dt="2021-05-05T10:33:11.071" v="2628" actId="404"/>
          <ac:spMkLst>
            <pc:docMk/>
            <pc:sldMk cId="1887439056" sldId="265"/>
            <ac:spMk id="2" creationId="{A46C3488-9249-43B4-A5A3-8237435BA751}"/>
          </ac:spMkLst>
        </pc:spChg>
      </pc:sldChg>
      <pc:sldChg chg="modSp mod">
        <pc:chgData name="Jorge Blanco Rey" userId="96f09345-9025-4aa4-b4f2-5923db6f1109" providerId="ADAL" clId="{E3A41E85-22DE-4644-96AE-F057EFAAB56D}" dt="2021-05-05T10:33:21.853" v="2636" actId="403"/>
        <pc:sldMkLst>
          <pc:docMk/>
          <pc:sldMk cId="2118920672" sldId="266"/>
        </pc:sldMkLst>
        <pc:spChg chg="mod">
          <ac:chgData name="Jorge Blanco Rey" userId="96f09345-9025-4aa4-b4f2-5923db6f1109" providerId="ADAL" clId="{E3A41E85-22DE-4644-96AE-F057EFAAB56D}" dt="2021-05-05T10:33:21.853" v="2636" actId="403"/>
          <ac:spMkLst>
            <pc:docMk/>
            <pc:sldMk cId="2118920672" sldId="266"/>
            <ac:spMk id="2" creationId="{A46C3488-9249-43B4-A5A3-8237435BA751}"/>
          </ac:spMkLst>
        </pc:spChg>
        <pc:spChg chg="mod">
          <ac:chgData name="Jorge Blanco Rey" userId="96f09345-9025-4aa4-b4f2-5923db6f1109" providerId="ADAL" clId="{E3A41E85-22DE-4644-96AE-F057EFAAB56D}" dt="2021-05-05T10:26:36.273" v="2587" actId="20577"/>
          <ac:spMkLst>
            <pc:docMk/>
            <pc:sldMk cId="2118920672" sldId="266"/>
            <ac:spMk id="3" creationId="{8BD0D610-F500-43DF-B5AD-316C3466874F}"/>
          </ac:spMkLst>
        </pc:spChg>
      </pc:sldChg>
      <pc:sldChg chg="modSp mod">
        <pc:chgData name="Jorge Blanco Rey" userId="96f09345-9025-4aa4-b4f2-5923db6f1109" providerId="ADAL" clId="{E3A41E85-22DE-4644-96AE-F057EFAAB56D}" dt="2021-05-05T19:51:03.585" v="3857" actId="403"/>
        <pc:sldMkLst>
          <pc:docMk/>
          <pc:sldMk cId="1645639023" sldId="267"/>
        </pc:sldMkLst>
        <pc:spChg chg="mod">
          <ac:chgData name="Jorge Blanco Rey" userId="96f09345-9025-4aa4-b4f2-5923db6f1109" providerId="ADAL" clId="{E3A41E85-22DE-4644-96AE-F057EFAAB56D}" dt="2021-05-05T19:51:03.585" v="3857" actId="403"/>
          <ac:spMkLst>
            <pc:docMk/>
            <pc:sldMk cId="1645639023" sldId="267"/>
            <ac:spMk id="3" creationId="{17B66099-7588-4815-823D-2D96B324B935}"/>
          </ac:spMkLst>
        </pc:spChg>
      </pc:sldChg>
      <pc:sldMasterChg chg="add del addSldLayout delSldLayout">
        <pc:chgData name="Jorge Blanco Rey" userId="96f09345-9025-4aa4-b4f2-5923db6f1109" providerId="ADAL" clId="{E3A41E85-22DE-4644-96AE-F057EFAAB56D}" dt="2021-04-28T09:45:02.230" v="4" actId="26606"/>
        <pc:sldMasterMkLst>
          <pc:docMk/>
          <pc:sldMasterMk cId="386445653" sldId="2147483672"/>
        </pc:sldMasterMkLst>
        <pc:sldLayoutChg chg="add del">
          <pc:chgData name="Jorge Blanco Rey" userId="96f09345-9025-4aa4-b4f2-5923db6f1109" providerId="ADAL" clId="{E3A41E85-22DE-4644-96AE-F057EFAAB56D}" dt="2021-04-28T09:45:02.230" v="4" actId="26606"/>
          <pc:sldLayoutMkLst>
            <pc:docMk/>
            <pc:sldMasterMk cId="386445653" sldId="2147483672"/>
            <pc:sldLayoutMk cId="2858433382" sldId="2147483673"/>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361221267" sldId="2147483674"/>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478766772" sldId="2147483675"/>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82661828" sldId="2147483676"/>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2485820737" sldId="2147483677"/>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2614415430" sldId="2147483678"/>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2112544929" sldId="2147483679"/>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1137159527" sldId="2147483680"/>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4153377344" sldId="2147483681"/>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2279820554" sldId="2147483682"/>
          </pc:sldLayoutMkLst>
        </pc:sldLayoutChg>
        <pc:sldLayoutChg chg="add del">
          <pc:chgData name="Jorge Blanco Rey" userId="96f09345-9025-4aa4-b4f2-5923db6f1109" providerId="ADAL" clId="{E3A41E85-22DE-4644-96AE-F057EFAAB56D}" dt="2021-04-28T09:45:02.230" v="4" actId="26606"/>
          <pc:sldLayoutMkLst>
            <pc:docMk/>
            <pc:sldMasterMk cId="386445653" sldId="2147483672"/>
            <pc:sldLayoutMk cId="1724101116" sldId="2147483683"/>
          </pc:sldLayoutMkLst>
        </pc:sldLayoutChg>
      </pc:sldMasterChg>
      <pc:sldMasterChg chg="add del addSldLayout delSldLayout">
        <pc:chgData name="Jorge Blanco Rey" userId="96f09345-9025-4aa4-b4f2-5923db6f1109" providerId="ADAL" clId="{E3A41E85-22DE-4644-96AE-F057EFAAB56D}" dt="2021-04-28T09:45:02.230" v="4" actId="26606"/>
        <pc:sldMasterMkLst>
          <pc:docMk/>
          <pc:sldMasterMk cId="3334202348" sldId="2147483776"/>
        </pc:sldMasterMkLst>
        <pc:sldLayoutChg chg="add del">
          <pc:chgData name="Jorge Blanco Rey" userId="96f09345-9025-4aa4-b4f2-5923db6f1109" providerId="ADAL" clId="{E3A41E85-22DE-4644-96AE-F057EFAAB56D}" dt="2021-04-28T09:45:02.230" v="4" actId="26606"/>
          <pc:sldLayoutMkLst>
            <pc:docMk/>
            <pc:sldMasterMk cId="3334202348" sldId="2147483776"/>
            <pc:sldLayoutMk cId="2387062326" sldId="2147483765"/>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3576805195" sldId="2147483766"/>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1642700791" sldId="2147483767"/>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207459205" sldId="2147483768"/>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4081185431" sldId="2147483769"/>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1987383594" sldId="2147483770"/>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97270474" sldId="2147483771"/>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1269742507" sldId="2147483772"/>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3979100342" sldId="2147483773"/>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157512166" sldId="2147483774"/>
          </pc:sldLayoutMkLst>
        </pc:sldLayoutChg>
        <pc:sldLayoutChg chg="add del">
          <pc:chgData name="Jorge Blanco Rey" userId="96f09345-9025-4aa4-b4f2-5923db6f1109" providerId="ADAL" clId="{E3A41E85-22DE-4644-96AE-F057EFAAB56D}" dt="2021-04-28T09:45:02.230" v="4" actId="26606"/>
          <pc:sldLayoutMkLst>
            <pc:docMk/>
            <pc:sldMasterMk cId="3334202348" sldId="2147483776"/>
            <pc:sldLayoutMk cId="367889673" sldId="2147483775"/>
          </pc:sldLayoutMkLst>
        </pc:sldLayoutChg>
      </pc:sldMasterChg>
    </pc:docChg>
  </pc:docChgLst>
  <pc:docChgLst>
    <pc:chgData name="Pablo Ernesto Soëtard Garcia" userId="S::pablo.soetard@estudiante.uam.es::98bcf87b-b43f-4cc4-950a-22419ed5b16f" providerId="AD" clId="Web-{1AE1C49F-30AD-2000-BCF7-962DC1D099BD}"/>
    <pc:docChg chg="modSld">
      <pc:chgData name="Pablo Ernesto Soëtard Garcia" userId="S::pablo.soetard@estudiante.uam.es::98bcf87b-b43f-4cc4-950a-22419ed5b16f" providerId="AD" clId="Web-{1AE1C49F-30AD-2000-BCF7-962DC1D099BD}" dt="2021-05-05T11:00:32.251" v="703"/>
      <pc:docMkLst>
        <pc:docMk/>
      </pc:docMkLst>
      <pc:sldChg chg="modSp">
        <pc:chgData name="Pablo Ernesto Soëtard Garcia" userId="S::pablo.soetard@estudiante.uam.es::98bcf87b-b43f-4cc4-950a-22419ed5b16f" providerId="AD" clId="Web-{1AE1C49F-30AD-2000-BCF7-962DC1D099BD}" dt="2021-05-05T11:00:32.251" v="703"/>
        <pc:sldMkLst>
          <pc:docMk/>
          <pc:sldMk cId="675236899" sldId="257"/>
        </pc:sldMkLst>
        <pc:graphicFrameChg chg="mod modGraphic">
          <ac:chgData name="Pablo Ernesto Soëtard Garcia" userId="S::pablo.soetard@estudiante.uam.es::98bcf87b-b43f-4cc4-950a-22419ed5b16f" providerId="AD" clId="Web-{1AE1C49F-30AD-2000-BCF7-962DC1D099BD}" dt="2021-05-05T11:00:32.251" v="703"/>
          <ac:graphicFrameMkLst>
            <pc:docMk/>
            <pc:sldMk cId="675236899" sldId="257"/>
            <ac:graphicFrameMk id="3" creationId="{D687748A-300B-47BA-BC0C-D9E7BF381490}"/>
          </ac:graphicFrameMkLst>
        </pc:graphicFrameChg>
      </pc:sldChg>
      <pc:sldChg chg="modSp">
        <pc:chgData name="Pablo Ernesto Soëtard Garcia" userId="S::pablo.soetard@estudiante.uam.es::98bcf87b-b43f-4cc4-950a-22419ed5b16f" providerId="AD" clId="Web-{1AE1C49F-30AD-2000-BCF7-962DC1D099BD}" dt="2021-05-05T10:12:07.745" v="340"/>
        <pc:sldMkLst>
          <pc:docMk/>
          <pc:sldMk cId="949780159" sldId="259"/>
        </pc:sldMkLst>
        <pc:graphicFrameChg chg="mod modGraphic">
          <ac:chgData name="Pablo Ernesto Soëtard Garcia" userId="S::pablo.soetard@estudiante.uam.es::98bcf87b-b43f-4cc4-950a-22419ed5b16f" providerId="AD" clId="Web-{1AE1C49F-30AD-2000-BCF7-962DC1D099BD}" dt="2021-05-05T10:12:07.745" v="340"/>
          <ac:graphicFrameMkLst>
            <pc:docMk/>
            <pc:sldMk cId="949780159" sldId="259"/>
            <ac:graphicFrameMk id="5" creationId="{0DD5185B-E332-4C8F-9B97-3F41006F7E6D}"/>
          </ac:graphicFrameMkLst>
        </pc:graphicFrameChg>
      </pc:sldChg>
      <pc:sldChg chg="modSp">
        <pc:chgData name="Pablo Ernesto Soëtard Garcia" userId="S::pablo.soetard@estudiante.uam.es::98bcf87b-b43f-4cc4-950a-22419ed5b16f" providerId="AD" clId="Web-{1AE1C49F-30AD-2000-BCF7-962DC1D099BD}" dt="2021-05-05T10:38:17.729" v="637" actId="20577"/>
        <pc:sldMkLst>
          <pc:docMk/>
          <pc:sldMk cId="2471213039" sldId="262"/>
        </pc:sldMkLst>
        <pc:spChg chg="mod">
          <ac:chgData name="Pablo Ernesto Soëtard Garcia" userId="S::pablo.soetard@estudiante.uam.es::98bcf87b-b43f-4cc4-950a-22419ed5b16f" providerId="AD" clId="Web-{1AE1C49F-30AD-2000-BCF7-962DC1D099BD}" dt="2021-05-05T10:38:17.729" v="637" actId="20577"/>
          <ac:spMkLst>
            <pc:docMk/>
            <pc:sldMk cId="2471213039" sldId="262"/>
            <ac:spMk id="3" creationId="{DEF52F3D-0925-437B-9422-8530BAC196D6}"/>
          </ac:spMkLst>
        </pc:spChg>
      </pc:sldChg>
    </pc:docChg>
  </pc:docChgLst>
  <pc:docChgLst>
    <pc:chgData name="Rodrigo Juez Hernandez" userId="S::rodrigo.juezh@estudiante.uam.es::8d3803af-7f8d-4447-ab7e-7ce4439a5da6" providerId="AD" clId="Web-{50A118F4-8979-D8F6-9151-3715507907F0}"/>
    <pc:docChg chg="modSld">
      <pc:chgData name="Rodrigo Juez Hernandez" userId="S::rodrigo.juezh@estudiante.uam.es::8d3803af-7f8d-4447-ab7e-7ce4439a5da6" providerId="AD" clId="Web-{50A118F4-8979-D8F6-9151-3715507907F0}" dt="2021-05-06T22:30:02.910" v="249"/>
      <pc:docMkLst>
        <pc:docMk/>
      </pc:docMkLst>
      <pc:sldChg chg="modSp">
        <pc:chgData name="Rodrigo Juez Hernandez" userId="S::rodrigo.juezh@estudiante.uam.es::8d3803af-7f8d-4447-ab7e-7ce4439a5da6" providerId="AD" clId="Web-{50A118F4-8979-D8F6-9151-3715507907F0}" dt="2021-05-06T22:12:37.230" v="57"/>
        <pc:sldMkLst>
          <pc:docMk/>
          <pc:sldMk cId="675236899" sldId="257"/>
        </pc:sldMkLst>
        <pc:graphicFrameChg chg="mod modGraphic">
          <ac:chgData name="Rodrigo Juez Hernandez" userId="S::rodrigo.juezh@estudiante.uam.es::8d3803af-7f8d-4447-ab7e-7ce4439a5da6" providerId="AD" clId="Web-{50A118F4-8979-D8F6-9151-3715507907F0}" dt="2021-05-06T22:12:37.230" v="57"/>
          <ac:graphicFrameMkLst>
            <pc:docMk/>
            <pc:sldMk cId="675236899" sldId="257"/>
            <ac:graphicFrameMk id="3" creationId="{D687748A-300B-47BA-BC0C-D9E7BF381490}"/>
          </ac:graphicFrameMkLst>
        </pc:graphicFrameChg>
      </pc:sldChg>
      <pc:sldChg chg="modSp">
        <pc:chgData name="Rodrigo Juez Hernandez" userId="S::rodrigo.juezh@estudiante.uam.es::8d3803af-7f8d-4447-ab7e-7ce4439a5da6" providerId="AD" clId="Web-{50A118F4-8979-D8F6-9151-3715507907F0}" dt="2021-05-06T22:30:02.910" v="249"/>
        <pc:sldMkLst>
          <pc:docMk/>
          <pc:sldMk cId="1128925194" sldId="261"/>
        </pc:sldMkLst>
        <pc:graphicFrameChg chg="mod modGraphic">
          <ac:chgData name="Rodrigo Juez Hernandez" userId="S::rodrigo.juezh@estudiante.uam.es::8d3803af-7f8d-4447-ab7e-7ce4439a5da6" providerId="AD" clId="Web-{50A118F4-8979-D8F6-9151-3715507907F0}" dt="2021-05-06T22:30:02.910" v="249"/>
          <ac:graphicFrameMkLst>
            <pc:docMk/>
            <pc:sldMk cId="1128925194" sldId="261"/>
            <ac:graphicFrameMk id="5" creationId="{C4A15055-70B7-4910-96B8-40850019712E}"/>
          </ac:graphicFrameMkLst>
        </pc:graphicFrameChg>
      </pc:sldChg>
    </pc:docChg>
  </pc:docChgLst>
  <pc:docChgLst>
    <pc:chgData name="Rodrigo Juez Hernandez" userId="S::rodrigo.juezh@estudiante.uam.es::8d3803af-7f8d-4447-ab7e-7ce4439a5da6" providerId="AD" clId="Web-{F59FC29F-108D-2000-E80A-0DEC68EA2DE4}"/>
    <pc:docChg chg="modSld modMainMaster">
      <pc:chgData name="Rodrigo Juez Hernandez" userId="S::rodrigo.juezh@estudiante.uam.es::8d3803af-7f8d-4447-ab7e-7ce4439a5da6" providerId="AD" clId="Web-{F59FC29F-108D-2000-E80A-0DEC68EA2DE4}" dt="2021-04-28T09:49:12.653" v="7"/>
      <pc:docMkLst>
        <pc:docMk/>
      </pc:docMkLst>
      <pc:sldChg chg="addSp delSp modSp">
        <pc:chgData name="Rodrigo Juez Hernandez" userId="S::rodrigo.juezh@estudiante.uam.es::8d3803af-7f8d-4447-ab7e-7ce4439a5da6" providerId="AD" clId="Web-{F59FC29F-108D-2000-E80A-0DEC68EA2DE4}" dt="2021-04-28T09:49:12.653" v="7"/>
        <pc:sldMkLst>
          <pc:docMk/>
          <pc:sldMk cId="1802548641" sldId="256"/>
        </pc:sldMkLst>
        <pc:spChg chg="add del mod">
          <ac:chgData name="Rodrigo Juez Hernandez" userId="S::rodrigo.juezh@estudiante.uam.es::8d3803af-7f8d-4447-ab7e-7ce4439a5da6" providerId="AD" clId="Web-{F59FC29F-108D-2000-E80A-0DEC68EA2DE4}" dt="2021-04-28T09:49:07.590" v="6"/>
          <ac:spMkLst>
            <pc:docMk/>
            <pc:sldMk cId="1802548641" sldId="256"/>
            <ac:spMk id="5" creationId="{B6C51A5F-D80F-4676-A62C-77CA97B6979A}"/>
          </ac:spMkLst>
        </pc:spChg>
        <pc:spChg chg="add mod">
          <ac:chgData name="Rodrigo Juez Hernandez" userId="S::rodrigo.juezh@estudiante.uam.es::8d3803af-7f8d-4447-ab7e-7ce4439a5da6" providerId="AD" clId="Web-{F59FC29F-108D-2000-E80A-0DEC68EA2DE4}" dt="2021-04-28T09:49:12.653" v="7"/>
          <ac:spMkLst>
            <pc:docMk/>
            <pc:sldMk cId="1802548641" sldId="256"/>
            <ac:spMk id="6" creationId="{C4F74C0F-824C-47ED-B72E-CEC2C4CF7937}"/>
          </ac:spMkLst>
        </pc:spChg>
        <pc:picChg chg="add mod">
          <ac:chgData name="Rodrigo Juez Hernandez" userId="S::rodrigo.juezh@estudiante.uam.es::8d3803af-7f8d-4447-ab7e-7ce4439a5da6" providerId="AD" clId="Web-{F59FC29F-108D-2000-E80A-0DEC68EA2DE4}" dt="2021-04-28T09:47:33.006" v="2" actId="1076"/>
          <ac:picMkLst>
            <pc:docMk/>
            <pc:sldMk cId="1802548641" sldId="256"/>
            <ac:picMk id="4" creationId="{BE4B9510-44AB-42F4-A730-A1DB178CD33E}"/>
          </ac:picMkLst>
        </pc:picChg>
      </pc:sldChg>
      <pc:sldChg chg="addSp modSp">
        <pc:chgData name="Rodrigo Juez Hernandez" userId="S::rodrigo.juezh@estudiante.uam.es::8d3803af-7f8d-4447-ab7e-7ce4439a5da6" providerId="AD" clId="Web-{F59FC29F-108D-2000-E80A-0DEC68EA2DE4}" dt="2021-04-28T09:48:55.292" v="4"/>
        <pc:sldMkLst>
          <pc:docMk/>
          <pc:sldMk cId="675236899" sldId="257"/>
        </pc:sldMkLst>
        <pc:spChg chg="add mod">
          <ac:chgData name="Rodrigo Juez Hernandez" userId="S::rodrigo.juezh@estudiante.uam.es::8d3803af-7f8d-4447-ab7e-7ce4439a5da6" providerId="AD" clId="Web-{F59FC29F-108D-2000-E80A-0DEC68EA2DE4}" dt="2021-04-28T09:48:55.292" v="4"/>
          <ac:spMkLst>
            <pc:docMk/>
            <pc:sldMk cId="675236899" sldId="257"/>
            <ac:spMk id="4" creationId="{9D8D16BB-A7A6-40FA-AE5D-F103906AE758}"/>
          </ac:spMkLst>
        </pc:spChg>
      </pc:sldChg>
      <pc:sldChg chg="addSp modSp">
        <pc:chgData name="Rodrigo Juez Hernandez" userId="S::rodrigo.juezh@estudiante.uam.es::8d3803af-7f8d-4447-ab7e-7ce4439a5da6" providerId="AD" clId="Web-{F59FC29F-108D-2000-E80A-0DEC68EA2DE4}" dt="2021-04-28T09:48:57.714" v="5"/>
        <pc:sldMkLst>
          <pc:docMk/>
          <pc:sldMk cId="2200822192" sldId="258"/>
        </pc:sldMkLst>
        <pc:spChg chg="add mod">
          <ac:chgData name="Rodrigo Juez Hernandez" userId="S::rodrigo.juezh@estudiante.uam.es::8d3803af-7f8d-4447-ab7e-7ce4439a5da6" providerId="AD" clId="Web-{F59FC29F-108D-2000-E80A-0DEC68EA2DE4}" dt="2021-04-28T09:48:57.714" v="5"/>
          <ac:spMkLst>
            <pc:docMk/>
            <pc:sldMk cId="2200822192" sldId="258"/>
            <ac:spMk id="4" creationId="{CC71252C-A118-4C6F-8587-EEA270972446}"/>
          </ac:spMkLst>
        </pc:spChg>
      </pc:sldChg>
      <pc:sldChg chg="addSp modSp">
        <pc:chgData name="Rodrigo Juez Hernandez" userId="S::rodrigo.juezh@estudiante.uam.es::8d3803af-7f8d-4447-ab7e-7ce4439a5da6" providerId="AD" clId="Web-{F59FC29F-108D-2000-E80A-0DEC68EA2DE4}" dt="2021-04-28T09:48:57.714" v="5"/>
        <pc:sldMkLst>
          <pc:docMk/>
          <pc:sldMk cId="949780159" sldId="259"/>
        </pc:sldMkLst>
        <pc:spChg chg="add mod">
          <ac:chgData name="Rodrigo Juez Hernandez" userId="S::rodrigo.juezh@estudiante.uam.es::8d3803af-7f8d-4447-ab7e-7ce4439a5da6" providerId="AD" clId="Web-{F59FC29F-108D-2000-E80A-0DEC68EA2DE4}" dt="2021-04-28T09:48:57.714" v="5"/>
          <ac:spMkLst>
            <pc:docMk/>
            <pc:sldMk cId="949780159" sldId="259"/>
            <ac:spMk id="4" creationId="{D866FEAB-9D8B-43FA-BD06-5BDF6463CEC3}"/>
          </ac:spMkLst>
        </pc:spChg>
      </pc:sldChg>
      <pc:sldChg chg="addSp modSp">
        <pc:chgData name="Rodrigo Juez Hernandez" userId="S::rodrigo.juezh@estudiante.uam.es::8d3803af-7f8d-4447-ab7e-7ce4439a5da6" providerId="AD" clId="Web-{F59FC29F-108D-2000-E80A-0DEC68EA2DE4}" dt="2021-04-28T09:48:57.714" v="5"/>
        <pc:sldMkLst>
          <pc:docMk/>
          <pc:sldMk cId="3808736736" sldId="260"/>
        </pc:sldMkLst>
        <pc:spChg chg="add mod">
          <ac:chgData name="Rodrigo Juez Hernandez" userId="S::rodrigo.juezh@estudiante.uam.es::8d3803af-7f8d-4447-ab7e-7ce4439a5da6" providerId="AD" clId="Web-{F59FC29F-108D-2000-E80A-0DEC68EA2DE4}" dt="2021-04-28T09:48:57.714" v="5"/>
          <ac:spMkLst>
            <pc:docMk/>
            <pc:sldMk cId="3808736736" sldId="260"/>
            <ac:spMk id="4" creationId="{126C0230-CFBF-4FA4-BAA2-7CEFAA61A09B}"/>
          </ac:spMkLst>
        </pc:spChg>
      </pc:sldChg>
      <pc:sldChg chg="addSp modSp">
        <pc:chgData name="Rodrigo Juez Hernandez" userId="S::rodrigo.juezh@estudiante.uam.es::8d3803af-7f8d-4447-ab7e-7ce4439a5da6" providerId="AD" clId="Web-{F59FC29F-108D-2000-E80A-0DEC68EA2DE4}" dt="2021-04-28T09:48:57.714" v="5"/>
        <pc:sldMkLst>
          <pc:docMk/>
          <pc:sldMk cId="1128925194" sldId="261"/>
        </pc:sldMkLst>
        <pc:spChg chg="add mod">
          <ac:chgData name="Rodrigo Juez Hernandez" userId="S::rodrigo.juezh@estudiante.uam.es::8d3803af-7f8d-4447-ab7e-7ce4439a5da6" providerId="AD" clId="Web-{F59FC29F-108D-2000-E80A-0DEC68EA2DE4}" dt="2021-04-28T09:48:57.714" v="5"/>
          <ac:spMkLst>
            <pc:docMk/>
            <pc:sldMk cId="1128925194" sldId="261"/>
            <ac:spMk id="4" creationId="{BFBAD68A-2BDB-43FC-B65E-108F22280951}"/>
          </ac:spMkLst>
        </pc:spChg>
      </pc:sldChg>
      <pc:sldMasterChg chg="mod modSldLayout">
        <pc:chgData name="Rodrigo Juez Hernandez" userId="S::rodrigo.juezh@estudiante.uam.es::8d3803af-7f8d-4447-ab7e-7ce4439a5da6" providerId="AD" clId="Web-{F59FC29F-108D-2000-E80A-0DEC68EA2DE4}" dt="2021-04-28T09:48:57.714" v="5"/>
        <pc:sldMasterMkLst>
          <pc:docMk/>
          <pc:sldMasterMk cId="386445653" sldId="2147483672"/>
        </pc:sldMasterMkLst>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2858433382" sldId="2147483673"/>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361221267" sldId="2147483674"/>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478766772" sldId="2147483675"/>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82661828" sldId="2147483676"/>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2485820737" sldId="2147483677"/>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2614415430" sldId="2147483678"/>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2112544929" sldId="2147483679"/>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1137159527" sldId="2147483680"/>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4153377344" sldId="2147483681"/>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2279820554" sldId="2147483682"/>
          </pc:sldLayoutMkLst>
        </pc:sldLayoutChg>
        <pc:sldLayoutChg chg="mod">
          <pc:chgData name="Rodrigo Juez Hernandez" userId="S::rodrigo.juezh@estudiante.uam.es::8d3803af-7f8d-4447-ab7e-7ce4439a5da6" providerId="AD" clId="Web-{F59FC29F-108D-2000-E80A-0DEC68EA2DE4}" dt="2021-04-28T09:48:57.714" v="5"/>
          <pc:sldLayoutMkLst>
            <pc:docMk/>
            <pc:sldMasterMk cId="386445653" sldId="2147483672"/>
            <pc:sldLayoutMk cId="1724101116" sldId="2147483683"/>
          </pc:sldLayoutMkLst>
        </pc:sldLayoutChg>
      </pc:sldMasterChg>
    </pc:docChg>
  </pc:docChgLst>
  <pc:docChgLst>
    <pc:chgData name="Jorge Blanco Rey" userId="S::jorge.blancor@estudiante.uam.es::96f09345-9025-4aa4-b4f2-5923db6f1109" providerId="AD" clId="Web-{CB25BE51-9330-4BC7-9D85-C920659BF716}"/>
    <pc:docChg chg="modSld">
      <pc:chgData name="Jorge Blanco Rey" userId="S::jorge.blancor@estudiante.uam.es::96f09345-9025-4aa4-b4f2-5923db6f1109" providerId="AD" clId="Web-{CB25BE51-9330-4BC7-9D85-C920659BF716}" dt="2021-05-06T22:25:31.172" v="36"/>
      <pc:docMkLst>
        <pc:docMk/>
      </pc:docMkLst>
      <pc:sldChg chg="modSp">
        <pc:chgData name="Jorge Blanco Rey" userId="S::jorge.blancor@estudiante.uam.es::96f09345-9025-4aa4-b4f2-5923db6f1109" providerId="AD" clId="Web-{CB25BE51-9330-4BC7-9D85-C920659BF716}" dt="2021-05-06T22:24:53.514" v="32"/>
        <pc:sldMkLst>
          <pc:docMk/>
          <pc:sldMk cId="3808736736" sldId="260"/>
        </pc:sldMkLst>
        <pc:graphicFrameChg chg="mod modGraphic">
          <ac:chgData name="Jorge Blanco Rey" userId="S::jorge.blancor@estudiante.uam.es::96f09345-9025-4aa4-b4f2-5923db6f1109" providerId="AD" clId="Web-{CB25BE51-9330-4BC7-9D85-C920659BF716}" dt="2021-05-06T22:24:53.514" v="32"/>
          <ac:graphicFrameMkLst>
            <pc:docMk/>
            <pc:sldMk cId="3808736736" sldId="260"/>
            <ac:graphicFrameMk id="5" creationId="{EF25BD40-F61B-434A-8667-7EB04DBE3413}"/>
          </ac:graphicFrameMkLst>
        </pc:graphicFrameChg>
      </pc:sldChg>
      <pc:sldChg chg="modSp">
        <pc:chgData name="Jorge Blanco Rey" userId="S::jorge.blancor@estudiante.uam.es::96f09345-9025-4aa4-b4f2-5923db6f1109" providerId="AD" clId="Web-{CB25BE51-9330-4BC7-9D85-C920659BF716}" dt="2021-05-06T22:25:31.172" v="36"/>
        <pc:sldMkLst>
          <pc:docMk/>
          <pc:sldMk cId="1128925194" sldId="261"/>
        </pc:sldMkLst>
        <pc:graphicFrameChg chg="mod modGraphic">
          <ac:chgData name="Jorge Blanco Rey" userId="S::jorge.blancor@estudiante.uam.es::96f09345-9025-4aa4-b4f2-5923db6f1109" providerId="AD" clId="Web-{CB25BE51-9330-4BC7-9D85-C920659BF716}" dt="2021-05-06T22:25:31.172" v="36"/>
          <ac:graphicFrameMkLst>
            <pc:docMk/>
            <pc:sldMk cId="1128925194" sldId="261"/>
            <ac:graphicFrameMk id="5" creationId="{C4A15055-70B7-4910-96B8-40850019712E}"/>
          </ac:graphicFrameMkLst>
        </pc:graphicFrameChg>
      </pc:sldChg>
      <pc:sldChg chg="modSp">
        <pc:chgData name="Jorge Blanco Rey" userId="S::jorge.blancor@estudiante.uam.es::96f09345-9025-4aa4-b4f2-5923db6f1109" providerId="AD" clId="Web-{CB25BE51-9330-4BC7-9D85-C920659BF716}" dt="2021-05-06T22:06:54.542" v="1" actId="20577"/>
        <pc:sldMkLst>
          <pc:docMk/>
          <pc:sldMk cId="2471213039" sldId="262"/>
        </pc:sldMkLst>
        <pc:spChg chg="mod">
          <ac:chgData name="Jorge Blanco Rey" userId="S::jorge.blancor@estudiante.uam.es::96f09345-9025-4aa4-b4f2-5923db6f1109" providerId="AD" clId="Web-{CB25BE51-9330-4BC7-9D85-C920659BF716}" dt="2021-05-06T22:06:54.542" v="1" actId="20577"/>
          <ac:spMkLst>
            <pc:docMk/>
            <pc:sldMk cId="2471213039" sldId="262"/>
            <ac:spMk id="3" creationId="{DEF52F3D-0925-437B-9422-8530BAC196D6}"/>
          </ac:spMkLst>
        </pc:spChg>
      </pc:sldChg>
      <pc:sldChg chg="modSp">
        <pc:chgData name="Jorge Blanco Rey" userId="S::jorge.blancor@estudiante.uam.es::96f09345-9025-4aa4-b4f2-5923db6f1109" providerId="AD" clId="Web-{CB25BE51-9330-4BC7-9D85-C920659BF716}" dt="2021-05-06T22:08:26.626" v="4" actId="20577"/>
        <pc:sldMkLst>
          <pc:docMk/>
          <pc:sldMk cId="1270068490" sldId="264"/>
        </pc:sldMkLst>
        <pc:spChg chg="mod">
          <ac:chgData name="Jorge Blanco Rey" userId="S::jorge.blancor@estudiante.uam.es::96f09345-9025-4aa4-b4f2-5923db6f1109" providerId="AD" clId="Web-{CB25BE51-9330-4BC7-9D85-C920659BF716}" dt="2021-05-06T22:08:26.626" v="4" actId="20577"/>
          <ac:spMkLst>
            <pc:docMk/>
            <pc:sldMk cId="1270068490" sldId="264"/>
            <ac:spMk id="3" creationId="{8BD0D610-F500-43DF-B5AD-316C3466874F}"/>
          </ac:spMkLst>
        </pc:spChg>
      </pc:sldChg>
      <pc:sldChg chg="modSp">
        <pc:chgData name="Jorge Blanco Rey" userId="S::jorge.blancor@estudiante.uam.es::96f09345-9025-4aa4-b4f2-5923db6f1109" providerId="AD" clId="Web-{CB25BE51-9330-4BC7-9D85-C920659BF716}" dt="2021-05-06T22:08:52.549" v="5" actId="20577"/>
        <pc:sldMkLst>
          <pc:docMk/>
          <pc:sldMk cId="1887439056" sldId="265"/>
        </pc:sldMkLst>
        <pc:spChg chg="mod">
          <ac:chgData name="Jorge Blanco Rey" userId="S::jorge.blancor@estudiante.uam.es::96f09345-9025-4aa4-b4f2-5923db6f1109" providerId="AD" clId="Web-{CB25BE51-9330-4BC7-9D85-C920659BF716}" dt="2021-05-06T22:08:52.549" v="5" actId="20577"/>
          <ac:spMkLst>
            <pc:docMk/>
            <pc:sldMk cId="1887439056" sldId="265"/>
            <ac:spMk id="3" creationId="{8BD0D610-F500-43DF-B5AD-316C3466874F}"/>
          </ac:spMkLst>
        </pc:spChg>
      </pc:sldChg>
      <pc:sldChg chg="modSp">
        <pc:chgData name="Jorge Blanco Rey" userId="S::jorge.blancor@estudiante.uam.es::96f09345-9025-4aa4-b4f2-5923db6f1109" providerId="AD" clId="Web-{CB25BE51-9330-4BC7-9D85-C920659BF716}" dt="2021-05-06T22:09:43.161" v="8" actId="20577"/>
        <pc:sldMkLst>
          <pc:docMk/>
          <pc:sldMk cId="2118920672" sldId="266"/>
        </pc:sldMkLst>
        <pc:spChg chg="mod">
          <ac:chgData name="Jorge Blanco Rey" userId="S::jorge.blancor@estudiante.uam.es::96f09345-9025-4aa4-b4f2-5923db6f1109" providerId="AD" clId="Web-{CB25BE51-9330-4BC7-9D85-C920659BF716}" dt="2021-05-06T22:09:43.161" v="8" actId="20577"/>
          <ac:spMkLst>
            <pc:docMk/>
            <pc:sldMk cId="2118920672" sldId="266"/>
            <ac:spMk id="3" creationId="{8BD0D610-F500-43DF-B5AD-316C3466874F}"/>
          </ac:spMkLst>
        </pc:spChg>
      </pc:sldChg>
      <pc:sldChg chg="modSp">
        <pc:chgData name="Jorge Blanco Rey" userId="S::jorge.blancor@estudiante.uam.es::96f09345-9025-4aa4-b4f2-5923db6f1109" providerId="AD" clId="Web-{CB25BE51-9330-4BC7-9D85-C920659BF716}" dt="2021-05-06T22:11:13.421" v="12" actId="20577"/>
        <pc:sldMkLst>
          <pc:docMk/>
          <pc:sldMk cId="1645639023" sldId="267"/>
        </pc:sldMkLst>
        <pc:spChg chg="mod">
          <ac:chgData name="Jorge Blanco Rey" userId="S::jorge.blancor@estudiante.uam.es::96f09345-9025-4aa4-b4f2-5923db6f1109" providerId="AD" clId="Web-{CB25BE51-9330-4BC7-9D85-C920659BF716}" dt="2021-05-06T22:11:13.421" v="12" actId="20577"/>
          <ac:spMkLst>
            <pc:docMk/>
            <pc:sldMk cId="1645639023" sldId="267"/>
            <ac:spMk id="2" creationId="{C837278D-20CA-4716-A994-B6B023B0765A}"/>
          </ac:spMkLst>
        </pc:spChg>
      </pc:sldChg>
    </pc:docChg>
  </pc:docChgLst>
  <pc:docChgLst>
    <pc:chgData name="Pablo Ernesto Soëtard Garcia" userId="S::pablo.soetard@estudiante.uam.es::98bcf87b-b43f-4cc4-950a-22419ed5b16f" providerId="AD" clId="Web-{8683AAC0-53F8-D33B-455C-A6CAD31ED2F8}"/>
    <pc:docChg chg="addSld modSld sldOrd">
      <pc:chgData name="Pablo Ernesto Soëtard Garcia" userId="S::pablo.soetard@estudiante.uam.es::98bcf87b-b43f-4cc4-950a-22419ed5b16f" providerId="AD" clId="Web-{8683AAC0-53F8-D33B-455C-A6CAD31ED2F8}" dt="2021-04-28T10:45:27.619" v="345" actId="1076"/>
      <pc:docMkLst>
        <pc:docMk/>
      </pc:docMkLst>
      <pc:sldChg chg="modSp">
        <pc:chgData name="Pablo Ernesto Soëtard Garcia" userId="S::pablo.soetard@estudiante.uam.es::98bcf87b-b43f-4cc4-950a-22419ed5b16f" providerId="AD" clId="Web-{8683AAC0-53F8-D33B-455C-A6CAD31ED2F8}" dt="2021-04-28T10:24:28.231" v="337"/>
        <pc:sldMkLst>
          <pc:docMk/>
          <pc:sldMk cId="675236899" sldId="257"/>
        </pc:sldMkLst>
        <pc:graphicFrameChg chg="mod modGraphic">
          <ac:chgData name="Pablo Ernesto Soëtard Garcia" userId="S::pablo.soetard@estudiante.uam.es::98bcf87b-b43f-4cc4-950a-22419ed5b16f" providerId="AD" clId="Web-{8683AAC0-53F8-D33B-455C-A6CAD31ED2F8}" dt="2021-04-28T10:24:28.231" v="337"/>
          <ac:graphicFrameMkLst>
            <pc:docMk/>
            <pc:sldMk cId="675236899" sldId="257"/>
            <ac:graphicFrameMk id="3" creationId="{D687748A-300B-47BA-BC0C-D9E7BF381490}"/>
          </ac:graphicFrameMkLst>
        </pc:graphicFrameChg>
      </pc:sldChg>
      <pc:sldChg chg="modSp">
        <pc:chgData name="Pablo Ernesto Soëtard Garcia" userId="S::pablo.soetard@estudiante.uam.es::98bcf87b-b43f-4cc4-950a-22419ed5b16f" providerId="AD" clId="Web-{8683AAC0-53F8-D33B-455C-A6CAD31ED2F8}" dt="2021-04-28T10:03:56.048" v="217"/>
        <pc:sldMkLst>
          <pc:docMk/>
          <pc:sldMk cId="2200822192" sldId="258"/>
        </pc:sldMkLst>
        <pc:graphicFrameChg chg="mod modGraphic">
          <ac:chgData name="Pablo Ernesto Soëtard Garcia" userId="S::pablo.soetard@estudiante.uam.es::98bcf87b-b43f-4cc4-950a-22419ed5b16f" providerId="AD" clId="Web-{8683AAC0-53F8-D33B-455C-A6CAD31ED2F8}" dt="2021-04-28T10:03:56.048" v="217"/>
          <ac:graphicFrameMkLst>
            <pc:docMk/>
            <pc:sldMk cId="2200822192" sldId="258"/>
            <ac:graphicFrameMk id="5" creationId="{BB28046E-B96F-4854-B730-E5E244897D2D}"/>
          </ac:graphicFrameMkLst>
        </pc:graphicFrameChg>
      </pc:sldChg>
      <pc:sldChg chg="modSp">
        <pc:chgData name="Pablo Ernesto Soëtard Garcia" userId="S::pablo.soetard@estudiante.uam.es::98bcf87b-b43f-4cc4-950a-22419ed5b16f" providerId="AD" clId="Web-{8683AAC0-53F8-D33B-455C-A6CAD31ED2F8}" dt="2021-04-28T10:03:59.392" v="221"/>
        <pc:sldMkLst>
          <pc:docMk/>
          <pc:sldMk cId="949780159" sldId="259"/>
        </pc:sldMkLst>
        <pc:graphicFrameChg chg="mod modGraphic">
          <ac:chgData name="Pablo Ernesto Soëtard Garcia" userId="S::pablo.soetard@estudiante.uam.es::98bcf87b-b43f-4cc4-950a-22419ed5b16f" providerId="AD" clId="Web-{8683AAC0-53F8-D33B-455C-A6CAD31ED2F8}" dt="2021-04-28T10:03:59.392" v="221"/>
          <ac:graphicFrameMkLst>
            <pc:docMk/>
            <pc:sldMk cId="949780159" sldId="259"/>
            <ac:graphicFrameMk id="5" creationId="{0DD5185B-E332-4C8F-9B97-3F41006F7E6D}"/>
          </ac:graphicFrameMkLst>
        </pc:graphicFrameChg>
      </pc:sldChg>
      <pc:sldChg chg="modSp">
        <pc:chgData name="Pablo Ernesto Soëtard Garcia" userId="S::pablo.soetard@estudiante.uam.es::98bcf87b-b43f-4cc4-950a-22419ed5b16f" providerId="AD" clId="Web-{8683AAC0-53F8-D33B-455C-A6CAD31ED2F8}" dt="2021-04-28T10:04:03.096" v="225"/>
        <pc:sldMkLst>
          <pc:docMk/>
          <pc:sldMk cId="3808736736" sldId="260"/>
        </pc:sldMkLst>
        <pc:graphicFrameChg chg="mod modGraphic">
          <ac:chgData name="Pablo Ernesto Soëtard Garcia" userId="S::pablo.soetard@estudiante.uam.es::98bcf87b-b43f-4cc4-950a-22419ed5b16f" providerId="AD" clId="Web-{8683AAC0-53F8-D33B-455C-A6CAD31ED2F8}" dt="2021-04-28T10:04:03.096" v="225"/>
          <ac:graphicFrameMkLst>
            <pc:docMk/>
            <pc:sldMk cId="3808736736" sldId="260"/>
            <ac:graphicFrameMk id="5" creationId="{EF25BD40-F61B-434A-8667-7EB04DBE3413}"/>
          </ac:graphicFrameMkLst>
        </pc:graphicFrameChg>
      </pc:sldChg>
      <pc:sldChg chg="modSp">
        <pc:chgData name="Pablo Ernesto Soëtard Garcia" userId="S::pablo.soetard@estudiante.uam.es::98bcf87b-b43f-4cc4-950a-22419ed5b16f" providerId="AD" clId="Web-{8683AAC0-53F8-D33B-455C-A6CAD31ED2F8}" dt="2021-04-28T10:04:06.315" v="229"/>
        <pc:sldMkLst>
          <pc:docMk/>
          <pc:sldMk cId="1128925194" sldId="261"/>
        </pc:sldMkLst>
        <pc:graphicFrameChg chg="mod modGraphic">
          <ac:chgData name="Pablo Ernesto Soëtard Garcia" userId="S::pablo.soetard@estudiante.uam.es::98bcf87b-b43f-4cc4-950a-22419ed5b16f" providerId="AD" clId="Web-{8683AAC0-53F8-D33B-455C-A6CAD31ED2F8}" dt="2021-04-28T10:04:06.315" v="229"/>
          <ac:graphicFrameMkLst>
            <pc:docMk/>
            <pc:sldMk cId="1128925194" sldId="261"/>
            <ac:graphicFrameMk id="5" creationId="{C4A15055-70B7-4910-96B8-40850019712E}"/>
          </ac:graphicFrameMkLst>
        </pc:graphicFrameChg>
      </pc:sldChg>
      <pc:sldChg chg="addSp delSp modSp add ord replId">
        <pc:chgData name="Pablo Ernesto Soëtard Garcia" userId="S::pablo.soetard@estudiante.uam.es::98bcf87b-b43f-4cc4-950a-22419ed5b16f" providerId="AD" clId="Web-{8683AAC0-53F8-D33B-455C-A6CAD31ED2F8}" dt="2021-04-28T10:45:27.619" v="345" actId="1076"/>
        <pc:sldMkLst>
          <pc:docMk/>
          <pc:sldMk cId="1479190351" sldId="263"/>
        </pc:sldMkLst>
        <pc:spChg chg="del">
          <ac:chgData name="Pablo Ernesto Soëtard Garcia" userId="S::pablo.soetard@estudiante.uam.es::98bcf87b-b43f-4cc4-950a-22419ed5b16f" providerId="AD" clId="Web-{8683AAC0-53F8-D33B-455C-A6CAD31ED2F8}" dt="2021-04-28T10:44:48.867" v="340"/>
          <ac:spMkLst>
            <pc:docMk/>
            <pc:sldMk cId="1479190351" sldId="263"/>
            <ac:spMk id="3" creationId="{DEF52F3D-0925-437B-9422-8530BAC196D6}"/>
          </ac:spMkLst>
        </pc:spChg>
        <pc:spChg chg="add del mod">
          <ac:chgData name="Pablo Ernesto Soëtard Garcia" userId="S::pablo.soetard@estudiante.uam.es::98bcf87b-b43f-4cc4-950a-22419ed5b16f" providerId="AD" clId="Web-{8683AAC0-53F8-D33B-455C-A6CAD31ED2F8}" dt="2021-04-28T10:45:22.728" v="344"/>
          <ac:spMkLst>
            <pc:docMk/>
            <pc:sldMk cId="1479190351" sldId="263"/>
            <ac:spMk id="10" creationId="{345BC811-43E6-4399-A42E-B33B3F449FD0}"/>
          </ac:spMkLst>
        </pc:spChg>
        <pc:graphicFrameChg chg="add del mod ord modGraphic">
          <ac:chgData name="Pablo Ernesto Soëtard Garcia" userId="S::pablo.soetard@estudiante.uam.es::98bcf87b-b43f-4cc4-950a-22419ed5b16f" providerId="AD" clId="Web-{8683AAC0-53F8-D33B-455C-A6CAD31ED2F8}" dt="2021-04-28T10:45:17.181" v="342"/>
          <ac:graphicFrameMkLst>
            <pc:docMk/>
            <pc:sldMk cId="1479190351" sldId="263"/>
            <ac:graphicFrameMk id="6" creationId="{A2E92A08-637E-4AAC-83D6-69A6F85E1AAF}"/>
          </ac:graphicFrameMkLst>
        </pc:graphicFrameChg>
        <pc:graphicFrameChg chg="add mod modGraphic">
          <ac:chgData name="Pablo Ernesto Soëtard Garcia" userId="S::pablo.soetard@estudiante.uam.es::98bcf87b-b43f-4cc4-950a-22419ed5b16f" providerId="AD" clId="Web-{8683AAC0-53F8-D33B-455C-A6CAD31ED2F8}" dt="2021-04-28T10:45:27.619" v="345" actId="1076"/>
          <ac:graphicFrameMkLst>
            <pc:docMk/>
            <pc:sldMk cId="1479190351" sldId="263"/>
            <ac:graphicFrameMk id="8" creationId="{031E59C8-9B6D-496C-A6D0-40D16079FE43}"/>
          </ac:graphicFrameMkLst>
        </pc:graphicFrameChg>
      </pc:sldChg>
    </pc:docChg>
  </pc:docChgLst>
  <pc:docChgLst>
    <pc:chgData name="rodrigo.juezh@estudiante.uam.es" userId="8d3803af-7f8d-4447-ab7e-7ce4439a5da6" providerId="ADAL" clId="{25962687-64DE-485D-B0D9-BFEEE3934B13}"/>
    <pc:docChg chg="custSel addSld modSld">
      <pc:chgData name="rodrigo.juezh@estudiante.uam.es" userId="8d3803af-7f8d-4447-ab7e-7ce4439a5da6" providerId="ADAL" clId="{25962687-64DE-485D-B0D9-BFEEE3934B13}" dt="2021-05-05T09:43:38.335" v="132" actId="20577"/>
      <pc:docMkLst>
        <pc:docMk/>
      </pc:docMkLst>
      <pc:sldChg chg="modSp mod">
        <pc:chgData name="rodrigo.juezh@estudiante.uam.es" userId="8d3803af-7f8d-4447-ab7e-7ce4439a5da6" providerId="ADAL" clId="{25962687-64DE-485D-B0D9-BFEEE3934B13}" dt="2021-05-05T09:31:55.022" v="68" actId="20577"/>
        <pc:sldMkLst>
          <pc:docMk/>
          <pc:sldMk cId="2471213039" sldId="262"/>
        </pc:sldMkLst>
        <pc:spChg chg="mod">
          <ac:chgData name="rodrigo.juezh@estudiante.uam.es" userId="8d3803af-7f8d-4447-ab7e-7ce4439a5da6" providerId="ADAL" clId="{25962687-64DE-485D-B0D9-BFEEE3934B13}" dt="2021-05-05T09:30:17.976" v="17" actId="20577"/>
          <ac:spMkLst>
            <pc:docMk/>
            <pc:sldMk cId="2471213039" sldId="262"/>
            <ac:spMk id="2" creationId="{CB4A6EAE-D72C-4859-9556-30B21F24DB34}"/>
          </ac:spMkLst>
        </pc:spChg>
        <pc:spChg chg="mod">
          <ac:chgData name="rodrigo.juezh@estudiante.uam.es" userId="8d3803af-7f8d-4447-ab7e-7ce4439a5da6" providerId="ADAL" clId="{25962687-64DE-485D-B0D9-BFEEE3934B13}" dt="2021-05-05T09:31:55.022" v="68" actId="20577"/>
          <ac:spMkLst>
            <pc:docMk/>
            <pc:sldMk cId="2471213039" sldId="262"/>
            <ac:spMk id="3" creationId="{DEF52F3D-0925-437B-9422-8530BAC196D6}"/>
          </ac:spMkLst>
        </pc:spChg>
      </pc:sldChg>
      <pc:sldChg chg="modSp mod">
        <pc:chgData name="rodrigo.juezh@estudiante.uam.es" userId="8d3803af-7f8d-4447-ab7e-7ce4439a5da6" providerId="ADAL" clId="{25962687-64DE-485D-B0D9-BFEEE3934B13}" dt="2021-05-05T09:43:38.335" v="132" actId="20577"/>
        <pc:sldMkLst>
          <pc:docMk/>
          <pc:sldMk cId="1270068490" sldId="264"/>
        </pc:sldMkLst>
        <pc:spChg chg="mod">
          <ac:chgData name="rodrigo.juezh@estudiante.uam.es" userId="8d3803af-7f8d-4447-ab7e-7ce4439a5da6" providerId="ADAL" clId="{25962687-64DE-485D-B0D9-BFEEE3934B13}" dt="2021-05-05T09:43:38.335" v="132" actId="20577"/>
          <ac:spMkLst>
            <pc:docMk/>
            <pc:sldMk cId="1270068490" sldId="264"/>
            <ac:spMk id="3" creationId="{8BD0D610-F500-43DF-B5AD-316C3466874F}"/>
          </ac:spMkLst>
        </pc:spChg>
      </pc:sldChg>
      <pc:sldChg chg="modSp add mod">
        <pc:chgData name="rodrigo.juezh@estudiante.uam.es" userId="8d3803af-7f8d-4447-ab7e-7ce4439a5da6" providerId="ADAL" clId="{25962687-64DE-485D-B0D9-BFEEE3934B13}" dt="2021-05-05T09:41:02.303" v="98" actId="20577"/>
        <pc:sldMkLst>
          <pc:docMk/>
          <pc:sldMk cId="1887439056" sldId="265"/>
        </pc:sldMkLst>
        <pc:spChg chg="mod">
          <ac:chgData name="rodrigo.juezh@estudiante.uam.es" userId="8d3803af-7f8d-4447-ab7e-7ce4439a5da6" providerId="ADAL" clId="{25962687-64DE-485D-B0D9-BFEEE3934B13}" dt="2021-05-05T09:41:02.303" v="98" actId="20577"/>
          <ac:spMkLst>
            <pc:docMk/>
            <pc:sldMk cId="1887439056" sldId="265"/>
            <ac:spMk id="3" creationId="{8BD0D610-F500-43DF-B5AD-316C3466874F}"/>
          </ac:spMkLst>
        </pc:spChg>
      </pc:sldChg>
      <pc:sldChg chg="modSp add mod">
        <pc:chgData name="rodrigo.juezh@estudiante.uam.es" userId="8d3803af-7f8d-4447-ab7e-7ce4439a5da6" providerId="ADAL" clId="{25962687-64DE-485D-B0D9-BFEEE3934B13}" dt="2021-05-05T09:41:19.851" v="120" actId="20577"/>
        <pc:sldMkLst>
          <pc:docMk/>
          <pc:sldMk cId="2118920672" sldId="266"/>
        </pc:sldMkLst>
        <pc:spChg chg="mod">
          <ac:chgData name="rodrigo.juezh@estudiante.uam.es" userId="8d3803af-7f8d-4447-ab7e-7ce4439a5da6" providerId="ADAL" clId="{25962687-64DE-485D-B0D9-BFEEE3934B13}" dt="2021-05-05T09:41:19.851" v="120" actId="20577"/>
          <ac:spMkLst>
            <pc:docMk/>
            <pc:sldMk cId="2118920672" sldId="266"/>
            <ac:spMk id="3" creationId="{8BD0D610-F500-43DF-B5AD-316C3466874F}"/>
          </ac:spMkLst>
        </pc:spChg>
      </pc:sldChg>
    </pc:docChg>
  </pc:docChgLst>
  <pc:docChgLst>
    <pc:chgData name="Angel Casanova Bienzobas" userId="S::angel.casanova@estudiante.uam.es::10a8078d-f0c5-4d1e-a06a-18b853865254" providerId="AD" clId="Web-{A789D79D-3944-2239-2A18-59BA21F7909C}"/>
    <pc:docChg chg="modSld">
      <pc:chgData name="Angel Casanova Bienzobas" userId="S::angel.casanova@estudiante.uam.es::10a8078d-f0c5-4d1e-a06a-18b853865254" providerId="AD" clId="Web-{A789D79D-3944-2239-2A18-59BA21F7909C}" dt="2021-05-05T10:48:14.870" v="2770"/>
      <pc:docMkLst>
        <pc:docMk/>
      </pc:docMkLst>
      <pc:sldChg chg="modSp">
        <pc:chgData name="Angel Casanova Bienzobas" userId="S::angel.casanova@estudiante.uam.es::10a8078d-f0c5-4d1e-a06a-18b853865254" providerId="AD" clId="Web-{A789D79D-3944-2239-2A18-59BA21F7909C}" dt="2021-05-05T10:13:46.565" v="2033"/>
        <pc:sldMkLst>
          <pc:docMk/>
          <pc:sldMk cId="949780159" sldId="259"/>
        </pc:sldMkLst>
        <pc:graphicFrameChg chg="mod modGraphic">
          <ac:chgData name="Angel Casanova Bienzobas" userId="S::angel.casanova@estudiante.uam.es::10a8078d-f0c5-4d1e-a06a-18b853865254" providerId="AD" clId="Web-{A789D79D-3944-2239-2A18-59BA21F7909C}" dt="2021-05-05T10:13:46.565" v="2033"/>
          <ac:graphicFrameMkLst>
            <pc:docMk/>
            <pc:sldMk cId="949780159" sldId="259"/>
            <ac:graphicFrameMk id="5" creationId="{0DD5185B-E332-4C8F-9B97-3F41006F7E6D}"/>
          </ac:graphicFrameMkLst>
        </pc:graphicFrameChg>
      </pc:sldChg>
      <pc:sldChg chg="modSp">
        <pc:chgData name="Angel Casanova Bienzobas" userId="S::angel.casanova@estudiante.uam.es::10a8078d-f0c5-4d1e-a06a-18b853865254" providerId="AD" clId="Web-{A789D79D-3944-2239-2A18-59BA21F7909C}" dt="2021-05-05T10:48:14.870" v="2770"/>
        <pc:sldMkLst>
          <pc:docMk/>
          <pc:sldMk cId="3808736736" sldId="260"/>
        </pc:sldMkLst>
        <pc:graphicFrameChg chg="mod modGraphic">
          <ac:chgData name="Angel Casanova Bienzobas" userId="S::angel.casanova@estudiante.uam.es::10a8078d-f0c5-4d1e-a06a-18b853865254" providerId="AD" clId="Web-{A789D79D-3944-2239-2A18-59BA21F7909C}" dt="2021-05-05T10:48:14.870" v="2770"/>
          <ac:graphicFrameMkLst>
            <pc:docMk/>
            <pc:sldMk cId="3808736736" sldId="260"/>
            <ac:graphicFrameMk id="5" creationId="{EF25BD40-F61B-434A-8667-7EB04DBE3413}"/>
          </ac:graphicFrameMkLst>
        </pc:graphicFrameChg>
      </pc:sldChg>
      <pc:sldChg chg="modSp">
        <pc:chgData name="Angel Casanova Bienzobas" userId="S::angel.casanova@estudiante.uam.es::10a8078d-f0c5-4d1e-a06a-18b853865254" providerId="AD" clId="Web-{A789D79D-3944-2239-2A18-59BA21F7909C}" dt="2021-05-05T10:13:04.626" v="2007"/>
        <pc:sldMkLst>
          <pc:docMk/>
          <pc:sldMk cId="1128925194" sldId="261"/>
        </pc:sldMkLst>
        <pc:spChg chg="mod">
          <ac:chgData name="Angel Casanova Bienzobas" userId="S::angel.casanova@estudiante.uam.es::10a8078d-f0c5-4d1e-a06a-18b853865254" providerId="AD" clId="Web-{A789D79D-3944-2239-2A18-59BA21F7909C}" dt="2021-05-05T09:57:05.234" v="1505" actId="14100"/>
          <ac:spMkLst>
            <pc:docMk/>
            <pc:sldMk cId="1128925194" sldId="261"/>
            <ac:spMk id="2" creationId="{25A51DB6-E2EA-4E43-8F6E-62B2EB525E59}"/>
          </ac:spMkLst>
        </pc:spChg>
        <pc:graphicFrameChg chg="mod modGraphic">
          <ac:chgData name="Angel Casanova Bienzobas" userId="S::angel.casanova@estudiante.uam.es::10a8078d-f0c5-4d1e-a06a-18b853865254" providerId="AD" clId="Web-{A789D79D-3944-2239-2A18-59BA21F7909C}" dt="2021-05-05T10:13:04.626" v="2007"/>
          <ac:graphicFrameMkLst>
            <pc:docMk/>
            <pc:sldMk cId="1128925194" sldId="261"/>
            <ac:graphicFrameMk id="5" creationId="{C4A15055-70B7-4910-96B8-40850019712E}"/>
          </ac:graphicFrameMkLst>
        </pc:graphicFrameChg>
      </pc:sldChg>
    </pc:docChg>
  </pc:docChgLst>
  <pc:docChgLst>
    <pc:chgData name="Rodrigo Juez Hernandez" userId="S::rodrigo.juezh@estudiante.uam.es::8d3803af-7f8d-4447-ab7e-7ce4439a5da6" providerId="AD" clId="Web-{20020868-6DDE-4E5F-1B8B-AF854B317C38}"/>
    <pc:docChg chg="addSld delSld modSld sldOrd">
      <pc:chgData name="Rodrigo Juez Hernandez" userId="S::rodrigo.juezh@estudiante.uam.es::8d3803af-7f8d-4447-ab7e-7ce4439a5da6" providerId="AD" clId="Web-{20020868-6DDE-4E5F-1B8B-AF854B317C38}" dt="2021-05-05T10:47:49.343" v="447"/>
      <pc:docMkLst>
        <pc:docMk/>
      </pc:docMkLst>
      <pc:sldChg chg="modSp">
        <pc:chgData name="Rodrigo Juez Hernandez" userId="S::rodrigo.juezh@estudiante.uam.es::8d3803af-7f8d-4447-ab7e-7ce4439a5da6" providerId="AD" clId="Web-{20020868-6DDE-4E5F-1B8B-AF854B317C38}" dt="2021-05-05T10:47:49.343" v="447"/>
        <pc:sldMkLst>
          <pc:docMk/>
          <pc:sldMk cId="675236899" sldId="257"/>
        </pc:sldMkLst>
        <pc:graphicFrameChg chg="mod modGraphic">
          <ac:chgData name="Rodrigo Juez Hernandez" userId="S::rodrigo.juezh@estudiante.uam.es::8d3803af-7f8d-4447-ab7e-7ce4439a5da6" providerId="AD" clId="Web-{20020868-6DDE-4E5F-1B8B-AF854B317C38}" dt="2021-05-05T10:47:49.343" v="447"/>
          <ac:graphicFrameMkLst>
            <pc:docMk/>
            <pc:sldMk cId="675236899" sldId="257"/>
            <ac:graphicFrameMk id="3" creationId="{D687748A-300B-47BA-BC0C-D9E7BF381490}"/>
          </ac:graphicFrameMkLst>
        </pc:graphicFrameChg>
      </pc:sldChg>
      <pc:sldChg chg="ord">
        <pc:chgData name="Rodrigo Juez Hernandez" userId="S::rodrigo.juezh@estudiante.uam.es::8d3803af-7f8d-4447-ab7e-7ce4439a5da6" providerId="AD" clId="Web-{20020868-6DDE-4E5F-1B8B-AF854B317C38}" dt="2021-05-05T09:45:31.461" v="1"/>
        <pc:sldMkLst>
          <pc:docMk/>
          <pc:sldMk cId="2200822192" sldId="258"/>
        </pc:sldMkLst>
      </pc:sldChg>
      <pc:sldChg chg="modSp ord">
        <pc:chgData name="Rodrigo Juez Hernandez" userId="S::rodrigo.juezh@estudiante.uam.es::8d3803af-7f8d-4447-ab7e-7ce4439a5da6" providerId="AD" clId="Web-{20020868-6DDE-4E5F-1B8B-AF854B317C38}" dt="2021-05-05T10:32:03.774" v="422" actId="20577"/>
        <pc:sldMkLst>
          <pc:docMk/>
          <pc:sldMk cId="2471213039" sldId="262"/>
        </pc:sldMkLst>
        <pc:spChg chg="mod">
          <ac:chgData name="Rodrigo Juez Hernandez" userId="S::rodrigo.juezh@estudiante.uam.es::8d3803af-7f8d-4447-ab7e-7ce4439a5da6" providerId="AD" clId="Web-{20020868-6DDE-4E5F-1B8B-AF854B317C38}" dt="2021-05-05T10:32:03.774" v="422" actId="20577"/>
          <ac:spMkLst>
            <pc:docMk/>
            <pc:sldMk cId="2471213039" sldId="262"/>
            <ac:spMk id="3" creationId="{DEF52F3D-0925-437B-9422-8530BAC196D6}"/>
          </ac:spMkLst>
        </pc:spChg>
      </pc:sldChg>
      <pc:sldChg chg="del">
        <pc:chgData name="Rodrigo Juez Hernandez" userId="S::rodrigo.juezh@estudiante.uam.es::8d3803af-7f8d-4447-ab7e-7ce4439a5da6" providerId="AD" clId="Web-{20020868-6DDE-4E5F-1B8B-AF854B317C38}" dt="2021-05-05T09:49:03.888" v="21"/>
        <pc:sldMkLst>
          <pc:docMk/>
          <pc:sldMk cId="1479190351" sldId="263"/>
        </pc:sldMkLst>
      </pc:sldChg>
      <pc:sldChg chg="modSp">
        <pc:chgData name="Rodrigo Juez Hernandez" userId="S::rodrigo.juezh@estudiante.uam.es::8d3803af-7f8d-4447-ab7e-7ce4439a5da6" providerId="AD" clId="Web-{20020868-6DDE-4E5F-1B8B-AF854B317C38}" dt="2021-05-05T10:02:31.500" v="57" actId="20577"/>
        <pc:sldMkLst>
          <pc:docMk/>
          <pc:sldMk cId="1270068490" sldId="264"/>
        </pc:sldMkLst>
        <pc:spChg chg="mod">
          <ac:chgData name="Rodrigo Juez Hernandez" userId="S::rodrigo.juezh@estudiante.uam.es::8d3803af-7f8d-4447-ab7e-7ce4439a5da6" providerId="AD" clId="Web-{20020868-6DDE-4E5F-1B8B-AF854B317C38}" dt="2021-05-05T10:02:31.500" v="57" actId="20577"/>
          <ac:spMkLst>
            <pc:docMk/>
            <pc:sldMk cId="1270068490" sldId="264"/>
            <ac:spMk id="3" creationId="{8BD0D610-F500-43DF-B5AD-316C3466874F}"/>
          </ac:spMkLst>
        </pc:spChg>
      </pc:sldChg>
      <pc:sldChg chg="modSp">
        <pc:chgData name="Rodrigo Juez Hernandez" userId="S::rodrigo.juezh@estudiante.uam.es::8d3803af-7f8d-4447-ab7e-7ce4439a5da6" providerId="AD" clId="Web-{20020868-6DDE-4E5F-1B8B-AF854B317C38}" dt="2021-05-05T10:15:47.893" v="409" actId="20577"/>
        <pc:sldMkLst>
          <pc:docMk/>
          <pc:sldMk cId="1887439056" sldId="265"/>
        </pc:sldMkLst>
        <pc:spChg chg="mod">
          <ac:chgData name="Rodrigo Juez Hernandez" userId="S::rodrigo.juezh@estudiante.uam.es::8d3803af-7f8d-4447-ab7e-7ce4439a5da6" providerId="AD" clId="Web-{20020868-6DDE-4E5F-1B8B-AF854B317C38}" dt="2021-05-05T10:15:47.893" v="409" actId="20577"/>
          <ac:spMkLst>
            <pc:docMk/>
            <pc:sldMk cId="1887439056" sldId="265"/>
            <ac:spMk id="3" creationId="{8BD0D610-F500-43DF-B5AD-316C3466874F}"/>
          </ac:spMkLst>
        </pc:spChg>
      </pc:sldChg>
      <pc:sldChg chg="modSp">
        <pc:chgData name="Rodrigo Juez Hernandez" userId="S::rodrigo.juezh@estudiante.uam.es::8d3803af-7f8d-4447-ab7e-7ce4439a5da6" providerId="AD" clId="Web-{20020868-6DDE-4E5F-1B8B-AF854B317C38}" dt="2021-05-05T10:04:06.408" v="70" actId="20577"/>
        <pc:sldMkLst>
          <pc:docMk/>
          <pc:sldMk cId="2118920672" sldId="266"/>
        </pc:sldMkLst>
        <pc:spChg chg="mod">
          <ac:chgData name="Rodrigo Juez Hernandez" userId="S::rodrigo.juezh@estudiante.uam.es::8d3803af-7f8d-4447-ab7e-7ce4439a5da6" providerId="AD" clId="Web-{20020868-6DDE-4E5F-1B8B-AF854B317C38}" dt="2021-05-05T10:04:06.408" v="70" actId="20577"/>
          <ac:spMkLst>
            <pc:docMk/>
            <pc:sldMk cId="2118920672" sldId="266"/>
            <ac:spMk id="3" creationId="{8BD0D610-F500-43DF-B5AD-316C3466874F}"/>
          </ac:spMkLst>
        </pc:spChg>
      </pc:sldChg>
      <pc:sldChg chg="modSp new">
        <pc:chgData name="Rodrigo Juez Hernandez" userId="S::rodrigo.juezh@estudiante.uam.es::8d3803af-7f8d-4447-ab7e-7ce4439a5da6" providerId="AD" clId="Web-{20020868-6DDE-4E5F-1B8B-AF854B317C38}" dt="2021-05-05T10:43:48.853" v="441" actId="20577"/>
        <pc:sldMkLst>
          <pc:docMk/>
          <pc:sldMk cId="1645639023" sldId="267"/>
        </pc:sldMkLst>
        <pc:spChg chg="mod">
          <ac:chgData name="Rodrigo Juez Hernandez" userId="S::rodrigo.juezh@estudiante.uam.es::8d3803af-7f8d-4447-ab7e-7ce4439a5da6" providerId="AD" clId="Web-{20020868-6DDE-4E5F-1B8B-AF854B317C38}" dt="2021-05-05T10:43:48.853" v="441" actId="20577"/>
          <ac:spMkLst>
            <pc:docMk/>
            <pc:sldMk cId="1645639023" sldId="267"/>
            <ac:spMk id="2" creationId="{C837278D-20CA-4716-A994-B6B023B0765A}"/>
          </ac:spMkLst>
        </pc:spChg>
      </pc:sldChg>
    </pc:docChg>
  </pc:docChgLst>
  <pc:docChgLst>
    <pc:chgData name="Pablo Ernesto Soëtard Garcia" userId="S::pablo.soetard@estudiante.uam.es::98bcf87b-b43f-4cc4-950a-22419ed5b16f" providerId="AD" clId="Web-{F8F8F17B-57F1-181C-C95C-0DAC5BD256D9}"/>
    <pc:docChg chg="modSld">
      <pc:chgData name="Pablo Ernesto Soëtard Garcia" userId="S::pablo.soetard@estudiante.uam.es::98bcf87b-b43f-4cc4-950a-22419ed5b16f" providerId="AD" clId="Web-{F8F8F17B-57F1-181C-C95C-0DAC5BD256D9}" dt="2021-05-05T19:51:04.086" v="1229" actId="20577"/>
      <pc:docMkLst>
        <pc:docMk/>
      </pc:docMkLst>
      <pc:sldChg chg="modSp">
        <pc:chgData name="Pablo Ernesto Soëtard Garcia" userId="S::pablo.soetard@estudiante.uam.es::98bcf87b-b43f-4cc4-950a-22419ed5b16f" providerId="AD" clId="Web-{F8F8F17B-57F1-181C-C95C-0DAC5BD256D9}" dt="2021-05-05T19:17:24.705" v="484"/>
        <pc:sldMkLst>
          <pc:docMk/>
          <pc:sldMk cId="675236899" sldId="257"/>
        </pc:sldMkLst>
        <pc:graphicFrameChg chg="mod modGraphic">
          <ac:chgData name="Pablo Ernesto Soëtard Garcia" userId="S::pablo.soetard@estudiante.uam.es::98bcf87b-b43f-4cc4-950a-22419ed5b16f" providerId="AD" clId="Web-{F8F8F17B-57F1-181C-C95C-0DAC5BD256D9}" dt="2021-05-05T19:17:24.705" v="484"/>
          <ac:graphicFrameMkLst>
            <pc:docMk/>
            <pc:sldMk cId="675236899" sldId="257"/>
            <ac:graphicFrameMk id="3" creationId="{D687748A-300B-47BA-BC0C-D9E7BF381490}"/>
          </ac:graphicFrameMkLst>
        </pc:graphicFrameChg>
      </pc:sldChg>
      <pc:sldChg chg="modSp">
        <pc:chgData name="Pablo Ernesto Soëtard Garcia" userId="S::pablo.soetard@estudiante.uam.es::98bcf87b-b43f-4cc4-950a-22419ed5b16f" providerId="AD" clId="Web-{F8F8F17B-57F1-181C-C95C-0DAC5BD256D9}" dt="2021-05-05T19:20:33.147" v="604"/>
        <pc:sldMkLst>
          <pc:docMk/>
          <pc:sldMk cId="2200822192" sldId="258"/>
        </pc:sldMkLst>
        <pc:graphicFrameChg chg="mod modGraphic">
          <ac:chgData name="Pablo Ernesto Soëtard Garcia" userId="S::pablo.soetard@estudiante.uam.es::98bcf87b-b43f-4cc4-950a-22419ed5b16f" providerId="AD" clId="Web-{F8F8F17B-57F1-181C-C95C-0DAC5BD256D9}" dt="2021-05-05T19:20:33.147" v="604"/>
          <ac:graphicFrameMkLst>
            <pc:docMk/>
            <pc:sldMk cId="2200822192" sldId="258"/>
            <ac:graphicFrameMk id="5" creationId="{BB28046E-B96F-4854-B730-E5E244897D2D}"/>
          </ac:graphicFrameMkLst>
        </pc:graphicFrameChg>
      </pc:sldChg>
      <pc:sldChg chg="modSp">
        <pc:chgData name="Pablo Ernesto Soëtard Garcia" userId="S::pablo.soetard@estudiante.uam.es::98bcf87b-b43f-4cc4-950a-22419ed5b16f" providerId="AD" clId="Web-{F8F8F17B-57F1-181C-C95C-0DAC5BD256D9}" dt="2021-05-05T19:49:17.802" v="1227"/>
        <pc:sldMkLst>
          <pc:docMk/>
          <pc:sldMk cId="949780159" sldId="259"/>
        </pc:sldMkLst>
        <pc:graphicFrameChg chg="mod modGraphic">
          <ac:chgData name="Pablo Ernesto Soëtard Garcia" userId="S::pablo.soetard@estudiante.uam.es::98bcf87b-b43f-4cc4-950a-22419ed5b16f" providerId="AD" clId="Web-{F8F8F17B-57F1-181C-C95C-0DAC5BD256D9}" dt="2021-05-05T19:49:17.802" v="1227"/>
          <ac:graphicFrameMkLst>
            <pc:docMk/>
            <pc:sldMk cId="949780159" sldId="259"/>
            <ac:graphicFrameMk id="5" creationId="{0DD5185B-E332-4C8F-9B97-3F41006F7E6D}"/>
          </ac:graphicFrameMkLst>
        </pc:graphicFrameChg>
      </pc:sldChg>
      <pc:sldChg chg="modSp">
        <pc:chgData name="Pablo Ernesto Soëtard Garcia" userId="S::pablo.soetard@estudiante.uam.es::98bcf87b-b43f-4cc4-950a-22419ed5b16f" providerId="AD" clId="Web-{F8F8F17B-57F1-181C-C95C-0DAC5BD256D9}" dt="2021-05-05T19:20:46.632" v="608"/>
        <pc:sldMkLst>
          <pc:docMk/>
          <pc:sldMk cId="3808736736" sldId="260"/>
        </pc:sldMkLst>
        <pc:graphicFrameChg chg="mod modGraphic">
          <ac:chgData name="Pablo Ernesto Soëtard Garcia" userId="S::pablo.soetard@estudiante.uam.es::98bcf87b-b43f-4cc4-950a-22419ed5b16f" providerId="AD" clId="Web-{F8F8F17B-57F1-181C-C95C-0DAC5BD256D9}" dt="2021-05-05T19:20:46.632" v="608"/>
          <ac:graphicFrameMkLst>
            <pc:docMk/>
            <pc:sldMk cId="3808736736" sldId="260"/>
            <ac:graphicFrameMk id="5" creationId="{EF25BD40-F61B-434A-8667-7EB04DBE3413}"/>
          </ac:graphicFrameMkLst>
        </pc:graphicFrameChg>
      </pc:sldChg>
      <pc:sldChg chg="modSp">
        <pc:chgData name="Pablo Ernesto Soëtard Garcia" userId="S::pablo.soetard@estudiante.uam.es::98bcf87b-b43f-4cc4-950a-22419ed5b16f" providerId="AD" clId="Web-{F8F8F17B-57F1-181C-C95C-0DAC5BD256D9}" dt="2021-05-05T19:20:50.851" v="610"/>
        <pc:sldMkLst>
          <pc:docMk/>
          <pc:sldMk cId="1128925194" sldId="261"/>
        </pc:sldMkLst>
        <pc:graphicFrameChg chg="mod modGraphic">
          <ac:chgData name="Pablo Ernesto Soëtard Garcia" userId="S::pablo.soetard@estudiante.uam.es::98bcf87b-b43f-4cc4-950a-22419ed5b16f" providerId="AD" clId="Web-{F8F8F17B-57F1-181C-C95C-0DAC5BD256D9}" dt="2021-05-05T19:20:50.851" v="610"/>
          <ac:graphicFrameMkLst>
            <pc:docMk/>
            <pc:sldMk cId="1128925194" sldId="261"/>
            <ac:graphicFrameMk id="5" creationId="{C4A15055-70B7-4910-96B8-40850019712E}"/>
          </ac:graphicFrameMkLst>
        </pc:graphicFrameChg>
      </pc:sldChg>
      <pc:sldChg chg="modSp">
        <pc:chgData name="Pablo Ernesto Soëtard Garcia" userId="S::pablo.soetard@estudiante.uam.es::98bcf87b-b43f-4cc4-950a-22419ed5b16f" providerId="AD" clId="Web-{F8F8F17B-57F1-181C-C95C-0DAC5BD256D9}" dt="2021-05-05T19:19:23.958" v="594" actId="20577"/>
        <pc:sldMkLst>
          <pc:docMk/>
          <pc:sldMk cId="2471213039" sldId="262"/>
        </pc:sldMkLst>
        <pc:spChg chg="mod">
          <ac:chgData name="Pablo Ernesto Soëtard Garcia" userId="S::pablo.soetard@estudiante.uam.es::98bcf87b-b43f-4cc4-950a-22419ed5b16f" providerId="AD" clId="Web-{F8F8F17B-57F1-181C-C95C-0DAC5BD256D9}" dt="2021-05-05T19:19:23.958" v="594" actId="20577"/>
          <ac:spMkLst>
            <pc:docMk/>
            <pc:sldMk cId="2471213039" sldId="262"/>
            <ac:spMk id="3" creationId="{DEF52F3D-0925-437B-9422-8530BAC196D6}"/>
          </ac:spMkLst>
        </pc:spChg>
      </pc:sldChg>
      <pc:sldChg chg="modSp">
        <pc:chgData name="Pablo Ernesto Soëtard Garcia" userId="S::pablo.soetard@estudiante.uam.es::98bcf87b-b43f-4cc4-950a-22419ed5b16f" providerId="AD" clId="Web-{F8F8F17B-57F1-181C-C95C-0DAC5BD256D9}" dt="2021-05-05T19:51:04.086" v="1229" actId="20577"/>
        <pc:sldMkLst>
          <pc:docMk/>
          <pc:sldMk cId="1645639023" sldId="267"/>
        </pc:sldMkLst>
        <pc:spChg chg="mod">
          <ac:chgData name="Pablo Ernesto Soëtard Garcia" userId="S::pablo.soetard@estudiante.uam.es::98bcf87b-b43f-4cc4-950a-22419ed5b16f" providerId="AD" clId="Web-{F8F8F17B-57F1-181C-C95C-0DAC5BD256D9}" dt="2021-05-05T19:51:04.086" v="1229" actId="20577"/>
          <ac:spMkLst>
            <pc:docMk/>
            <pc:sldMk cId="1645639023" sldId="267"/>
            <ac:spMk id="3" creationId="{17B66099-7588-4815-823D-2D96B324B935}"/>
          </ac:spMkLst>
        </pc:spChg>
      </pc:sldChg>
    </pc:docChg>
  </pc:docChgLst>
  <pc:docChgLst>
    <pc:chgData name="Angel Casanova Bienzobas" userId="S::angel.casanova@estudiante.uam.es::10a8078d-f0c5-4d1e-a06a-18b853865254" providerId="AD" clId="Web-{D7274991-A0E6-99E1-BDB2-55A30888D0F2}"/>
    <pc:docChg chg="modSld">
      <pc:chgData name="Angel Casanova Bienzobas" userId="S::angel.casanova@estudiante.uam.es::10a8078d-f0c5-4d1e-a06a-18b853865254" providerId="AD" clId="Web-{D7274991-A0E6-99E1-BDB2-55A30888D0F2}" dt="2021-04-28T10:58:13.301" v="106"/>
      <pc:docMkLst>
        <pc:docMk/>
      </pc:docMkLst>
      <pc:sldChg chg="modSp">
        <pc:chgData name="Angel Casanova Bienzobas" userId="S::angel.casanova@estudiante.uam.es::10a8078d-f0c5-4d1e-a06a-18b853865254" providerId="AD" clId="Web-{D7274991-A0E6-99E1-BDB2-55A30888D0F2}" dt="2021-04-28T10:58:13.301" v="106"/>
        <pc:sldMkLst>
          <pc:docMk/>
          <pc:sldMk cId="2200822192" sldId="258"/>
        </pc:sldMkLst>
        <pc:graphicFrameChg chg="mod modGraphic">
          <ac:chgData name="Angel Casanova Bienzobas" userId="S::angel.casanova@estudiante.uam.es::10a8078d-f0c5-4d1e-a06a-18b853865254" providerId="AD" clId="Web-{D7274991-A0E6-99E1-BDB2-55A30888D0F2}" dt="2021-04-28T10:58:13.301" v="106"/>
          <ac:graphicFrameMkLst>
            <pc:docMk/>
            <pc:sldMk cId="2200822192" sldId="258"/>
            <ac:graphicFrameMk id="5" creationId="{BB28046E-B96F-4854-B730-E5E244897D2D}"/>
          </ac:graphicFrameMkLst>
        </pc:graphicFrameChg>
      </pc:sldChg>
    </pc:docChg>
  </pc:docChgLst>
  <pc:docChgLst>
    <pc:chgData name="Angel Casanova Bienzobas" userId="S::angel.casanova@estudiante.uam.es::10a8078d-f0c5-4d1e-a06a-18b853865254" providerId="AD" clId="Web-{EFF13663-0AAC-4DED-8349-38A299748F14}"/>
    <pc:docChg chg="addSld modSld">
      <pc:chgData name="Angel Casanova Bienzobas" userId="S::angel.casanova@estudiante.uam.es::10a8078d-f0c5-4d1e-a06a-18b853865254" providerId="AD" clId="Web-{EFF13663-0AAC-4DED-8349-38A299748F14}" dt="2021-04-28T10:44:11.634" v="793"/>
      <pc:docMkLst>
        <pc:docMk/>
      </pc:docMkLst>
      <pc:sldChg chg="new">
        <pc:chgData name="Angel Casanova Bienzobas" userId="S::angel.casanova@estudiante.uam.es::10a8078d-f0c5-4d1e-a06a-18b853865254" providerId="AD" clId="Web-{EFF13663-0AAC-4DED-8349-38A299748F14}" dt="2021-04-28T09:42:32.537" v="0"/>
        <pc:sldMkLst>
          <pc:docMk/>
          <pc:sldMk cId="1802548641" sldId="256"/>
        </pc:sldMkLst>
      </pc:sldChg>
      <pc:sldChg chg="addSp delSp modSp new">
        <pc:chgData name="Angel Casanova Bienzobas" userId="S::angel.casanova@estudiante.uam.es::10a8078d-f0c5-4d1e-a06a-18b853865254" providerId="AD" clId="Web-{EFF13663-0AAC-4DED-8349-38A299748F14}" dt="2021-04-28T10:22:00.339" v="346"/>
        <pc:sldMkLst>
          <pc:docMk/>
          <pc:sldMk cId="675236899" sldId="257"/>
        </pc:sldMkLst>
        <pc:spChg chg="mod">
          <ac:chgData name="Angel Casanova Bienzobas" userId="S::angel.casanova@estudiante.uam.es::10a8078d-f0c5-4d1e-a06a-18b853865254" providerId="AD" clId="Web-{EFF13663-0AAC-4DED-8349-38A299748F14}" dt="2021-04-28T10:05:10.848" v="328" actId="1076"/>
          <ac:spMkLst>
            <pc:docMk/>
            <pc:sldMk cId="675236899" sldId="257"/>
            <ac:spMk id="2" creationId="{0808E93C-9AC3-496E-AAC9-B287F7F50720}"/>
          </ac:spMkLst>
        </pc:spChg>
        <pc:spChg chg="del mod">
          <ac:chgData name="Angel Casanova Bienzobas" userId="S::angel.casanova@estudiante.uam.es::10a8078d-f0c5-4d1e-a06a-18b853865254" providerId="AD" clId="Web-{EFF13663-0AAC-4DED-8349-38A299748F14}" dt="2021-04-28T09:49:54.594" v="31"/>
          <ac:spMkLst>
            <pc:docMk/>
            <pc:sldMk cId="675236899" sldId="257"/>
            <ac:spMk id="3" creationId="{A039207B-552B-48E6-BAAC-80989CAED502}"/>
          </ac:spMkLst>
        </pc:spChg>
        <pc:graphicFrameChg chg="mod modGraphic">
          <ac:chgData name="Angel Casanova Bienzobas" userId="S::angel.casanova@estudiante.uam.es::10a8078d-f0c5-4d1e-a06a-18b853865254" providerId="AD" clId="Web-{EFF13663-0AAC-4DED-8349-38A299748F14}" dt="2021-04-28T10:22:00.339" v="346"/>
          <ac:graphicFrameMkLst>
            <pc:docMk/>
            <pc:sldMk cId="675236899" sldId="257"/>
            <ac:graphicFrameMk id="3" creationId="{D687748A-300B-47BA-BC0C-D9E7BF381490}"/>
          </ac:graphicFrameMkLst>
        </pc:graphicFrameChg>
        <pc:graphicFrameChg chg="add mod ord modGraphic">
          <ac:chgData name="Angel Casanova Bienzobas" userId="S::angel.casanova@estudiante.uam.es::10a8078d-f0c5-4d1e-a06a-18b853865254" providerId="AD" clId="Web-{EFF13663-0AAC-4DED-8349-38A299748F14}" dt="2021-04-28T09:49:54.594" v="31"/>
          <ac:graphicFrameMkLst>
            <pc:docMk/>
            <pc:sldMk cId="675236899" sldId="257"/>
            <ac:graphicFrameMk id="5" creationId="{0FBA7ACC-DB59-4CC3-BC18-56D94E1C1E45}"/>
          </ac:graphicFrameMkLst>
        </pc:graphicFrameChg>
      </pc:sldChg>
      <pc:sldChg chg="addSp delSp modSp new">
        <pc:chgData name="Angel Casanova Bienzobas" userId="S::angel.casanova@estudiante.uam.es::10a8078d-f0c5-4d1e-a06a-18b853865254" providerId="AD" clId="Web-{EFF13663-0AAC-4DED-8349-38A299748F14}" dt="2021-04-28T10:42:58.929" v="789"/>
        <pc:sldMkLst>
          <pc:docMk/>
          <pc:sldMk cId="2200822192" sldId="258"/>
        </pc:sldMkLst>
        <pc:spChg chg="mod">
          <ac:chgData name="Angel Casanova Bienzobas" userId="S::angel.casanova@estudiante.uam.es::10a8078d-f0c5-4d1e-a06a-18b853865254" providerId="AD" clId="Web-{EFF13663-0AAC-4DED-8349-38A299748F14}" dt="2021-04-28T09:57:49.713" v="276" actId="20577"/>
          <ac:spMkLst>
            <pc:docMk/>
            <pc:sldMk cId="2200822192" sldId="258"/>
            <ac:spMk id="2" creationId="{9E32099D-2FD8-48FE-B9A8-3DB6CC948515}"/>
          </ac:spMkLst>
        </pc:spChg>
        <pc:spChg chg="del">
          <ac:chgData name="Angel Casanova Bienzobas" userId="S::angel.casanova@estudiante.uam.es::10a8078d-f0c5-4d1e-a06a-18b853865254" providerId="AD" clId="Web-{EFF13663-0AAC-4DED-8349-38A299748F14}" dt="2021-04-28T09:52:32.191" v="32"/>
          <ac:spMkLst>
            <pc:docMk/>
            <pc:sldMk cId="2200822192" sldId="258"/>
            <ac:spMk id="3" creationId="{B098A649-225D-4491-BEE5-2AD0A501AD1E}"/>
          </ac:spMkLst>
        </pc:spChg>
        <pc:graphicFrameChg chg="add mod ord modGraphic">
          <ac:chgData name="Angel Casanova Bienzobas" userId="S::angel.casanova@estudiante.uam.es::10a8078d-f0c5-4d1e-a06a-18b853865254" providerId="AD" clId="Web-{EFF13663-0AAC-4DED-8349-38A299748F14}" dt="2021-04-28T10:42:58.929" v="789"/>
          <ac:graphicFrameMkLst>
            <pc:docMk/>
            <pc:sldMk cId="2200822192" sldId="258"/>
            <ac:graphicFrameMk id="5" creationId="{BB28046E-B96F-4854-B730-E5E244897D2D}"/>
          </ac:graphicFrameMkLst>
        </pc:graphicFrameChg>
      </pc:sldChg>
      <pc:sldChg chg="addSp delSp modSp new">
        <pc:chgData name="Angel Casanova Bienzobas" userId="S::angel.casanova@estudiante.uam.es::10a8078d-f0c5-4d1e-a06a-18b853865254" providerId="AD" clId="Web-{EFF13663-0AAC-4DED-8349-38A299748F14}" dt="2021-04-28T10:44:11.634" v="793"/>
        <pc:sldMkLst>
          <pc:docMk/>
          <pc:sldMk cId="949780159" sldId="259"/>
        </pc:sldMkLst>
        <pc:spChg chg="mod">
          <ac:chgData name="Angel Casanova Bienzobas" userId="S::angel.casanova@estudiante.uam.es::10a8078d-f0c5-4d1e-a06a-18b853865254" providerId="AD" clId="Web-{EFF13663-0AAC-4DED-8349-38A299748F14}" dt="2021-04-28T09:57:57.229" v="277" actId="20577"/>
          <ac:spMkLst>
            <pc:docMk/>
            <pc:sldMk cId="949780159" sldId="259"/>
            <ac:spMk id="2" creationId="{EE568BB4-EA27-4E53-860C-4361F5126626}"/>
          </ac:spMkLst>
        </pc:spChg>
        <pc:spChg chg="del">
          <ac:chgData name="Angel Casanova Bienzobas" userId="S::angel.casanova@estudiante.uam.es::10a8078d-f0c5-4d1e-a06a-18b853865254" providerId="AD" clId="Web-{EFF13663-0AAC-4DED-8349-38A299748F14}" dt="2021-04-28T09:55:09.851" v="180"/>
          <ac:spMkLst>
            <pc:docMk/>
            <pc:sldMk cId="949780159" sldId="259"/>
            <ac:spMk id="3" creationId="{1E12B304-4CE5-43AD-9400-5812FEFBE197}"/>
          </ac:spMkLst>
        </pc:spChg>
        <pc:spChg chg="add del mod">
          <ac:chgData name="Angel Casanova Bienzobas" userId="S::angel.casanova@estudiante.uam.es::10a8078d-f0c5-4d1e-a06a-18b853865254" providerId="AD" clId="Web-{EFF13663-0AAC-4DED-8349-38A299748F14}" dt="2021-04-28T10:44:11.634" v="793"/>
          <ac:spMkLst>
            <pc:docMk/>
            <pc:sldMk cId="949780159" sldId="259"/>
            <ac:spMk id="3" creationId="{E7703596-6958-4DDD-BAF8-65CFD0C22AA0}"/>
          </ac:spMkLst>
        </pc:spChg>
        <pc:graphicFrameChg chg="add mod ord modGraphic">
          <ac:chgData name="Angel Casanova Bienzobas" userId="S::angel.casanova@estudiante.uam.es::10a8078d-f0c5-4d1e-a06a-18b853865254" providerId="AD" clId="Web-{EFF13663-0AAC-4DED-8349-38A299748F14}" dt="2021-04-28T10:04:32.675" v="325"/>
          <ac:graphicFrameMkLst>
            <pc:docMk/>
            <pc:sldMk cId="949780159" sldId="259"/>
            <ac:graphicFrameMk id="5" creationId="{0DD5185B-E332-4C8F-9B97-3F41006F7E6D}"/>
          </ac:graphicFrameMkLst>
        </pc:graphicFrameChg>
      </pc:sldChg>
      <pc:sldChg chg="addSp delSp modSp new">
        <pc:chgData name="Angel Casanova Bienzobas" userId="S::angel.casanova@estudiante.uam.es::10a8078d-f0c5-4d1e-a06a-18b853865254" providerId="AD" clId="Web-{EFF13663-0AAC-4DED-8349-38A299748F14}" dt="2021-04-28T09:59:26.169" v="302"/>
        <pc:sldMkLst>
          <pc:docMk/>
          <pc:sldMk cId="3808736736" sldId="260"/>
        </pc:sldMkLst>
        <pc:spChg chg="mod">
          <ac:chgData name="Angel Casanova Bienzobas" userId="S::angel.casanova@estudiante.uam.es::10a8078d-f0c5-4d1e-a06a-18b853865254" providerId="AD" clId="Web-{EFF13663-0AAC-4DED-8349-38A299748F14}" dt="2021-04-28T09:58:18.339" v="284" actId="20577"/>
          <ac:spMkLst>
            <pc:docMk/>
            <pc:sldMk cId="3808736736" sldId="260"/>
            <ac:spMk id="2" creationId="{30DE30D0-624B-4800-8AD0-453BDFF14144}"/>
          </ac:spMkLst>
        </pc:spChg>
        <pc:spChg chg="del">
          <ac:chgData name="Angel Casanova Bienzobas" userId="S::angel.casanova@estudiante.uam.es::10a8078d-f0c5-4d1e-a06a-18b853865254" providerId="AD" clId="Web-{EFF13663-0AAC-4DED-8349-38A299748F14}" dt="2021-04-28T09:56:01.852" v="211"/>
          <ac:spMkLst>
            <pc:docMk/>
            <pc:sldMk cId="3808736736" sldId="260"/>
            <ac:spMk id="3" creationId="{C903BFAF-B89A-49C8-A2A7-E8818A82068B}"/>
          </ac:spMkLst>
        </pc:spChg>
        <pc:graphicFrameChg chg="add mod ord modGraphic">
          <ac:chgData name="Angel Casanova Bienzobas" userId="S::angel.casanova@estudiante.uam.es::10a8078d-f0c5-4d1e-a06a-18b853865254" providerId="AD" clId="Web-{EFF13663-0AAC-4DED-8349-38A299748F14}" dt="2021-04-28T09:59:26.169" v="302"/>
          <ac:graphicFrameMkLst>
            <pc:docMk/>
            <pc:sldMk cId="3808736736" sldId="260"/>
            <ac:graphicFrameMk id="5" creationId="{EF25BD40-F61B-434A-8667-7EB04DBE3413}"/>
          </ac:graphicFrameMkLst>
        </pc:graphicFrameChg>
      </pc:sldChg>
      <pc:sldChg chg="addSp delSp modSp new">
        <pc:chgData name="Angel Casanova Bienzobas" userId="S::angel.casanova@estudiante.uam.es::10a8078d-f0c5-4d1e-a06a-18b853865254" providerId="AD" clId="Web-{EFF13663-0AAC-4DED-8349-38A299748F14}" dt="2021-04-28T09:59:19.950" v="300"/>
        <pc:sldMkLst>
          <pc:docMk/>
          <pc:sldMk cId="1128925194" sldId="261"/>
        </pc:sldMkLst>
        <pc:spChg chg="mod">
          <ac:chgData name="Angel Casanova Bienzobas" userId="S::angel.casanova@estudiante.uam.es::10a8078d-f0c5-4d1e-a06a-18b853865254" providerId="AD" clId="Web-{EFF13663-0AAC-4DED-8349-38A299748F14}" dt="2021-04-28T09:58:54.152" v="291" actId="20577"/>
          <ac:spMkLst>
            <pc:docMk/>
            <pc:sldMk cId="1128925194" sldId="261"/>
            <ac:spMk id="2" creationId="{25A51DB6-E2EA-4E43-8F6E-62B2EB525E59}"/>
          </ac:spMkLst>
        </pc:spChg>
        <pc:spChg chg="del">
          <ac:chgData name="Angel Casanova Bienzobas" userId="S::angel.casanova@estudiante.uam.es::10a8078d-f0c5-4d1e-a06a-18b853865254" providerId="AD" clId="Web-{EFF13663-0AAC-4DED-8349-38A299748F14}" dt="2021-04-28T09:56:57.087" v="251"/>
          <ac:spMkLst>
            <pc:docMk/>
            <pc:sldMk cId="1128925194" sldId="261"/>
            <ac:spMk id="3" creationId="{323CCFC0-737B-4D43-B3DD-D71FA1559D85}"/>
          </ac:spMkLst>
        </pc:spChg>
        <pc:graphicFrameChg chg="add mod ord modGraphic">
          <ac:chgData name="Angel Casanova Bienzobas" userId="S::angel.casanova@estudiante.uam.es::10a8078d-f0c5-4d1e-a06a-18b853865254" providerId="AD" clId="Web-{EFF13663-0AAC-4DED-8349-38A299748F14}" dt="2021-04-28T09:59:19.950" v="300"/>
          <ac:graphicFrameMkLst>
            <pc:docMk/>
            <pc:sldMk cId="1128925194" sldId="261"/>
            <ac:graphicFrameMk id="5" creationId="{C4A15055-70B7-4910-96B8-40850019712E}"/>
          </ac:graphicFrameMkLst>
        </pc:graphicFrameChg>
      </pc:sldChg>
    </pc:docChg>
  </pc:docChgLst>
  <pc:docChgLst>
    <pc:chgData name="Pablo Ernesto Soëtard Garcia" userId="S::pablo.soetard@estudiante.uam.es::98bcf87b-b43f-4cc4-950a-22419ed5b16f" providerId="AD" clId="Web-{A2D01F88-A409-816B-5FE4-82B1F5F033DD}"/>
    <pc:docChg chg="modSld">
      <pc:chgData name="Pablo Ernesto Soëtard Garcia" userId="S::pablo.soetard@estudiante.uam.es::98bcf87b-b43f-4cc4-950a-22419ed5b16f" providerId="AD" clId="Web-{A2D01F88-A409-816B-5FE4-82B1F5F033DD}" dt="2021-05-05T09:24:44.538" v="3"/>
      <pc:docMkLst>
        <pc:docMk/>
      </pc:docMkLst>
      <pc:sldChg chg="modSp">
        <pc:chgData name="Pablo Ernesto Soëtard Garcia" userId="S::pablo.soetard@estudiante.uam.es::98bcf87b-b43f-4cc4-950a-22419ed5b16f" providerId="AD" clId="Web-{A2D01F88-A409-816B-5FE4-82B1F5F033DD}" dt="2021-05-05T09:24:44.538" v="3"/>
        <pc:sldMkLst>
          <pc:docMk/>
          <pc:sldMk cId="675236899" sldId="257"/>
        </pc:sldMkLst>
        <pc:graphicFrameChg chg="mod modGraphic">
          <ac:chgData name="Pablo Ernesto Soëtard Garcia" userId="S::pablo.soetard@estudiante.uam.es::98bcf87b-b43f-4cc4-950a-22419ed5b16f" providerId="AD" clId="Web-{A2D01F88-A409-816B-5FE4-82B1F5F033DD}" dt="2021-05-05T09:24:44.538" v="3"/>
          <ac:graphicFrameMkLst>
            <pc:docMk/>
            <pc:sldMk cId="675236899" sldId="257"/>
            <ac:graphicFrameMk id="3" creationId="{D687748A-300B-47BA-BC0C-D9E7BF381490}"/>
          </ac:graphicFrameMkLst>
        </pc:graphicFrame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285843338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98205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41011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22126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4787667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6618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58207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441543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254492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371595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337734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6CE7D5-CF57-46EF-B807-FDD0502418D4}" type="datetimeFigureOut">
              <a:rPr lang="en-US" smtClean="0"/>
              <a:t>5/6/2021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64456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FBB2-3C4D-48DC-97BA-F554DFB35CD1}"/>
              </a:ext>
            </a:extLst>
          </p:cNvPr>
          <p:cNvSpPr>
            <a:spLocks noGrp="1"/>
          </p:cNvSpPr>
          <p:nvPr>
            <p:ph type="ctrTitle"/>
          </p:nvPr>
        </p:nvSpPr>
        <p:spPr>
          <a:xfrm>
            <a:off x="1051560" y="1432223"/>
            <a:ext cx="7755911" cy="3035808"/>
          </a:xfrm>
        </p:spPr>
        <p:txBody>
          <a:bodyPr/>
          <a:lstStyle/>
          <a:p>
            <a:r>
              <a:rPr lang="es-ES" sz="6000" b="1" i="0" u="none" strike="noStrike" baseline="0" err="1">
                <a:latin typeface="Arial"/>
                <a:cs typeface="Arial"/>
              </a:rPr>
              <a:t>Risks</a:t>
            </a:r>
            <a:r>
              <a:rPr lang="es-ES" sz="6000" b="1" i="0" u="none" strike="noStrike" baseline="0">
                <a:latin typeface="Arial"/>
                <a:cs typeface="Arial"/>
              </a:rPr>
              <a:t> </a:t>
            </a:r>
            <a:r>
              <a:rPr lang="es-ES" sz="6000" b="1" i="0" u="none" strike="noStrike" baseline="0" err="1">
                <a:latin typeface="Arial"/>
                <a:cs typeface="Arial"/>
              </a:rPr>
              <a:t>Planning</a:t>
            </a:r>
            <a:r>
              <a:rPr lang="es-ES" sz="6000" b="1" i="0" u="none" strike="noStrike" baseline="0">
                <a:latin typeface="Arial"/>
                <a:cs typeface="Arial"/>
              </a:rPr>
              <a:t> and Management</a:t>
            </a:r>
            <a:r>
              <a:rPr lang="es-ES" sz="6000" b="1">
                <a:latin typeface="Arial"/>
                <a:cs typeface="Arial"/>
              </a:rPr>
              <a:t> </a:t>
            </a:r>
            <a:endParaRPr lang="en-US" sz="6000"/>
          </a:p>
        </p:txBody>
      </p:sp>
      <p:sp>
        <p:nvSpPr>
          <p:cNvPr id="3" name="Subtitle 2">
            <a:extLst>
              <a:ext uri="{FF2B5EF4-FFF2-40B4-BE49-F238E27FC236}">
                <a16:creationId xmlns:a16="http://schemas.microsoft.com/office/drawing/2014/main" id="{538E6191-7A46-4446-9B7D-212DB6EE2EB7}"/>
              </a:ext>
            </a:extLst>
          </p:cNvPr>
          <p:cNvSpPr>
            <a:spLocks noGrp="1"/>
          </p:cNvSpPr>
          <p:nvPr>
            <p:ph type="subTitle" idx="1"/>
          </p:nvPr>
        </p:nvSpPr>
        <p:spPr/>
        <p:txBody>
          <a:bodyPr>
            <a:normAutofit fontScale="25000" lnSpcReduction="20000"/>
          </a:bodyPr>
          <a:lstStyle/>
          <a:p>
            <a:r>
              <a:rPr lang="en-US" sz="6000"/>
              <a:t>Made by:  Jorge Blanco Rey</a:t>
            </a:r>
          </a:p>
          <a:p>
            <a:r>
              <a:rPr lang="en-US" sz="6000"/>
              <a:t>	</a:t>
            </a:r>
            <a:r>
              <a:rPr lang="en-US" sz="6000" err="1"/>
              <a:t>Ángel</a:t>
            </a:r>
            <a:r>
              <a:rPr lang="en-US" sz="6000"/>
              <a:t> Casanova Bienzobas</a:t>
            </a:r>
          </a:p>
          <a:p>
            <a:r>
              <a:rPr lang="en-US" sz="6000"/>
              <a:t>	Rodrigo Juez Hernández</a:t>
            </a:r>
          </a:p>
          <a:p>
            <a:r>
              <a:rPr lang="en-US" sz="6000"/>
              <a:t>	Pablo Soëtard García</a:t>
            </a:r>
          </a:p>
          <a:p>
            <a:r>
              <a:rPr lang="en-US" sz="6000"/>
              <a:t>Group: 2391, team 2</a:t>
            </a:r>
          </a:p>
          <a:p>
            <a:endParaRPr lang="en-US"/>
          </a:p>
        </p:txBody>
      </p:sp>
      <p:pic>
        <p:nvPicPr>
          <p:cNvPr id="4" name="Picture 4">
            <a:extLst>
              <a:ext uri="{FF2B5EF4-FFF2-40B4-BE49-F238E27FC236}">
                <a16:creationId xmlns:a16="http://schemas.microsoft.com/office/drawing/2014/main" id="{BE4B9510-44AB-42F4-A730-A1DB178CD33E}"/>
              </a:ext>
            </a:extLst>
          </p:cNvPr>
          <p:cNvPicPr>
            <a:picLocks noChangeAspect="1"/>
          </p:cNvPicPr>
          <p:nvPr/>
        </p:nvPicPr>
        <p:blipFill>
          <a:blip r:embed="rId2"/>
          <a:stretch>
            <a:fillRect/>
          </a:stretch>
        </p:blipFill>
        <p:spPr>
          <a:xfrm>
            <a:off x="8977423" y="5237177"/>
            <a:ext cx="2743200" cy="1451833"/>
          </a:xfrm>
          <a:prstGeom prst="rect">
            <a:avLst/>
          </a:prstGeom>
        </p:spPr>
      </p:pic>
      <p:sp>
        <p:nvSpPr>
          <p:cNvPr id="6" name="Slide Number Placeholder 5">
            <a:extLst>
              <a:ext uri="{FF2B5EF4-FFF2-40B4-BE49-F238E27FC236}">
                <a16:creationId xmlns:a16="http://schemas.microsoft.com/office/drawing/2014/main" id="{C4F74C0F-824C-47ED-B72E-CEC2C4CF7937}"/>
              </a:ext>
            </a:extLst>
          </p:cNvPr>
          <p:cNvSpPr>
            <a:spLocks noGrp="1"/>
          </p:cNvSpPr>
          <p:nvPr>
            <p:ph type="sldNum" sz="quarter" idx="12"/>
          </p:nvPr>
        </p:nvSpPr>
        <p:spPr/>
        <p:txBody>
          <a:bodyPr/>
          <a:lstStyle/>
          <a:p>
            <a:fld id="{330EA680-D336-4FF7-8B7A-9848BB0A1C32}" type="slidenum">
              <a:rPr lang="en-US" smtClean="0"/>
              <a:t>1</a:t>
            </a:fld>
            <a:endParaRPr lang="en-US"/>
          </a:p>
        </p:txBody>
      </p:sp>
      <p:pic>
        <p:nvPicPr>
          <p:cNvPr id="5" name="Picture 6">
            <a:extLst>
              <a:ext uri="{FF2B5EF4-FFF2-40B4-BE49-F238E27FC236}">
                <a16:creationId xmlns:a16="http://schemas.microsoft.com/office/drawing/2014/main" id="{D4FD7099-6866-4E3D-8841-194F0AEA8A6B}"/>
              </a:ext>
            </a:extLst>
          </p:cNvPr>
          <p:cNvPicPr>
            <a:picLocks noChangeAspect="1"/>
          </p:cNvPicPr>
          <p:nvPr/>
        </p:nvPicPr>
        <p:blipFill>
          <a:blip r:embed="rId3"/>
          <a:stretch>
            <a:fillRect/>
          </a:stretch>
        </p:blipFill>
        <p:spPr>
          <a:xfrm>
            <a:off x="8532650" y="1741303"/>
            <a:ext cx="2121577" cy="2137348"/>
          </a:xfrm>
          <a:prstGeom prst="rect">
            <a:avLst/>
          </a:prstGeom>
        </p:spPr>
      </p:pic>
    </p:spTree>
    <p:extLst>
      <p:ext uri="{BB962C8B-B14F-4D97-AF65-F5344CB8AC3E}">
        <p14:creationId xmlns:p14="http://schemas.microsoft.com/office/powerpoint/2010/main" val="1802548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30D0-624B-4800-8AD0-453BDFF14144}"/>
              </a:ext>
            </a:extLst>
          </p:cNvPr>
          <p:cNvSpPr>
            <a:spLocks noGrp="1"/>
          </p:cNvSpPr>
          <p:nvPr>
            <p:ph type="title"/>
          </p:nvPr>
        </p:nvSpPr>
        <p:spPr/>
        <p:txBody>
          <a:bodyPr/>
          <a:lstStyle/>
          <a:p>
            <a:pPr algn="ctr"/>
            <a:r>
              <a:rPr lang="en-US" sz="4800">
                <a:ea typeface="+mj-lt"/>
                <a:cs typeface="+mj-lt"/>
              </a:rPr>
              <a:t>RISK MANAGEMENT - PREVENTIVE ACTIONS</a:t>
            </a:r>
            <a:endParaRPr lang="en-US" sz="4800"/>
          </a:p>
        </p:txBody>
      </p:sp>
      <p:graphicFrame>
        <p:nvGraphicFramePr>
          <p:cNvPr id="5" name="Table 5">
            <a:extLst>
              <a:ext uri="{FF2B5EF4-FFF2-40B4-BE49-F238E27FC236}">
                <a16:creationId xmlns:a16="http://schemas.microsoft.com/office/drawing/2014/main" id="{EF25BD40-F61B-434A-8667-7EB04DBE3413}"/>
              </a:ext>
            </a:extLst>
          </p:cNvPr>
          <p:cNvGraphicFramePr>
            <a:graphicFrameLocks noGrp="1"/>
          </p:cNvGraphicFramePr>
          <p:nvPr>
            <p:ph idx="1"/>
            <p:extLst>
              <p:ext uri="{D42A27DB-BD31-4B8C-83A1-F6EECF244321}">
                <p14:modId xmlns:p14="http://schemas.microsoft.com/office/powerpoint/2010/main" val="4067721829"/>
              </p:ext>
            </p:extLst>
          </p:nvPr>
        </p:nvGraphicFramePr>
        <p:xfrm>
          <a:off x="996823" y="1651508"/>
          <a:ext cx="10058389" cy="4546600"/>
        </p:xfrm>
        <a:graphic>
          <a:graphicData uri="http://schemas.openxmlformats.org/drawingml/2006/table">
            <a:tbl>
              <a:tblPr firstRow="1" bandRow="1">
                <a:tableStyleId>{5C22544A-7EE6-4342-B048-85BDC9FD1C3A}</a:tableStyleId>
              </a:tblPr>
              <a:tblGrid>
                <a:gridCol w="1083290">
                  <a:extLst>
                    <a:ext uri="{9D8B030D-6E8A-4147-A177-3AD203B41FA5}">
                      <a16:colId xmlns:a16="http://schemas.microsoft.com/office/drawing/2014/main" val="3766975509"/>
                    </a:ext>
                  </a:extLst>
                </a:gridCol>
                <a:gridCol w="2340220">
                  <a:extLst>
                    <a:ext uri="{9D8B030D-6E8A-4147-A177-3AD203B41FA5}">
                      <a16:colId xmlns:a16="http://schemas.microsoft.com/office/drawing/2014/main" val="2655321048"/>
                    </a:ext>
                  </a:extLst>
                </a:gridCol>
                <a:gridCol w="6634879">
                  <a:extLst>
                    <a:ext uri="{9D8B030D-6E8A-4147-A177-3AD203B41FA5}">
                      <a16:colId xmlns:a16="http://schemas.microsoft.com/office/drawing/2014/main" val="3453613218"/>
                    </a:ext>
                  </a:extLst>
                </a:gridCol>
              </a:tblGrid>
              <a:tr h="370840">
                <a:tc>
                  <a:txBody>
                    <a:bodyPr/>
                    <a:lstStyle/>
                    <a:p>
                      <a:pPr algn="ctr"/>
                      <a:r>
                        <a:rPr lang="en-US" b="1"/>
                        <a:t>Risk ID</a:t>
                      </a:r>
                    </a:p>
                  </a:txBody>
                  <a:tcPr/>
                </a:tc>
                <a:tc>
                  <a:txBody>
                    <a:bodyPr/>
                    <a:lstStyle/>
                    <a:p>
                      <a:pPr lvl="0" algn="ctr">
                        <a:buNone/>
                      </a:pPr>
                      <a:r>
                        <a:rPr lang="en-US" sz="1800" b="1" i="0" u="none" strike="noStrike" noProof="0">
                          <a:latin typeface="Rockwell"/>
                        </a:rPr>
                        <a:t>Short name</a:t>
                      </a:r>
                      <a:endParaRPr lang="en-US" b="1"/>
                    </a:p>
                  </a:txBody>
                  <a:tcPr/>
                </a:tc>
                <a:tc>
                  <a:txBody>
                    <a:bodyPr/>
                    <a:lstStyle/>
                    <a:p>
                      <a:pPr lvl="0" algn="ctr">
                        <a:buNone/>
                      </a:pPr>
                      <a:r>
                        <a:rPr lang="en-US" sz="1800" b="1" i="0" u="none" strike="noStrike" noProof="0">
                          <a:latin typeface="Rockwell"/>
                        </a:rPr>
                        <a:t>Preventive actions</a:t>
                      </a:r>
                      <a:endParaRPr lang="en-US" b="1"/>
                    </a:p>
                  </a:txBody>
                  <a:tcPr/>
                </a:tc>
                <a:extLst>
                  <a:ext uri="{0D108BD9-81ED-4DB2-BD59-A6C34878D82A}">
                    <a16:rowId xmlns:a16="http://schemas.microsoft.com/office/drawing/2014/main" val="2122045924"/>
                  </a:ext>
                </a:extLst>
              </a:tr>
              <a:tr h="370840">
                <a:tc>
                  <a:txBody>
                    <a:bodyPr/>
                    <a:lstStyle/>
                    <a:p>
                      <a:pPr algn="ctr"/>
                      <a:r>
                        <a:rPr lang="en-US"/>
                        <a:t>R1</a:t>
                      </a:r>
                    </a:p>
                  </a:txBody>
                  <a:tcPr anchor="ctr"/>
                </a:tc>
                <a:tc>
                  <a:txBody>
                    <a:bodyPr/>
                    <a:lstStyle/>
                    <a:p>
                      <a:pPr lvl="0" algn="ctr">
                        <a:buNone/>
                      </a:pPr>
                      <a:r>
                        <a:rPr lang="en-GB" sz="1800" b="0" i="0" u="none" strike="noStrike" noProof="0">
                          <a:latin typeface="Rockwell"/>
                        </a:rPr>
                        <a:t>Lack of time</a:t>
                      </a:r>
                      <a:endParaRPr lang="es-ES"/>
                    </a:p>
                  </a:txBody>
                  <a:tcPr anchor="ctr"/>
                </a:tc>
                <a:tc>
                  <a:txBody>
                    <a:bodyPr/>
                    <a:lstStyle/>
                    <a:p>
                      <a:pPr marL="285750" indent="-285750" algn="l">
                        <a:buFont typeface="Arial"/>
                        <a:buChar char="•"/>
                      </a:pPr>
                      <a:r>
                        <a:rPr lang="en-US" sz="1600"/>
                        <a:t>Follow the Gantt diagrams strictly.</a:t>
                      </a:r>
                    </a:p>
                    <a:p>
                      <a:pPr marL="285750" lvl="0" indent="-285750" algn="l">
                        <a:buFont typeface="Arial"/>
                        <a:buChar char="•"/>
                      </a:pPr>
                      <a:r>
                        <a:rPr lang="en-US" sz="1600"/>
                        <a:t>Monitor both projects for having a perspective of the available personnel for this project in the future.</a:t>
                      </a:r>
                    </a:p>
                    <a:p>
                      <a:pPr marL="285750" lvl="0" indent="-285750" algn="l">
                        <a:buFont typeface="Arial"/>
                        <a:buChar char="•"/>
                      </a:pPr>
                      <a:r>
                        <a:rPr lang="en-US" sz="1600"/>
                        <a:t>Collect some CV in order to have a quick access to extra personnel.</a:t>
                      </a:r>
                    </a:p>
                  </a:txBody>
                  <a:tcPr anchor="ctr"/>
                </a:tc>
                <a:extLst>
                  <a:ext uri="{0D108BD9-81ED-4DB2-BD59-A6C34878D82A}">
                    <a16:rowId xmlns:a16="http://schemas.microsoft.com/office/drawing/2014/main" val="3671642969"/>
                  </a:ext>
                </a:extLst>
              </a:tr>
              <a:tr h="370840">
                <a:tc>
                  <a:txBody>
                    <a:bodyPr/>
                    <a:lstStyle/>
                    <a:p>
                      <a:pPr algn="ctr"/>
                      <a:r>
                        <a:rPr lang="en-US"/>
                        <a:t>R2</a:t>
                      </a:r>
                    </a:p>
                  </a:txBody>
                  <a:tcPr anchor="ctr"/>
                </a:tc>
                <a:tc>
                  <a:txBody>
                    <a:bodyPr/>
                    <a:lstStyle/>
                    <a:p>
                      <a:pPr lvl="0" algn="ctr">
                        <a:buNone/>
                      </a:pPr>
                      <a:r>
                        <a:rPr lang="en-GB" sz="1800" b="0" i="0" u="none" strike="noStrike" noProof="0">
                          <a:latin typeface="Rockwell"/>
                        </a:rPr>
                        <a:t>Low Quality</a:t>
                      </a:r>
                      <a:endParaRPr lang="en-US"/>
                    </a:p>
                  </a:txBody>
                  <a:tcPr anchor="ctr"/>
                </a:tc>
                <a:tc>
                  <a:txBody>
                    <a:bodyPr/>
                    <a:lstStyle/>
                    <a:p>
                      <a:pPr marL="285750" indent="-285750" algn="l">
                        <a:buFont typeface="Arial"/>
                        <a:buChar char="•"/>
                      </a:pPr>
                      <a:r>
                        <a:rPr lang="en-US" sz="1600"/>
                        <a:t>Perform tests to the developers in order to make them getting familiar with the main libraries.</a:t>
                      </a:r>
                    </a:p>
                    <a:p>
                      <a:pPr marL="285750" lvl="0" indent="-285750" algn="l">
                        <a:buFont typeface="Arial"/>
                        <a:buChar char="•"/>
                      </a:pPr>
                      <a:r>
                        <a:rPr lang="en-US" sz="1600"/>
                        <a:t>Assing a mentor to the developers that have lower experience.</a:t>
                      </a:r>
                    </a:p>
                    <a:p>
                      <a:pPr marL="285750" lvl="0" indent="-285750" algn="l">
                        <a:buFont typeface="Arial"/>
                        <a:buChar char="•"/>
                      </a:pPr>
                      <a:r>
                        <a:rPr lang="en-US" sz="1600"/>
                        <a:t>Send the developer to a sort course before starting with the project.</a:t>
                      </a:r>
                    </a:p>
                  </a:txBody>
                  <a:tcPr anchor="ctr"/>
                </a:tc>
                <a:extLst>
                  <a:ext uri="{0D108BD9-81ED-4DB2-BD59-A6C34878D82A}">
                    <a16:rowId xmlns:a16="http://schemas.microsoft.com/office/drawing/2014/main" val="167347578"/>
                  </a:ext>
                </a:extLst>
              </a:tr>
              <a:tr h="370840">
                <a:tc>
                  <a:txBody>
                    <a:bodyPr/>
                    <a:lstStyle/>
                    <a:p>
                      <a:pPr algn="ctr"/>
                      <a:r>
                        <a:rPr lang="en-US"/>
                        <a:t>R3</a:t>
                      </a:r>
                    </a:p>
                  </a:txBody>
                  <a:tcPr anchor="ctr"/>
                </a:tc>
                <a:tc>
                  <a:txBody>
                    <a:bodyPr/>
                    <a:lstStyle/>
                    <a:p>
                      <a:pPr lvl="0" algn="ctr">
                        <a:buNone/>
                      </a:pPr>
                      <a:r>
                        <a:rPr lang="en-GB" sz="1800" b="0" i="0" u="none" strike="noStrike" noProof="0"/>
                        <a:t>Lack of Coordination</a:t>
                      </a:r>
                      <a:endParaRPr lang="es-ES"/>
                    </a:p>
                  </a:txBody>
                  <a:tcPr anchor="ctr"/>
                </a:tc>
                <a:tc>
                  <a:txBody>
                    <a:bodyPr/>
                    <a:lstStyle/>
                    <a:p>
                      <a:pPr marL="285750" indent="-285750" algn="l">
                        <a:buFont typeface="Arial"/>
                        <a:buChar char="•"/>
                      </a:pPr>
                      <a:r>
                        <a:rPr lang="en-US" sz="1600"/>
                        <a:t>Make a written and close contract with all requirements that those companies shall accomplish.</a:t>
                      </a:r>
                    </a:p>
                    <a:p>
                      <a:pPr marL="285750" lvl="0" indent="-285750" algn="l">
                        <a:buFont typeface="Arial"/>
                        <a:buChar char="•"/>
                      </a:pPr>
                      <a:r>
                        <a:rPr lang="en-US" sz="1600"/>
                        <a:t>Choose companies whose reviews are positive or those ones with have worked with us previously.</a:t>
                      </a:r>
                    </a:p>
                    <a:p>
                      <a:pPr marL="285750" lvl="0" indent="-285750" algn="l">
                        <a:buFont typeface="Arial"/>
                        <a:buChar char="•"/>
                      </a:pPr>
                      <a:r>
                        <a:rPr lang="en-US" sz="1600"/>
                        <a:t>Ask the subcontracted companies to dispatch us a Gantt diagram of their internal implementation.</a:t>
                      </a:r>
                    </a:p>
                  </a:txBody>
                  <a:tcPr anchor="ctr"/>
                </a:tc>
                <a:extLst>
                  <a:ext uri="{0D108BD9-81ED-4DB2-BD59-A6C34878D82A}">
                    <a16:rowId xmlns:a16="http://schemas.microsoft.com/office/drawing/2014/main" val="1884082101"/>
                  </a:ext>
                </a:extLst>
              </a:tr>
            </a:tbl>
          </a:graphicData>
        </a:graphic>
      </p:graphicFrame>
      <p:sp>
        <p:nvSpPr>
          <p:cNvPr id="4" name="Slide Number Placeholder 3">
            <a:extLst>
              <a:ext uri="{FF2B5EF4-FFF2-40B4-BE49-F238E27FC236}">
                <a16:creationId xmlns:a16="http://schemas.microsoft.com/office/drawing/2014/main" id="{126C0230-CFBF-4FA4-BAA2-7CEFAA61A09B}"/>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80873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1DB6-E2EA-4E43-8F6E-62B2EB525E59}"/>
              </a:ext>
            </a:extLst>
          </p:cNvPr>
          <p:cNvSpPr>
            <a:spLocks noGrp="1"/>
          </p:cNvSpPr>
          <p:nvPr>
            <p:ph type="title"/>
          </p:nvPr>
        </p:nvSpPr>
        <p:spPr>
          <a:xfrm>
            <a:off x="1069848" y="484632"/>
            <a:ext cx="10058400" cy="1542288"/>
          </a:xfrm>
        </p:spPr>
        <p:txBody>
          <a:bodyPr>
            <a:normAutofit/>
          </a:bodyPr>
          <a:lstStyle/>
          <a:p>
            <a:pPr algn="ctr"/>
            <a:r>
              <a:rPr lang="en-US" sz="4800">
                <a:ea typeface="+mj-lt"/>
                <a:cs typeface="+mj-lt"/>
              </a:rPr>
              <a:t>RISK MANAGEMENT – CORRECTIVE ACTIONS</a:t>
            </a:r>
            <a:endParaRPr lang="en-US" sz="4800"/>
          </a:p>
        </p:txBody>
      </p:sp>
      <p:graphicFrame>
        <p:nvGraphicFramePr>
          <p:cNvPr id="5" name="Table 5">
            <a:extLst>
              <a:ext uri="{FF2B5EF4-FFF2-40B4-BE49-F238E27FC236}">
                <a16:creationId xmlns:a16="http://schemas.microsoft.com/office/drawing/2014/main" id="{C4A15055-70B7-4910-96B8-40850019712E}"/>
              </a:ext>
            </a:extLst>
          </p:cNvPr>
          <p:cNvGraphicFramePr>
            <a:graphicFrameLocks noGrp="1"/>
          </p:cNvGraphicFramePr>
          <p:nvPr>
            <p:ph idx="1"/>
            <p:extLst>
              <p:ext uri="{D42A27DB-BD31-4B8C-83A1-F6EECF244321}">
                <p14:modId xmlns:p14="http://schemas.microsoft.com/office/powerpoint/2010/main" val="85462014"/>
              </p:ext>
            </p:extLst>
          </p:nvPr>
        </p:nvGraphicFramePr>
        <p:xfrm>
          <a:off x="1069975" y="1747272"/>
          <a:ext cx="10058388" cy="5034280"/>
        </p:xfrm>
        <a:graphic>
          <a:graphicData uri="http://schemas.openxmlformats.org/drawingml/2006/table">
            <a:tbl>
              <a:tblPr firstRow="1" bandRow="1">
                <a:tableStyleId>{5C22544A-7EE6-4342-B048-85BDC9FD1C3A}</a:tableStyleId>
              </a:tblPr>
              <a:tblGrid>
                <a:gridCol w="1112786">
                  <a:extLst>
                    <a:ext uri="{9D8B030D-6E8A-4147-A177-3AD203B41FA5}">
                      <a16:colId xmlns:a16="http://schemas.microsoft.com/office/drawing/2014/main" val="1512930803"/>
                    </a:ext>
                  </a:extLst>
                </a:gridCol>
                <a:gridCol w="2467897">
                  <a:extLst>
                    <a:ext uri="{9D8B030D-6E8A-4147-A177-3AD203B41FA5}">
                      <a16:colId xmlns:a16="http://schemas.microsoft.com/office/drawing/2014/main" val="64314502"/>
                    </a:ext>
                  </a:extLst>
                </a:gridCol>
                <a:gridCol w="6477705">
                  <a:extLst>
                    <a:ext uri="{9D8B030D-6E8A-4147-A177-3AD203B41FA5}">
                      <a16:colId xmlns:a16="http://schemas.microsoft.com/office/drawing/2014/main" val="4101110833"/>
                    </a:ext>
                  </a:extLst>
                </a:gridCol>
              </a:tblGrid>
              <a:tr h="370840">
                <a:tc>
                  <a:txBody>
                    <a:bodyPr/>
                    <a:lstStyle/>
                    <a:p>
                      <a:pPr lvl="0" algn="ctr">
                        <a:buNone/>
                      </a:pPr>
                      <a:r>
                        <a:rPr lang="en-US" sz="1800" b="1" i="0" u="none" strike="noStrike" noProof="0">
                          <a:latin typeface="Rockwell"/>
                        </a:rPr>
                        <a:t>Risk ID</a:t>
                      </a:r>
                      <a:endParaRPr lang="en-US" b="1"/>
                    </a:p>
                  </a:txBody>
                  <a:tcPr/>
                </a:tc>
                <a:tc>
                  <a:txBody>
                    <a:bodyPr/>
                    <a:lstStyle/>
                    <a:p>
                      <a:pPr lvl="0" algn="ctr">
                        <a:buNone/>
                      </a:pPr>
                      <a:r>
                        <a:rPr lang="en-US" sz="1800" b="1" i="0" u="none" strike="noStrike" noProof="0">
                          <a:latin typeface="Rockwell"/>
                        </a:rPr>
                        <a:t>Short name</a:t>
                      </a:r>
                      <a:endParaRPr lang="en-US" b="1"/>
                    </a:p>
                  </a:txBody>
                  <a:tcPr/>
                </a:tc>
                <a:tc>
                  <a:txBody>
                    <a:bodyPr/>
                    <a:lstStyle/>
                    <a:p>
                      <a:pPr lvl="0" algn="ctr">
                        <a:buNone/>
                      </a:pPr>
                      <a:r>
                        <a:rPr lang="en-US" sz="1800" b="1" i="0" u="none" strike="noStrike" noProof="0">
                          <a:latin typeface="Rockwell"/>
                        </a:rPr>
                        <a:t>Corrective or mitigation actions</a:t>
                      </a:r>
                      <a:endParaRPr lang="en-US" b="1"/>
                    </a:p>
                  </a:txBody>
                  <a:tcPr/>
                </a:tc>
                <a:extLst>
                  <a:ext uri="{0D108BD9-81ED-4DB2-BD59-A6C34878D82A}">
                    <a16:rowId xmlns:a16="http://schemas.microsoft.com/office/drawing/2014/main" val="667154670"/>
                  </a:ext>
                </a:extLst>
              </a:tr>
              <a:tr h="370840">
                <a:tc>
                  <a:txBody>
                    <a:bodyPr/>
                    <a:lstStyle/>
                    <a:p>
                      <a:pPr algn="ctr"/>
                      <a:r>
                        <a:rPr lang="en-US"/>
                        <a:t>R1</a:t>
                      </a:r>
                    </a:p>
                  </a:txBody>
                  <a:tcPr anchor="ctr"/>
                </a:tc>
                <a:tc>
                  <a:txBody>
                    <a:bodyPr/>
                    <a:lstStyle/>
                    <a:p>
                      <a:pPr lvl="0" algn="ctr">
                        <a:buNone/>
                      </a:pPr>
                      <a:r>
                        <a:rPr lang="en-GB" sz="1800" b="0" i="0" u="none" strike="noStrike" noProof="0">
                          <a:latin typeface="Rockwell"/>
                        </a:rPr>
                        <a:t>Lack of time</a:t>
                      </a:r>
                      <a:endParaRPr lang="es-ES"/>
                    </a:p>
                  </a:txBody>
                  <a:tcPr anchor="ctr"/>
                </a:tc>
                <a:tc>
                  <a:txBody>
                    <a:bodyPr/>
                    <a:lstStyle/>
                    <a:p>
                      <a:pPr marL="285750" indent="-285750" algn="l">
                        <a:buFont typeface="Arial"/>
                        <a:buChar char="•"/>
                      </a:pPr>
                      <a:r>
                        <a:rPr lang="en-US" sz="1600"/>
                        <a:t>Hire new personnel and adjust the remaining effort.</a:t>
                      </a:r>
                    </a:p>
                    <a:p>
                      <a:pPr marL="285750" lvl="0" indent="-285750" algn="l">
                        <a:buFont typeface="Arial"/>
                        <a:buChar char="•"/>
                      </a:pPr>
                      <a:r>
                        <a:rPr lang="en-US" sz="1600"/>
                        <a:t>Redesign the project plan.</a:t>
                      </a:r>
                    </a:p>
                    <a:p>
                      <a:pPr marL="285750" lvl="0" indent="-285750" algn="l">
                        <a:buFont typeface="Arial"/>
                        <a:buChar char="•"/>
                      </a:pPr>
                      <a:r>
                        <a:rPr lang="en-US" sz="1600"/>
                        <a:t>Work on the weekends.</a:t>
                      </a:r>
                    </a:p>
                  </a:txBody>
                  <a:tcPr anchor="ctr"/>
                </a:tc>
                <a:extLst>
                  <a:ext uri="{0D108BD9-81ED-4DB2-BD59-A6C34878D82A}">
                    <a16:rowId xmlns:a16="http://schemas.microsoft.com/office/drawing/2014/main" val="1668293203"/>
                  </a:ext>
                </a:extLst>
              </a:tr>
              <a:tr h="370840">
                <a:tc>
                  <a:txBody>
                    <a:bodyPr/>
                    <a:lstStyle/>
                    <a:p>
                      <a:pPr algn="ctr"/>
                      <a:r>
                        <a:rPr lang="en-US"/>
                        <a:t>R2</a:t>
                      </a:r>
                    </a:p>
                  </a:txBody>
                  <a:tcPr anchor="ctr"/>
                </a:tc>
                <a:tc>
                  <a:txBody>
                    <a:bodyPr/>
                    <a:lstStyle/>
                    <a:p>
                      <a:pPr lvl="0" algn="ctr">
                        <a:buNone/>
                      </a:pPr>
                      <a:r>
                        <a:rPr lang="en-GB" sz="1800" b="0" i="0" u="none" strike="noStrike" noProof="0">
                          <a:latin typeface="Rockwell"/>
                        </a:rPr>
                        <a:t>Low Quality</a:t>
                      </a:r>
                      <a:endParaRPr lang="en-US"/>
                    </a:p>
                  </a:txBody>
                  <a:tcPr anchor="ctr"/>
                </a:tc>
                <a:tc>
                  <a:txBody>
                    <a:bodyPr/>
                    <a:lstStyle/>
                    <a:p>
                      <a:pPr marL="285750" indent="-285750" algn="l">
                        <a:buFont typeface="Arial"/>
                        <a:buChar char="•"/>
                      </a:pPr>
                      <a:r>
                        <a:rPr lang="en-US" sz="1600"/>
                        <a:t>Hire an expert in the </a:t>
                      </a:r>
                      <a:r>
                        <a:rPr lang="en-US" sz="1600" b="0" i="0" u="none" strike="noStrike" noProof="0">
                          <a:latin typeface="Rockwell"/>
                        </a:rPr>
                        <a:t>environment </a:t>
                      </a:r>
                      <a:r>
                        <a:rPr lang="en-US" sz="1600"/>
                        <a:t>for leading the personnel wit lower experience.</a:t>
                      </a:r>
                    </a:p>
                    <a:p>
                      <a:pPr marL="285750" lvl="0" indent="-285750" algn="l">
                        <a:buFont typeface="Arial"/>
                        <a:buChar char="•"/>
                      </a:pPr>
                      <a:r>
                        <a:rPr lang="en-US" sz="1600"/>
                        <a:t>Implements the "pair programing" method to allow developers to help each other.</a:t>
                      </a:r>
                    </a:p>
                    <a:p>
                      <a:pPr marL="285750" lvl="0" indent="-285750" algn="l">
                        <a:buFont typeface="Arial"/>
                        <a:buChar char="•"/>
                      </a:pPr>
                      <a:r>
                        <a:rPr lang="en-US" sz="1600"/>
                        <a:t>Orde an expert to  make a quality test of the software in order to see if the product is valid to be dispatched.</a:t>
                      </a:r>
                    </a:p>
                    <a:p>
                      <a:pPr marL="285750" lvl="0" indent="-285750" algn="l">
                        <a:buFont typeface="Arial"/>
                        <a:buChar char="•"/>
                      </a:pPr>
                      <a:r>
                        <a:rPr lang="en-US" sz="1600"/>
                        <a:t>Audit the company to find out why the quality was lower, and how to prevent inexperienced technical staff.</a:t>
                      </a:r>
                    </a:p>
                  </a:txBody>
                  <a:tcPr anchor="ctr"/>
                </a:tc>
                <a:extLst>
                  <a:ext uri="{0D108BD9-81ED-4DB2-BD59-A6C34878D82A}">
                    <a16:rowId xmlns:a16="http://schemas.microsoft.com/office/drawing/2014/main" val="1734152705"/>
                  </a:ext>
                </a:extLst>
              </a:tr>
              <a:tr h="370840">
                <a:tc>
                  <a:txBody>
                    <a:bodyPr/>
                    <a:lstStyle/>
                    <a:p>
                      <a:pPr algn="ctr"/>
                      <a:r>
                        <a:rPr lang="en-US"/>
                        <a:t>R3</a:t>
                      </a:r>
                    </a:p>
                  </a:txBody>
                  <a:tcPr anchor="ctr"/>
                </a:tc>
                <a:tc>
                  <a:txBody>
                    <a:bodyPr/>
                    <a:lstStyle/>
                    <a:p>
                      <a:pPr lvl="0" algn="ctr">
                        <a:buNone/>
                      </a:pPr>
                      <a:r>
                        <a:rPr lang="en-GB" sz="1800" b="0" i="0" u="none" strike="noStrike" noProof="0"/>
                        <a:t>Lack of Coordination</a:t>
                      </a:r>
                      <a:endParaRPr lang="es-ES"/>
                    </a:p>
                  </a:txBody>
                  <a:tcPr anchor="ctr"/>
                </a:tc>
                <a:tc>
                  <a:txBody>
                    <a:bodyPr/>
                    <a:lstStyle/>
                    <a:p>
                      <a:pPr marL="285750" indent="-285750" algn="l">
                        <a:buFont typeface="Arial"/>
                        <a:buChar char="•"/>
                      </a:pPr>
                      <a:r>
                        <a:rPr lang="en-US" sz="1600"/>
                        <a:t>Have and alternative company in case one of them left the project in the development phase.</a:t>
                      </a:r>
                    </a:p>
                    <a:p>
                      <a:pPr marL="285750" lvl="0" indent="-285750" algn="l">
                        <a:buFont typeface="Arial"/>
                        <a:buChar char="•"/>
                      </a:pPr>
                      <a:r>
                        <a:rPr lang="en-US" sz="1600" b="0" i="0" u="none" strike="noStrike" noProof="0">
                          <a:latin typeface="Rockwell"/>
                        </a:rPr>
                        <a:t>Update the Gantt chart, not setting very “caught” dates, in case some problems arise.</a:t>
                      </a:r>
                    </a:p>
                    <a:p>
                      <a:pPr marL="285750" lvl="0" indent="-285750" algn="l">
                        <a:buFont typeface="Arial"/>
                        <a:buChar char="•"/>
                      </a:pPr>
                      <a:r>
                        <a:rPr lang="en-US" sz="1600" b="0" i="0" u="none" strike="noStrike" noProof="0">
                          <a:latin typeface="Rockwell"/>
                        </a:rPr>
                        <a:t>Promote a person as a manager to merge all the modulus that the third parties  has provided to the project</a:t>
                      </a:r>
                    </a:p>
                    <a:p>
                      <a:pPr marL="285750" lvl="0" indent="-285750" algn="l">
                        <a:buFont typeface="Arial"/>
                        <a:buChar char="•"/>
                      </a:pPr>
                      <a:endParaRPr lang="en-US" sz="1600"/>
                    </a:p>
                  </a:txBody>
                  <a:tcPr anchor="ctr"/>
                </a:tc>
                <a:extLst>
                  <a:ext uri="{0D108BD9-81ED-4DB2-BD59-A6C34878D82A}">
                    <a16:rowId xmlns:a16="http://schemas.microsoft.com/office/drawing/2014/main" val="3972548596"/>
                  </a:ext>
                </a:extLst>
              </a:tr>
            </a:tbl>
          </a:graphicData>
        </a:graphic>
      </p:graphicFrame>
      <p:sp>
        <p:nvSpPr>
          <p:cNvPr id="4" name="Slide Number Placeholder 3">
            <a:extLst>
              <a:ext uri="{FF2B5EF4-FFF2-40B4-BE49-F238E27FC236}">
                <a16:creationId xmlns:a16="http://schemas.microsoft.com/office/drawing/2014/main" id="{BFBAD68A-2BDB-43FC-B65E-108F22280951}"/>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12892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E93C-9AC3-496E-AAC9-B287F7F50720}"/>
              </a:ext>
            </a:extLst>
          </p:cNvPr>
          <p:cNvSpPr>
            <a:spLocks noGrp="1"/>
          </p:cNvSpPr>
          <p:nvPr>
            <p:ph type="title"/>
          </p:nvPr>
        </p:nvSpPr>
        <p:spPr>
          <a:xfrm>
            <a:off x="1069848" y="81591"/>
            <a:ext cx="10058400" cy="1325956"/>
          </a:xfrm>
        </p:spPr>
        <p:txBody>
          <a:bodyPr/>
          <a:lstStyle/>
          <a:p>
            <a:pPr algn="ctr"/>
            <a:r>
              <a:rPr lang="en-US">
                <a:ea typeface="+mj-lt"/>
                <a:cs typeface="+mj-lt"/>
              </a:rPr>
              <a:t>RISK IDENTIFICATION</a:t>
            </a:r>
            <a:endParaRPr lang="en-US"/>
          </a:p>
        </p:txBody>
      </p:sp>
      <p:graphicFrame>
        <p:nvGraphicFramePr>
          <p:cNvPr id="3" name="Tabla 5">
            <a:extLst>
              <a:ext uri="{FF2B5EF4-FFF2-40B4-BE49-F238E27FC236}">
                <a16:creationId xmlns:a16="http://schemas.microsoft.com/office/drawing/2014/main" id="{D687748A-300B-47BA-BC0C-D9E7BF381490}"/>
              </a:ext>
            </a:extLst>
          </p:cNvPr>
          <p:cNvGraphicFramePr>
            <a:graphicFrameLocks noGrp="1"/>
          </p:cNvGraphicFramePr>
          <p:nvPr>
            <p:ph idx="4294967295"/>
            <p:extLst>
              <p:ext uri="{D42A27DB-BD31-4B8C-83A1-F6EECF244321}">
                <p14:modId xmlns:p14="http://schemas.microsoft.com/office/powerpoint/2010/main" val="366758146"/>
              </p:ext>
            </p:extLst>
          </p:nvPr>
        </p:nvGraphicFramePr>
        <p:xfrm>
          <a:off x="606491" y="1076514"/>
          <a:ext cx="10704633" cy="5270168"/>
        </p:xfrm>
        <a:graphic>
          <a:graphicData uri="http://schemas.openxmlformats.org/drawingml/2006/table">
            <a:tbl>
              <a:tblPr firstRow="1" bandRow="1">
                <a:tableStyleId>{5C22544A-7EE6-4342-B048-85BDC9FD1C3A}</a:tableStyleId>
              </a:tblPr>
              <a:tblGrid>
                <a:gridCol w="1027837">
                  <a:extLst>
                    <a:ext uri="{9D8B030D-6E8A-4147-A177-3AD203B41FA5}">
                      <a16:colId xmlns:a16="http://schemas.microsoft.com/office/drawing/2014/main" val="175892768"/>
                    </a:ext>
                  </a:extLst>
                </a:gridCol>
                <a:gridCol w="2489790">
                  <a:extLst>
                    <a:ext uri="{9D8B030D-6E8A-4147-A177-3AD203B41FA5}">
                      <a16:colId xmlns:a16="http://schemas.microsoft.com/office/drawing/2014/main" val="3223033638"/>
                    </a:ext>
                  </a:extLst>
                </a:gridCol>
                <a:gridCol w="4510843">
                  <a:extLst>
                    <a:ext uri="{9D8B030D-6E8A-4147-A177-3AD203B41FA5}">
                      <a16:colId xmlns:a16="http://schemas.microsoft.com/office/drawing/2014/main" val="3425469660"/>
                    </a:ext>
                  </a:extLst>
                </a:gridCol>
                <a:gridCol w="2676163">
                  <a:extLst>
                    <a:ext uri="{9D8B030D-6E8A-4147-A177-3AD203B41FA5}">
                      <a16:colId xmlns:a16="http://schemas.microsoft.com/office/drawing/2014/main" val="4151872731"/>
                    </a:ext>
                  </a:extLst>
                </a:gridCol>
              </a:tblGrid>
              <a:tr h="472201">
                <a:tc>
                  <a:txBody>
                    <a:bodyPr/>
                    <a:lstStyle/>
                    <a:p>
                      <a:pPr algn="ctr"/>
                      <a:r>
                        <a:rPr lang="en-GB" sz="1600" noProof="0"/>
                        <a:t>Risk ID</a:t>
                      </a:r>
                    </a:p>
                  </a:txBody>
                  <a:tcPr/>
                </a:tc>
                <a:tc>
                  <a:txBody>
                    <a:bodyPr/>
                    <a:lstStyle/>
                    <a:p>
                      <a:pPr algn="ctr"/>
                      <a:r>
                        <a:rPr lang="en-GB" sz="1600" noProof="0"/>
                        <a:t>Name</a:t>
                      </a:r>
                    </a:p>
                  </a:txBody>
                  <a:tcPr/>
                </a:tc>
                <a:tc>
                  <a:txBody>
                    <a:bodyPr/>
                    <a:lstStyle/>
                    <a:p>
                      <a:pPr algn="ctr"/>
                      <a:r>
                        <a:rPr lang="en-GB" sz="1600" noProof="0"/>
                        <a:t>Risk description</a:t>
                      </a:r>
                    </a:p>
                  </a:txBody>
                  <a:tcPr/>
                </a:tc>
                <a:tc>
                  <a:txBody>
                    <a:bodyPr/>
                    <a:lstStyle/>
                    <a:p>
                      <a:pPr algn="ctr"/>
                      <a:r>
                        <a:rPr lang="en-GB" sz="1600" noProof="0"/>
                        <a:t>Category</a:t>
                      </a:r>
                    </a:p>
                  </a:txBody>
                  <a:tcPr/>
                </a:tc>
                <a:extLst>
                  <a:ext uri="{0D108BD9-81ED-4DB2-BD59-A6C34878D82A}">
                    <a16:rowId xmlns:a16="http://schemas.microsoft.com/office/drawing/2014/main" val="3406973786"/>
                  </a:ext>
                </a:extLst>
              </a:tr>
              <a:tr h="1689007">
                <a:tc>
                  <a:txBody>
                    <a:bodyPr/>
                    <a:lstStyle/>
                    <a:p>
                      <a:pPr algn="ctr"/>
                      <a:r>
                        <a:rPr lang="en-GB" sz="1600" noProof="0"/>
                        <a:t>R1</a:t>
                      </a:r>
                    </a:p>
                  </a:txBody>
                  <a:tcPr anchor="ctr"/>
                </a:tc>
                <a:tc>
                  <a:txBody>
                    <a:bodyPr/>
                    <a:lstStyle/>
                    <a:p>
                      <a:pPr lvl="0" algn="ctr">
                        <a:buNone/>
                      </a:pPr>
                      <a:r>
                        <a:rPr lang="en-GB" sz="1600" noProof="0"/>
                        <a:t>Lack of time</a:t>
                      </a:r>
                      <a:endParaRPr lang="es-ES"/>
                    </a:p>
                  </a:txBody>
                  <a:tcPr anchor="ctr"/>
                </a:tc>
                <a:tc>
                  <a:txBody>
                    <a:bodyPr/>
                    <a:lstStyle/>
                    <a:p>
                      <a:pPr algn="ctr"/>
                      <a:r>
                        <a:rPr lang="en-GB" sz="1600" noProof="0"/>
                        <a:t>We must start a new project on the same deadline of the UAM project which could cause that, if the planning established was not fulfilled due to any inconvenient, a potential lack of time to finish the UAM project may occur.</a:t>
                      </a:r>
                    </a:p>
                  </a:txBody>
                  <a:tcPr anchor="ctr"/>
                </a:tc>
                <a:tc>
                  <a:txBody>
                    <a:bodyPr/>
                    <a:lstStyle/>
                    <a:p>
                      <a:pPr algn="ctr"/>
                      <a:r>
                        <a:rPr lang="en-GB" sz="1600" noProof="0"/>
                        <a:t>Project</a:t>
                      </a:r>
                    </a:p>
                  </a:txBody>
                  <a:tcPr anchor="ctr"/>
                </a:tc>
                <a:extLst>
                  <a:ext uri="{0D108BD9-81ED-4DB2-BD59-A6C34878D82A}">
                    <a16:rowId xmlns:a16="http://schemas.microsoft.com/office/drawing/2014/main" val="2971637422"/>
                  </a:ext>
                </a:extLst>
              </a:tr>
              <a:tr h="814781">
                <a:tc>
                  <a:txBody>
                    <a:bodyPr/>
                    <a:lstStyle/>
                    <a:p>
                      <a:pPr algn="ctr"/>
                      <a:r>
                        <a:rPr lang="en-GB" sz="1600" noProof="0"/>
                        <a:t>R2</a:t>
                      </a:r>
                    </a:p>
                  </a:txBody>
                  <a:tcPr anchor="ctr"/>
                </a:tc>
                <a:tc>
                  <a:txBody>
                    <a:bodyPr/>
                    <a:lstStyle/>
                    <a:p>
                      <a:pPr algn="ctr"/>
                      <a:r>
                        <a:rPr lang="en-GB" sz="1600" noProof="0"/>
                        <a:t>Low Quality</a:t>
                      </a:r>
                      <a:endParaRPr lang="es-ES"/>
                    </a:p>
                  </a:txBody>
                  <a:tcPr anchor="ctr"/>
                </a:tc>
                <a:tc>
                  <a:txBody>
                    <a:bodyPr/>
                    <a:lstStyle/>
                    <a:p>
                      <a:pPr algn="ctr"/>
                      <a:r>
                        <a:rPr lang="en-GB" sz="1600" noProof="0"/>
                        <a:t>Having programmers that are unexperienced with this type of application, and with </a:t>
                      </a:r>
                      <a:r>
                        <a:rPr lang="en-GB" sz="1600" b="0" i="0" u="none" strike="noStrike" kern="1200" baseline="0" noProof="0">
                          <a:solidFill>
                            <a:schemeClr val="dk1"/>
                          </a:solidFill>
                          <a:latin typeface="+mn-lt"/>
                          <a:ea typeface="+mn-ea"/>
                          <a:cs typeface="+mn-cs"/>
                        </a:rPr>
                        <a:t>underlying</a:t>
                      </a:r>
                      <a:r>
                        <a:rPr lang="es-ES" sz="1600" b="0" i="0" u="none" strike="noStrike" kern="1200" baseline="0">
                          <a:solidFill>
                            <a:schemeClr val="dk1"/>
                          </a:solidFill>
                          <a:latin typeface="+mn-lt"/>
                          <a:ea typeface="+mn-ea"/>
                          <a:cs typeface="+mn-cs"/>
                        </a:rPr>
                        <a:t> </a:t>
                      </a:r>
                      <a:r>
                        <a:rPr lang="en-GB" sz="1600" b="0" i="0" u="none" strike="noStrike" kern="1200" baseline="0" noProof="0">
                          <a:solidFill>
                            <a:schemeClr val="dk1"/>
                          </a:solidFill>
                          <a:latin typeface="+mn-lt"/>
                          <a:ea typeface="+mn-ea"/>
                          <a:cs typeface="+mn-cs"/>
                        </a:rPr>
                        <a:t>technical</a:t>
                      </a:r>
                      <a:r>
                        <a:rPr lang="es-ES" sz="1600" b="0" i="0" u="none" strike="noStrike" kern="1200" baseline="0">
                          <a:solidFill>
                            <a:schemeClr val="dk1"/>
                          </a:solidFill>
                          <a:latin typeface="+mn-lt"/>
                          <a:ea typeface="+mn-ea"/>
                          <a:cs typeface="+mn-cs"/>
                        </a:rPr>
                        <a:t> </a:t>
                      </a:r>
                      <a:r>
                        <a:rPr lang="en-GB" sz="1600" b="0" i="0" u="none" strike="noStrike" kern="1200" baseline="0" noProof="0">
                          <a:solidFill>
                            <a:schemeClr val="dk1"/>
                          </a:solidFill>
                          <a:latin typeface="+mn-lt"/>
                          <a:ea typeface="+mn-ea"/>
                          <a:cs typeface="+mn-cs"/>
                        </a:rPr>
                        <a:t>architecture, may affect the quality of the project. Also, since we are going to subcontract other companies, this can affect the quality if they do not understand well the project, or if coordination problems happen.</a:t>
                      </a:r>
                      <a:endParaRPr lang="es-ES" sz="1600" b="0" i="0" u="none" strike="noStrike" kern="1200" baseline="0">
                        <a:solidFill>
                          <a:schemeClr val="dk1"/>
                        </a:solidFill>
                        <a:latin typeface="+mn-lt"/>
                        <a:ea typeface="+mn-ea"/>
                        <a:cs typeface="+mn-cs"/>
                      </a:endParaRPr>
                    </a:p>
                  </a:txBody>
                  <a:tcPr anchor="ctr"/>
                </a:tc>
                <a:tc>
                  <a:txBody>
                    <a:bodyPr/>
                    <a:lstStyle/>
                    <a:p>
                      <a:pPr lvl="0" algn="ctr">
                        <a:buNone/>
                      </a:pPr>
                      <a:r>
                        <a:rPr lang="en-GB" sz="1600" b="0" i="0" u="none" strike="noStrike" noProof="0">
                          <a:latin typeface="Rockwell"/>
                        </a:rPr>
                        <a:t>Personnel Management</a:t>
                      </a:r>
                      <a:endParaRPr lang="es-ES"/>
                    </a:p>
                    <a:p>
                      <a:pPr lvl="0" algn="ctr">
                        <a:buNone/>
                      </a:pPr>
                      <a:r>
                        <a:rPr lang="en-GB" sz="1600" noProof="0"/>
                        <a:t>Development</a:t>
                      </a:r>
                    </a:p>
                  </a:txBody>
                  <a:tcPr anchor="ctr"/>
                </a:tc>
                <a:extLst>
                  <a:ext uri="{0D108BD9-81ED-4DB2-BD59-A6C34878D82A}">
                    <a16:rowId xmlns:a16="http://schemas.microsoft.com/office/drawing/2014/main" val="692365881"/>
                  </a:ext>
                </a:extLst>
              </a:tr>
              <a:tr h="814781">
                <a:tc>
                  <a:txBody>
                    <a:bodyPr/>
                    <a:lstStyle/>
                    <a:p>
                      <a:pPr algn="ctr"/>
                      <a:r>
                        <a:rPr lang="en-GB" sz="1600" noProof="0"/>
                        <a:t>R3</a:t>
                      </a:r>
                    </a:p>
                  </a:txBody>
                  <a:tcPr anchor="ctr"/>
                </a:tc>
                <a:tc>
                  <a:txBody>
                    <a:bodyPr/>
                    <a:lstStyle/>
                    <a:p>
                      <a:pPr algn="ctr"/>
                      <a:r>
                        <a:rPr lang="en-GB" sz="1600" noProof="0"/>
                        <a:t>Lack of </a:t>
                      </a:r>
                      <a:r>
                        <a:rPr lang="en-GB" sz="1600" b="0" i="0" u="none" strike="noStrike" noProof="0">
                          <a:latin typeface="Rockwell"/>
                        </a:rPr>
                        <a:t>Coordination</a:t>
                      </a:r>
                    </a:p>
                    <a:p>
                      <a:pPr lvl="0" algn="ctr">
                        <a:buNone/>
                      </a:pPr>
                      <a:endParaRPr lang="en-GB" sz="1600" b="0" i="0" u="none" strike="noStrike" noProof="0">
                        <a:latin typeface="Rockwell"/>
                      </a:endParaRPr>
                    </a:p>
                  </a:txBody>
                  <a:tcPr anchor="ctr"/>
                </a:tc>
                <a:tc>
                  <a:txBody>
                    <a:bodyPr/>
                    <a:lstStyle/>
                    <a:p>
                      <a:pPr algn="ctr"/>
                      <a:r>
                        <a:rPr lang="en-GB" sz="1600" noProof="0"/>
                        <a:t>It is expected to subcontract </a:t>
                      </a:r>
                      <a:r>
                        <a:rPr lang="es-ES" sz="1600" b="0" i="0" u="none" strike="noStrike" kern="1200" baseline="0">
                          <a:solidFill>
                            <a:schemeClr val="dk1"/>
                          </a:solidFill>
                          <a:latin typeface="+mn-lt"/>
                          <a:ea typeface="+mn-ea"/>
                          <a:cs typeface="+mn-cs"/>
                        </a:rPr>
                        <a:t>UAMSOFT </a:t>
                      </a:r>
                      <a:r>
                        <a:rPr lang="es-ES" sz="1600" b="0" i="0" u="none" strike="noStrike" kern="1200" baseline="0" err="1">
                          <a:solidFill>
                            <a:schemeClr val="dk1"/>
                          </a:solidFill>
                          <a:latin typeface="+mn-lt"/>
                          <a:ea typeface="+mn-ea"/>
                          <a:cs typeface="+mn-cs"/>
                        </a:rPr>
                        <a:t>Systems</a:t>
                      </a:r>
                      <a:r>
                        <a:rPr lang="es-ES" sz="1600" b="0" i="0" u="none" strike="noStrike" kern="1200" baseline="0">
                          <a:solidFill>
                            <a:schemeClr val="dk1"/>
                          </a:solidFill>
                          <a:latin typeface="+mn-lt"/>
                          <a:ea typeface="+mn-ea"/>
                          <a:cs typeface="+mn-cs"/>
                        </a:rPr>
                        <a:t> and SOFTCOM. </a:t>
                      </a:r>
                      <a:r>
                        <a:rPr lang="es-ES" sz="1600" b="0" i="0" u="none" strike="noStrike" kern="1200" baseline="0" err="1">
                          <a:solidFill>
                            <a:schemeClr val="dk1"/>
                          </a:solidFill>
                          <a:latin typeface="+mn-lt"/>
                          <a:ea typeface="+mn-ea"/>
                          <a:cs typeface="+mn-cs"/>
                        </a:rPr>
                        <a:t>The</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companies</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may</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work</a:t>
                      </a:r>
                      <a:r>
                        <a:rPr lang="es-ES" sz="1600" b="0" i="0" u="none" strike="noStrike" kern="1200" baseline="0">
                          <a:solidFill>
                            <a:schemeClr val="dk1"/>
                          </a:solidFill>
                          <a:latin typeface="+mn-lt"/>
                          <a:ea typeface="+mn-ea"/>
                          <a:cs typeface="+mn-cs"/>
                        </a:rPr>
                        <a:t> in </a:t>
                      </a:r>
                      <a:r>
                        <a:rPr lang="es-ES" sz="1600" b="0" i="0" u="none" strike="noStrike" kern="1200" baseline="0" err="1">
                          <a:solidFill>
                            <a:schemeClr val="dk1"/>
                          </a:solidFill>
                          <a:latin typeface="+mn-lt"/>
                          <a:ea typeface="+mn-ea"/>
                          <a:cs typeface="+mn-cs"/>
                        </a:rPr>
                        <a:t>an</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independent</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way</a:t>
                      </a:r>
                      <a:r>
                        <a:rPr lang="es-ES" sz="1600" b="0" i="0" u="none" strike="noStrike" kern="1200" baseline="0">
                          <a:solidFill>
                            <a:schemeClr val="dk1"/>
                          </a:solidFill>
                          <a:latin typeface="+mn-lt"/>
                          <a:ea typeface="+mn-ea"/>
                          <a:cs typeface="+mn-cs"/>
                        </a:rPr>
                        <a:t> and </a:t>
                      </a:r>
                      <a:r>
                        <a:rPr lang="es-ES" sz="1600" b="0" i="0" u="none" strike="noStrike" kern="1200" baseline="0" err="1">
                          <a:solidFill>
                            <a:schemeClr val="dk1"/>
                          </a:solidFill>
                          <a:latin typeface="+mn-lt"/>
                          <a:ea typeface="+mn-ea"/>
                          <a:cs typeface="+mn-cs"/>
                        </a:rPr>
                        <a:t>will</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affect</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the</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coordination</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of</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the</a:t>
                      </a:r>
                      <a:r>
                        <a:rPr lang="es-ES" sz="1600" b="0" i="0" u="none" strike="noStrike" kern="1200" baseline="0">
                          <a:solidFill>
                            <a:schemeClr val="dk1"/>
                          </a:solidFill>
                          <a:latin typeface="+mn-lt"/>
                          <a:ea typeface="+mn-ea"/>
                          <a:cs typeface="+mn-cs"/>
                        </a:rPr>
                        <a:t> </a:t>
                      </a:r>
                      <a:r>
                        <a:rPr lang="es-ES" sz="1600" b="0" i="0" u="none" strike="noStrike" kern="1200" baseline="0" err="1">
                          <a:solidFill>
                            <a:schemeClr val="dk1"/>
                          </a:solidFill>
                          <a:latin typeface="+mn-lt"/>
                          <a:ea typeface="+mn-ea"/>
                          <a:cs typeface="+mn-cs"/>
                        </a:rPr>
                        <a:t>project</a:t>
                      </a:r>
                      <a:r>
                        <a:rPr lang="es-ES" sz="1600" b="0" i="0" u="none" strike="noStrike" kern="1200" baseline="0">
                          <a:solidFill>
                            <a:schemeClr val="dk1"/>
                          </a:solidFill>
                          <a:latin typeface="+mn-lt"/>
                          <a:ea typeface="+mn-ea"/>
                          <a:cs typeface="+mn-cs"/>
                        </a:rPr>
                        <a:t>.</a:t>
                      </a:r>
                    </a:p>
                  </a:txBody>
                  <a:tcPr anchor="ctr"/>
                </a:tc>
                <a:tc>
                  <a:txBody>
                    <a:bodyPr/>
                    <a:lstStyle/>
                    <a:p>
                      <a:pPr algn="ctr"/>
                      <a:r>
                        <a:rPr lang="en-GB" sz="1600" noProof="0"/>
                        <a:t>Project</a:t>
                      </a:r>
                    </a:p>
                    <a:p>
                      <a:pPr lvl="0" algn="ctr">
                        <a:buNone/>
                      </a:pPr>
                      <a:r>
                        <a:rPr lang="en-GB" sz="1600" noProof="0"/>
                        <a:t>External Sources</a:t>
                      </a:r>
                    </a:p>
                  </a:txBody>
                  <a:tcPr anchor="ctr"/>
                </a:tc>
                <a:extLst>
                  <a:ext uri="{0D108BD9-81ED-4DB2-BD59-A6C34878D82A}">
                    <a16:rowId xmlns:a16="http://schemas.microsoft.com/office/drawing/2014/main" val="3620781455"/>
                  </a:ext>
                </a:extLst>
              </a:tr>
            </a:tbl>
          </a:graphicData>
        </a:graphic>
      </p:graphicFrame>
      <p:sp>
        <p:nvSpPr>
          <p:cNvPr id="4" name="Slide Number Placeholder 3">
            <a:extLst>
              <a:ext uri="{FF2B5EF4-FFF2-40B4-BE49-F238E27FC236}">
                <a16:creationId xmlns:a16="http://schemas.microsoft.com/office/drawing/2014/main" id="{9D8D16BB-A7A6-40FA-AE5D-F103906AE758}"/>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67523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EAE-D72C-4859-9556-30B21F24DB34}"/>
              </a:ext>
            </a:extLst>
          </p:cNvPr>
          <p:cNvSpPr>
            <a:spLocks noGrp="1"/>
          </p:cNvSpPr>
          <p:nvPr>
            <p:ph type="title"/>
          </p:nvPr>
        </p:nvSpPr>
        <p:spPr/>
        <p:txBody>
          <a:bodyPr/>
          <a:lstStyle/>
          <a:p>
            <a:pPr algn="ctr"/>
            <a:r>
              <a:rPr lang="en-US">
                <a:ea typeface="+mj-lt"/>
                <a:cs typeface="+mj-lt"/>
              </a:rPr>
              <a:t>RISK IDENTIFICATION</a:t>
            </a:r>
            <a:br>
              <a:rPr lang="en-US">
                <a:ea typeface="+mj-lt"/>
                <a:cs typeface="+mj-lt"/>
              </a:rPr>
            </a:br>
            <a:r>
              <a:rPr lang="en-US" sz="3600"/>
              <a:t>explanations</a:t>
            </a:r>
            <a:endParaRPr lang="en-US"/>
          </a:p>
        </p:txBody>
      </p:sp>
      <p:sp>
        <p:nvSpPr>
          <p:cNvPr id="3" name="Content Placeholder 2">
            <a:extLst>
              <a:ext uri="{FF2B5EF4-FFF2-40B4-BE49-F238E27FC236}">
                <a16:creationId xmlns:a16="http://schemas.microsoft.com/office/drawing/2014/main" id="{DEF52F3D-0925-437B-9422-8530BAC196D6}"/>
              </a:ext>
            </a:extLst>
          </p:cNvPr>
          <p:cNvSpPr>
            <a:spLocks noGrp="1"/>
          </p:cNvSpPr>
          <p:nvPr>
            <p:ph idx="1"/>
          </p:nvPr>
        </p:nvSpPr>
        <p:spPr/>
        <p:txBody>
          <a:bodyPr vert="horz" lIns="91440" tIns="45720" rIns="91440" bIns="45720" rtlCol="0" anchor="t">
            <a:normAutofit lnSpcReduction="10000"/>
          </a:bodyPr>
          <a:lstStyle/>
          <a:p>
            <a:pPr algn="just"/>
            <a:r>
              <a:rPr lang="en-US"/>
              <a:t>R1:</a:t>
            </a:r>
            <a:endParaRPr lang="es-ES"/>
          </a:p>
          <a:p>
            <a:pPr lvl="1" algn="just"/>
            <a:r>
              <a:rPr lang="en-US"/>
              <a:t>It is a project related risk because it directly </a:t>
            </a:r>
            <a:r>
              <a:rPr lang="en-US">
                <a:ea typeface="+mn-lt"/>
                <a:cs typeface="+mn-lt"/>
              </a:rPr>
              <a:t>attains </a:t>
            </a:r>
            <a:r>
              <a:rPr lang="en-US"/>
              <a:t>to the integrity and feasibility of the project in the time stipulated, since there is a new one that it is crucial for the subsistence of the company that may require more time that the one already allocated for it.</a:t>
            </a:r>
          </a:p>
          <a:p>
            <a:pPr lvl="0" algn="just"/>
            <a:r>
              <a:rPr lang="en-US"/>
              <a:t>R2:</a:t>
            </a:r>
          </a:p>
          <a:p>
            <a:pPr lvl="1" algn="just">
              <a:buClr>
                <a:srgbClr val="9E3611"/>
              </a:buClr>
            </a:pPr>
            <a:r>
              <a:rPr lang="en-US"/>
              <a:t>The second risk is related to the </a:t>
            </a:r>
            <a:r>
              <a:rPr lang="en-GB">
                <a:ea typeface="+mn-lt"/>
                <a:cs typeface="+mn-lt"/>
              </a:rPr>
              <a:t>Personnel Management</a:t>
            </a:r>
            <a:r>
              <a:rPr lang="en-GB"/>
              <a:t> </a:t>
            </a:r>
            <a:r>
              <a:rPr lang="en-US"/>
              <a:t>and Software Development, because it involves the personnel of the company not being up to date on the technical knowledge needed for the project and thus it can affect to the software development too. Also, there could be interaction problems between the project personnel and the one of the subcontracted company.</a:t>
            </a:r>
          </a:p>
          <a:p>
            <a:pPr algn="just">
              <a:buClr>
                <a:srgbClr val="9E3611"/>
              </a:buClr>
            </a:pPr>
            <a:r>
              <a:rPr lang="en-US"/>
              <a:t>R3</a:t>
            </a:r>
            <a:r>
              <a:rPr lang="en-US">
                <a:ea typeface="+mn-lt"/>
                <a:cs typeface="+mn-lt"/>
              </a:rPr>
              <a:t>:</a:t>
            </a:r>
            <a:endParaRPr lang="en-US"/>
          </a:p>
          <a:p>
            <a:pPr lvl="1" algn="just"/>
            <a:r>
              <a:rPr lang="en-US"/>
              <a:t>The third one relates to the Project and External Sources category, because the correct project conclusion depends on the subcontracted companies which are external sources and may potentially have coordination problems.</a:t>
            </a:r>
          </a:p>
          <a:p>
            <a:pPr lvl="1" algn="just">
              <a:buClr>
                <a:srgbClr val="9E3611"/>
              </a:buClr>
            </a:pPr>
            <a:endParaRPr lang="en-US"/>
          </a:p>
          <a:p>
            <a:pPr lvl="1" algn="just">
              <a:buClr>
                <a:srgbClr val="D34817">
                  <a:lumMod val="75000"/>
                </a:srgbClr>
              </a:buClr>
            </a:pPr>
            <a:endParaRPr lang="en-US"/>
          </a:p>
        </p:txBody>
      </p:sp>
      <p:sp>
        <p:nvSpPr>
          <p:cNvPr id="4" name="Slide Number Placeholder 3">
            <a:extLst>
              <a:ext uri="{FF2B5EF4-FFF2-40B4-BE49-F238E27FC236}">
                <a16:creationId xmlns:a16="http://schemas.microsoft.com/office/drawing/2014/main" id="{4A83DFB1-C29C-4E68-8002-0C109C97EE53}"/>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47121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099D-2FD8-48FE-B9A8-3DB6CC948515}"/>
              </a:ext>
            </a:extLst>
          </p:cNvPr>
          <p:cNvSpPr>
            <a:spLocks noGrp="1"/>
          </p:cNvSpPr>
          <p:nvPr>
            <p:ph type="title"/>
          </p:nvPr>
        </p:nvSpPr>
        <p:spPr/>
        <p:txBody>
          <a:bodyPr/>
          <a:lstStyle/>
          <a:p>
            <a:pPr algn="ctr"/>
            <a:r>
              <a:rPr lang="en-US">
                <a:ea typeface="+mj-lt"/>
                <a:cs typeface="+mj-lt"/>
              </a:rPr>
              <a:t>RISK ESTIMATION</a:t>
            </a:r>
            <a:endParaRPr lang="en-US"/>
          </a:p>
        </p:txBody>
      </p:sp>
      <p:graphicFrame>
        <p:nvGraphicFramePr>
          <p:cNvPr id="5" name="Table 5">
            <a:extLst>
              <a:ext uri="{FF2B5EF4-FFF2-40B4-BE49-F238E27FC236}">
                <a16:creationId xmlns:a16="http://schemas.microsoft.com/office/drawing/2014/main" id="{BB28046E-B96F-4854-B730-E5E244897D2D}"/>
              </a:ext>
            </a:extLst>
          </p:cNvPr>
          <p:cNvGraphicFramePr>
            <a:graphicFrameLocks noGrp="1"/>
          </p:cNvGraphicFramePr>
          <p:nvPr>
            <p:ph idx="1"/>
            <p:extLst>
              <p:ext uri="{D42A27DB-BD31-4B8C-83A1-F6EECF244321}">
                <p14:modId xmlns:p14="http://schemas.microsoft.com/office/powerpoint/2010/main" val="2404040760"/>
              </p:ext>
            </p:extLst>
          </p:nvPr>
        </p:nvGraphicFramePr>
        <p:xfrm>
          <a:off x="2733870" y="2093976"/>
          <a:ext cx="6442750" cy="2291080"/>
        </p:xfrm>
        <a:graphic>
          <a:graphicData uri="http://schemas.openxmlformats.org/drawingml/2006/table">
            <a:tbl>
              <a:tblPr firstRow="1" bandRow="1">
                <a:tableStyleId>{5C22544A-7EE6-4342-B048-85BDC9FD1C3A}</a:tableStyleId>
              </a:tblPr>
              <a:tblGrid>
                <a:gridCol w="1087753">
                  <a:extLst>
                    <a:ext uri="{9D8B030D-6E8A-4147-A177-3AD203B41FA5}">
                      <a16:colId xmlns:a16="http://schemas.microsoft.com/office/drawing/2014/main" val="342968190"/>
                    </a:ext>
                  </a:extLst>
                </a:gridCol>
                <a:gridCol w="1931211">
                  <a:extLst>
                    <a:ext uri="{9D8B030D-6E8A-4147-A177-3AD203B41FA5}">
                      <a16:colId xmlns:a16="http://schemas.microsoft.com/office/drawing/2014/main" val="4117528426"/>
                    </a:ext>
                  </a:extLst>
                </a:gridCol>
                <a:gridCol w="1450399">
                  <a:extLst>
                    <a:ext uri="{9D8B030D-6E8A-4147-A177-3AD203B41FA5}">
                      <a16:colId xmlns:a16="http://schemas.microsoft.com/office/drawing/2014/main" val="1270093063"/>
                    </a:ext>
                  </a:extLst>
                </a:gridCol>
                <a:gridCol w="1973387">
                  <a:extLst>
                    <a:ext uri="{9D8B030D-6E8A-4147-A177-3AD203B41FA5}">
                      <a16:colId xmlns:a16="http://schemas.microsoft.com/office/drawing/2014/main" val="3252888028"/>
                    </a:ext>
                  </a:extLst>
                </a:gridCol>
              </a:tblGrid>
              <a:tr h="370840">
                <a:tc>
                  <a:txBody>
                    <a:bodyPr/>
                    <a:lstStyle/>
                    <a:p>
                      <a:pPr lvl="0" algn="ctr">
                        <a:buNone/>
                      </a:pPr>
                      <a:r>
                        <a:rPr lang="en-US"/>
                        <a:t>Risk ID</a:t>
                      </a:r>
                    </a:p>
                  </a:txBody>
                  <a:tcPr anchor="ctr"/>
                </a:tc>
                <a:tc>
                  <a:txBody>
                    <a:bodyPr/>
                    <a:lstStyle/>
                    <a:p>
                      <a:pPr algn="ctr"/>
                      <a:r>
                        <a:rPr lang="en-US"/>
                        <a:t>Name</a:t>
                      </a:r>
                    </a:p>
                  </a:txBody>
                  <a:tcPr anchor="ctr"/>
                </a:tc>
                <a:tc>
                  <a:txBody>
                    <a:bodyPr/>
                    <a:lstStyle/>
                    <a:p>
                      <a:pPr lvl="0" algn="ctr">
                        <a:buNone/>
                      </a:pPr>
                      <a:r>
                        <a:rPr lang="en-US" sz="1800" b="1" i="0" u="none" strike="noStrike" noProof="0">
                          <a:latin typeface="Rockwell"/>
                        </a:rPr>
                        <a:t>Likelihood</a:t>
                      </a:r>
                      <a:endParaRPr lang="en-US" b="1"/>
                    </a:p>
                  </a:txBody>
                  <a:tcPr anchor="ctr"/>
                </a:tc>
                <a:tc>
                  <a:txBody>
                    <a:bodyPr/>
                    <a:lstStyle/>
                    <a:p>
                      <a:pPr lvl="0" algn="ctr">
                        <a:buNone/>
                      </a:pPr>
                      <a:r>
                        <a:rPr lang="en-US" sz="1800" b="1" i="0" u="none" strike="noStrike" noProof="0">
                          <a:latin typeface="Rockwell"/>
                        </a:rPr>
                        <a:t>Impact Factor</a:t>
                      </a:r>
                      <a:endParaRPr lang="en-US" b="1"/>
                    </a:p>
                  </a:txBody>
                  <a:tcPr anchor="ctr"/>
                </a:tc>
                <a:extLst>
                  <a:ext uri="{0D108BD9-81ED-4DB2-BD59-A6C34878D82A}">
                    <a16:rowId xmlns:a16="http://schemas.microsoft.com/office/drawing/2014/main" val="398163426"/>
                  </a:ext>
                </a:extLst>
              </a:tr>
              <a:tr h="370840">
                <a:tc>
                  <a:txBody>
                    <a:bodyPr/>
                    <a:lstStyle/>
                    <a:p>
                      <a:pPr lvl="0" algn="ctr">
                        <a:buNone/>
                      </a:pPr>
                      <a:r>
                        <a:rPr lang="en-US"/>
                        <a:t>R1</a:t>
                      </a:r>
                    </a:p>
                  </a:txBody>
                  <a:tcPr anchor="ctr"/>
                </a:tc>
                <a:tc>
                  <a:txBody>
                    <a:bodyPr/>
                    <a:lstStyle/>
                    <a:p>
                      <a:pPr lvl="0" algn="ctr">
                        <a:buNone/>
                      </a:pPr>
                      <a:r>
                        <a:rPr lang="en-GB" sz="1800" b="0" i="0" u="none" strike="noStrike" noProof="0">
                          <a:latin typeface="Rockwell"/>
                        </a:rPr>
                        <a:t>Lack of time</a:t>
                      </a:r>
                      <a:endParaRPr lang="es-ES"/>
                    </a:p>
                  </a:txBody>
                  <a:tcPr anchor="ctr"/>
                </a:tc>
                <a:tc>
                  <a:txBody>
                    <a:bodyPr/>
                    <a:lstStyle/>
                    <a:p>
                      <a:pPr algn="ctr"/>
                      <a:r>
                        <a:rPr lang="en-US"/>
                        <a:t>High</a:t>
                      </a:r>
                    </a:p>
                    <a:p>
                      <a:pPr lvl="0" algn="ctr">
                        <a:buNone/>
                      </a:pPr>
                      <a:r>
                        <a:rPr lang="en-US"/>
                        <a:t>0.8</a:t>
                      </a:r>
                    </a:p>
                  </a:txBody>
                  <a:tcPr anchor="ctr"/>
                </a:tc>
                <a:tc>
                  <a:txBody>
                    <a:bodyPr/>
                    <a:lstStyle/>
                    <a:p>
                      <a:pPr lvl="0" algn="ctr">
                        <a:buNone/>
                      </a:pPr>
                      <a:r>
                        <a:rPr lang="en-US"/>
                        <a:t>Very High</a:t>
                      </a:r>
                    </a:p>
                    <a:p>
                      <a:pPr lvl="0" algn="ctr">
                        <a:buNone/>
                      </a:pPr>
                      <a:r>
                        <a:rPr lang="en-US"/>
                        <a:t>0.9</a:t>
                      </a:r>
                    </a:p>
                  </a:txBody>
                  <a:tcPr anchor="ctr"/>
                </a:tc>
                <a:extLst>
                  <a:ext uri="{0D108BD9-81ED-4DB2-BD59-A6C34878D82A}">
                    <a16:rowId xmlns:a16="http://schemas.microsoft.com/office/drawing/2014/main" val="1420985007"/>
                  </a:ext>
                </a:extLst>
              </a:tr>
              <a:tr h="370840">
                <a:tc>
                  <a:txBody>
                    <a:bodyPr/>
                    <a:lstStyle/>
                    <a:p>
                      <a:pPr algn="ctr"/>
                      <a:r>
                        <a:rPr lang="en-US"/>
                        <a:t>R2</a:t>
                      </a:r>
                    </a:p>
                  </a:txBody>
                  <a:tcPr anchor="ctr"/>
                </a:tc>
                <a:tc>
                  <a:txBody>
                    <a:bodyPr/>
                    <a:lstStyle/>
                    <a:p>
                      <a:pPr lvl="0" algn="ctr">
                        <a:buNone/>
                      </a:pPr>
                      <a:r>
                        <a:rPr lang="en-GB" sz="1800" b="0" i="0" u="none" strike="noStrike" noProof="0">
                          <a:latin typeface="Rockwell"/>
                        </a:rPr>
                        <a:t>Low Quality</a:t>
                      </a:r>
                      <a:endParaRPr lang="en-US"/>
                    </a:p>
                  </a:txBody>
                  <a:tcPr anchor="ctr"/>
                </a:tc>
                <a:tc>
                  <a:txBody>
                    <a:bodyPr/>
                    <a:lstStyle/>
                    <a:p>
                      <a:pPr algn="ctr"/>
                      <a:r>
                        <a:rPr lang="en-US"/>
                        <a:t>High</a:t>
                      </a:r>
                    </a:p>
                    <a:p>
                      <a:pPr lvl="0" algn="ctr">
                        <a:buNone/>
                      </a:pPr>
                      <a:r>
                        <a:rPr lang="en-US"/>
                        <a:t>0.7</a:t>
                      </a:r>
                    </a:p>
                  </a:txBody>
                  <a:tcPr anchor="ctr"/>
                </a:tc>
                <a:tc>
                  <a:txBody>
                    <a:bodyPr/>
                    <a:lstStyle/>
                    <a:p>
                      <a:pPr lvl="0" algn="ctr">
                        <a:buNone/>
                      </a:pPr>
                      <a:r>
                        <a:rPr lang="en-US"/>
                        <a:t>Medium</a:t>
                      </a:r>
                    </a:p>
                    <a:p>
                      <a:pPr lvl="0" algn="ctr">
                        <a:buNone/>
                      </a:pPr>
                      <a:r>
                        <a:rPr lang="en-US"/>
                        <a:t>0.6</a:t>
                      </a:r>
                    </a:p>
                  </a:txBody>
                  <a:tcPr anchor="ctr"/>
                </a:tc>
                <a:extLst>
                  <a:ext uri="{0D108BD9-81ED-4DB2-BD59-A6C34878D82A}">
                    <a16:rowId xmlns:a16="http://schemas.microsoft.com/office/drawing/2014/main" val="1657463270"/>
                  </a:ext>
                </a:extLst>
              </a:tr>
              <a:tr h="370840">
                <a:tc>
                  <a:txBody>
                    <a:bodyPr/>
                    <a:lstStyle/>
                    <a:p>
                      <a:pPr lvl="0" algn="ctr">
                        <a:buNone/>
                      </a:pPr>
                      <a:r>
                        <a:rPr lang="en-US"/>
                        <a:t>R3</a:t>
                      </a:r>
                    </a:p>
                  </a:txBody>
                  <a:tcPr anchor="ctr"/>
                </a:tc>
                <a:tc>
                  <a:txBody>
                    <a:bodyPr/>
                    <a:lstStyle/>
                    <a:p>
                      <a:pPr lvl="0" algn="ctr">
                        <a:buNone/>
                      </a:pPr>
                      <a:r>
                        <a:rPr lang="en-GB" sz="1800" b="0" i="0" u="none" strike="noStrike" noProof="0"/>
                        <a:t>Lack of Coordination</a:t>
                      </a:r>
                      <a:endParaRPr lang="es-ES"/>
                    </a:p>
                  </a:txBody>
                  <a:tcPr anchor="ctr"/>
                </a:tc>
                <a:tc>
                  <a:txBody>
                    <a:bodyPr/>
                    <a:lstStyle/>
                    <a:p>
                      <a:pPr algn="ctr"/>
                      <a:r>
                        <a:rPr lang="en-US"/>
                        <a:t>Medium</a:t>
                      </a:r>
                    </a:p>
                    <a:p>
                      <a:pPr lvl="0" algn="ctr">
                        <a:buNone/>
                      </a:pPr>
                      <a:r>
                        <a:rPr lang="en-US"/>
                        <a:t>0.5</a:t>
                      </a:r>
                    </a:p>
                  </a:txBody>
                  <a:tcPr anchor="ctr"/>
                </a:tc>
                <a:tc>
                  <a:txBody>
                    <a:bodyPr/>
                    <a:lstStyle/>
                    <a:p>
                      <a:pPr lvl="0" algn="ctr">
                        <a:buNone/>
                      </a:pPr>
                      <a:r>
                        <a:rPr lang="en-US"/>
                        <a:t>High</a:t>
                      </a:r>
                    </a:p>
                    <a:p>
                      <a:pPr lvl="0" algn="ctr">
                        <a:buNone/>
                      </a:pPr>
                      <a:r>
                        <a:rPr lang="en-US"/>
                        <a:t>0.8</a:t>
                      </a:r>
                    </a:p>
                  </a:txBody>
                  <a:tcPr anchor="ctr"/>
                </a:tc>
                <a:extLst>
                  <a:ext uri="{0D108BD9-81ED-4DB2-BD59-A6C34878D82A}">
                    <a16:rowId xmlns:a16="http://schemas.microsoft.com/office/drawing/2014/main" val="2471166159"/>
                  </a:ext>
                </a:extLst>
              </a:tr>
            </a:tbl>
          </a:graphicData>
        </a:graphic>
      </p:graphicFrame>
      <p:sp>
        <p:nvSpPr>
          <p:cNvPr id="4" name="Slide Number Placeholder 3">
            <a:extLst>
              <a:ext uri="{FF2B5EF4-FFF2-40B4-BE49-F238E27FC236}">
                <a16:creationId xmlns:a16="http://schemas.microsoft.com/office/drawing/2014/main" id="{CC71252C-A118-4C6F-8587-EEA270972446}"/>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3" name="CuadroTexto 2">
            <a:extLst>
              <a:ext uri="{FF2B5EF4-FFF2-40B4-BE49-F238E27FC236}">
                <a16:creationId xmlns:a16="http://schemas.microsoft.com/office/drawing/2014/main" id="{E7BD12E3-5E3B-4A2F-BA97-B18C7F21C25A}"/>
              </a:ext>
            </a:extLst>
          </p:cNvPr>
          <p:cNvSpPr txBox="1"/>
          <p:nvPr/>
        </p:nvSpPr>
        <p:spPr>
          <a:xfrm>
            <a:off x="1659294" y="5066523"/>
            <a:ext cx="8873412" cy="646331"/>
          </a:xfrm>
          <a:prstGeom prst="rect">
            <a:avLst/>
          </a:prstGeom>
          <a:noFill/>
        </p:spPr>
        <p:txBody>
          <a:bodyPr wrap="square" rtlCol="0">
            <a:spAutoFit/>
          </a:bodyPr>
          <a:lstStyle/>
          <a:p>
            <a:r>
              <a:rPr lang="es-ES" b="1"/>
              <a:t>Note: </a:t>
            </a:r>
            <a:r>
              <a:rPr lang="en-GB"/>
              <a:t>The justifications of likelihood and impact factors will be explained on the next slides</a:t>
            </a:r>
          </a:p>
        </p:txBody>
      </p:sp>
    </p:spTree>
    <p:extLst>
      <p:ext uri="{BB962C8B-B14F-4D97-AF65-F5344CB8AC3E}">
        <p14:creationId xmlns:p14="http://schemas.microsoft.com/office/powerpoint/2010/main" val="220082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3488-9249-43B4-A5A3-8237435BA751}"/>
              </a:ext>
            </a:extLst>
          </p:cNvPr>
          <p:cNvSpPr>
            <a:spLocks noGrp="1"/>
          </p:cNvSpPr>
          <p:nvPr>
            <p:ph type="title"/>
          </p:nvPr>
        </p:nvSpPr>
        <p:spPr/>
        <p:txBody>
          <a:bodyPr/>
          <a:lstStyle/>
          <a:p>
            <a:pPr algn="ctr"/>
            <a:r>
              <a:rPr lang="en-US">
                <a:ea typeface="+mj-lt"/>
                <a:cs typeface="+mj-lt"/>
              </a:rPr>
              <a:t>RISK ESTIMATION</a:t>
            </a:r>
            <a:br>
              <a:rPr lang="en-US">
                <a:ea typeface="+mj-lt"/>
                <a:cs typeface="+mj-lt"/>
              </a:rPr>
            </a:br>
            <a:r>
              <a:rPr lang="en-US" sz="3600"/>
              <a:t>explanations</a:t>
            </a:r>
            <a:endParaRPr lang="en-US"/>
          </a:p>
        </p:txBody>
      </p:sp>
      <p:sp>
        <p:nvSpPr>
          <p:cNvPr id="3" name="Content Placeholder 2">
            <a:extLst>
              <a:ext uri="{FF2B5EF4-FFF2-40B4-BE49-F238E27FC236}">
                <a16:creationId xmlns:a16="http://schemas.microsoft.com/office/drawing/2014/main" id="{8BD0D610-F500-43DF-B5AD-316C3466874F}"/>
              </a:ext>
            </a:extLst>
          </p:cNvPr>
          <p:cNvSpPr>
            <a:spLocks noGrp="1"/>
          </p:cNvSpPr>
          <p:nvPr>
            <p:ph idx="1"/>
          </p:nvPr>
        </p:nvSpPr>
        <p:spPr/>
        <p:txBody>
          <a:bodyPr vert="horz" lIns="91440" tIns="45720" rIns="91440" bIns="45720" rtlCol="0" anchor="t">
            <a:normAutofit/>
          </a:bodyPr>
          <a:lstStyle/>
          <a:p>
            <a:r>
              <a:rPr lang="en-US" sz="1800"/>
              <a:t>R1</a:t>
            </a:r>
          </a:p>
          <a:p>
            <a:pPr lvl="1"/>
            <a:r>
              <a:rPr lang="en-US"/>
              <a:t>Risk identification</a:t>
            </a:r>
          </a:p>
          <a:p>
            <a:pPr lvl="2"/>
            <a:r>
              <a:rPr lang="en-US" sz="1800"/>
              <a:t>Likelihood: 0.8</a:t>
            </a:r>
          </a:p>
          <a:p>
            <a:pPr lvl="3" algn="just"/>
            <a:r>
              <a:rPr lang="en-US" sz="1800"/>
              <a:t>The deadlines of both, the TEAMTEAM application and the new project are set, so the company will probably prioritize on this new one since it is crucial for the future of the project.</a:t>
            </a:r>
          </a:p>
          <a:p>
            <a:pPr lvl="2" algn="just"/>
            <a:r>
              <a:rPr lang="en-US" sz="1800"/>
              <a:t>Impact factor: 0.9</a:t>
            </a:r>
          </a:p>
          <a:p>
            <a:pPr lvl="3" algn="just"/>
            <a:r>
              <a:rPr lang="en-US" sz="1800"/>
              <a:t>If this risk happen, it is going to affect too much the TEAMTEAM project, since most of the time it is going to be dedicated to this new project.</a:t>
            </a:r>
            <a:endParaRPr lang="en-US" sz="1800">
              <a:ea typeface="+mn-lt"/>
              <a:cs typeface="+mn-lt"/>
            </a:endParaRPr>
          </a:p>
        </p:txBody>
      </p:sp>
      <p:sp>
        <p:nvSpPr>
          <p:cNvPr id="4" name="Slide Number Placeholder 3">
            <a:extLst>
              <a:ext uri="{FF2B5EF4-FFF2-40B4-BE49-F238E27FC236}">
                <a16:creationId xmlns:a16="http://schemas.microsoft.com/office/drawing/2014/main" id="{0314BF56-86BE-4068-864C-3D593FFC04CA}"/>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127006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3488-9249-43B4-A5A3-8237435BA751}"/>
              </a:ext>
            </a:extLst>
          </p:cNvPr>
          <p:cNvSpPr>
            <a:spLocks noGrp="1"/>
          </p:cNvSpPr>
          <p:nvPr>
            <p:ph type="title"/>
          </p:nvPr>
        </p:nvSpPr>
        <p:spPr/>
        <p:txBody>
          <a:bodyPr/>
          <a:lstStyle/>
          <a:p>
            <a:pPr algn="ctr"/>
            <a:r>
              <a:rPr lang="en-US">
                <a:ea typeface="+mj-lt"/>
                <a:cs typeface="+mj-lt"/>
              </a:rPr>
              <a:t>RISK ESTIMATION</a:t>
            </a:r>
            <a:br>
              <a:rPr lang="en-US">
                <a:ea typeface="+mj-lt"/>
                <a:cs typeface="+mj-lt"/>
              </a:rPr>
            </a:br>
            <a:r>
              <a:rPr lang="en-US" sz="3600"/>
              <a:t>explanations</a:t>
            </a:r>
            <a:endParaRPr lang="en-US"/>
          </a:p>
        </p:txBody>
      </p:sp>
      <p:sp>
        <p:nvSpPr>
          <p:cNvPr id="3" name="Content Placeholder 2">
            <a:extLst>
              <a:ext uri="{FF2B5EF4-FFF2-40B4-BE49-F238E27FC236}">
                <a16:creationId xmlns:a16="http://schemas.microsoft.com/office/drawing/2014/main" id="{8BD0D610-F500-43DF-B5AD-316C3466874F}"/>
              </a:ext>
            </a:extLst>
          </p:cNvPr>
          <p:cNvSpPr>
            <a:spLocks noGrp="1"/>
          </p:cNvSpPr>
          <p:nvPr>
            <p:ph idx="1"/>
          </p:nvPr>
        </p:nvSpPr>
        <p:spPr/>
        <p:txBody>
          <a:bodyPr vert="horz" lIns="91440" tIns="45720" rIns="91440" bIns="45720" rtlCol="0" anchor="t">
            <a:normAutofit/>
          </a:bodyPr>
          <a:lstStyle/>
          <a:p>
            <a:pPr>
              <a:buClr>
                <a:srgbClr val="9E3611"/>
              </a:buClr>
              <a:buFont typeface="Wingdings"/>
              <a:buChar char="§"/>
            </a:pPr>
            <a:r>
              <a:rPr lang="en-US" sz="1800">
                <a:ea typeface="+mn-lt"/>
                <a:cs typeface="+mn-lt"/>
              </a:rPr>
              <a:t>R2</a:t>
            </a:r>
          </a:p>
          <a:p>
            <a:pPr lvl="1">
              <a:buClr>
                <a:srgbClr val="9E3611"/>
              </a:buClr>
              <a:buFont typeface="Wingdings"/>
              <a:buChar char="§"/>
            </a:pPr>
            <a:r>
              <a:rPr lang="en-US">
                <a:ea typeface="+mn-lt"/>
                <a:cs typeface="+mn-lt"/>
              </a:rPr>
              <a:t>Risk identification</a:t>
            </a:r>
            <a:endParaRPr lang="en-US"/>
          </a:p>
          <a:p>
            <a:pPr marL="742950" lvl="1" indent="-285750">
              <a:buClr>
                <a:srgbClr val="9E3611"/>
              </a:buClr>
              <a:buFont typeface="Wingdings"/>
              <a:buChar char="§"/>
            </a:pPr>
            <a:r>
              <a:rPr lang="en-US">
                <a:ea typeface="+mn-lt"/>
                <a:cs typeface="+mn-lt"/>
              </a:rPr>
              <a:t>Likelihood: 0.7</a:t>
            </a:r>
          </a:p>
          <a:p>
            <a:pPr marL="1017270" lvl="2" algn="just">
              <a:buClr>
                <a:srgbClr val="9E3611"/>
              </a:buClr>
              <a:buFont typeface="Wingdings"/>
              <a:buChar char="§"/>
            </a:pPr>
            <a:r>
              <a:rPr lang="en-US" sz="1800">
                <a:ea typeface="+mn-lt"/>
                <a:cs typeface="+mn-lt"/>
              </a:rPr>
              <a:t>Due to technical personnel rotation and programmers do not have a high experience neither in the applications nor the underlying technical architecture.</a:t>
            </a:r>
          </a:p>
          <a:p>
            <a:pPr marL="742950" lvl="1" indent="-285750" algn="just">
              <a:buClr>
                <a:srgbClr val="9E3611"/>
              </a:buClr>
              <a:buFont typeface="Wingdings"/>
              <a:buChar char="§"/>
            </a:pPr>
            <a:r>
              <a:rPr lang="en-US">
                <a:ea typeface="+mn-lt"/>
                <a:cs typeface="+mn-lt"/>
              </a:rPr>
              <a:t>Impact factor: 0.6</a:t>
            </a:r>
          </a:p>
          <a:p>
            <a:pPr marL="1017270" lvl="2" algn="just">
              <a:buClr>
                <a:srgbClr val="9E3611"/>
              </a:buClr>
              <a:buFont typeface="Wingdings"/>
              <a:buChar char="§"/>
            </a:pPr>
            <a:r>
              <a:rPr lang="en-US" sz="1800"/>
              <a:t>In case technical staff are unable to build the application the training and help will require more time, personnel and costs.</a:t>
            </a:r>
          </a:p>
        </p:txBody>
      </p:sp>
      <p:sp>
        <p:nvSpPr>
          <p:cNvPr id="4" name="Slide Number Placeholder 3">
            <a:extLst>
              <a:ext uri="{FF2B5EF4-FFF2-40B4-BE49-F238E27FC236}">
                <a16:creationId xmlns:a16="http://schemas.microsoft.com/office/drawing/2014/main" id="{0314BF56-86BE-4068-864C-3D593FFC04CA}"/>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88743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3488-9249-43B4-A5A3-8237435BA751}"/>
              </a:ext>
            </a:extLst>
          </p:cNvPr>
          <p:cNvSpPr>
            <a:spLocks noGrp="1"/>
          </p:cNvSpPr>
          <p:nvPr>
            <p:ph type="title"/>
          </p:nvPr>
        </p:nvSpPr>
        <p:spPr/>
        <p:txBody>
          <a:bodyPr/>
          <a:lstStyle/>
          <a:p>
            <a:pPr algn="ctr"/>
            <a:r>
              <a:rPr lang="en-US">
                <a:ea typeface="+mj-lt"/>
                <a:cs typeface="+mj-lt"/>
              </a:rPr>
              <a:t>RISK ESTIMATION</a:t>
            </a:r>
            <a:br>
              <a:rPr lang="en-US">
                <a:ea typeface="+mj-lt"/>
                <a:cs typeface="+mj-lt"/>
              </a:rPr>
            </a:br>
            <a:r>
              <a:rPr lang="en-US" sz="3600"/>
              <a:t>explanations</a:t>
            </a:r>
            <a:endParaRPr lang="en-US"/>
          </a:p>
        </p:txBody>
      </p:sp>
      <p:sp>
        <p:nvSpPr>
          <p:cNvPr id="3" name="Content Placeholder 2">
            <a:extLst>
              <a:ext uri="{FF2B5EF4-FFF2-40B4-BE49-F238E27FC236}">
                <a16:creationId xmlns:a16="http://schemas.microsoft.com/office/drawing/2014/main" id="{8BD0D610-F500-43DF-B5AD-316C3466874F}"/>
              </a:ext>
            </a:extLst>
          </p:cNvPr>
          <p:cNvSpPr>
            <a:spLocks noGrp="1"/>
          </p:cNvSpPr>
          <p:nvPr>
            <p:ph idx="1"/>
          </p:nvPr>
        </p:nvSpPr>
        <p:spPr/>
        <p:txBody>
          <a:bodyPr vert="horz" lIns="91440" tIns="45720" rIns="91440" bIns="45720" rtlCol="0" anchor="t">
            <a:normAutofit/>
          </a:bodyPr>
          <a:lstStyle/>
          <a:p>
            <a:r>
              <a:rPr lang="en-US" sz="1800"/>
              <a:t>R3</a:t>
            </a:r>
            <a:endParaRPr lang="en-US" sz="1800">
              <a:ea typeface="+mn-lt"/>
              <a:cs typeface="+mn-lt"/>
            </a:endParaRPr>
          </a:p>
          <a:p>
            <a:pPr lvl="1">
              <a:buClr>
                <a:srgbClr val="9E3611"/>
              </a:buClr>
            </a:pPr>
            <a:r>
              <a:rPr lang="en-US"/>
              <a:t>Risk identification</a:t>
            </a:r>
            <a:endParaRPr lang="en-US">
              <a:ea typeface="+mn-lt"/>
              <a:cs typeface="+mn-lt"/>
            </a:endParaRPr>
          </a:p>
          <a:p>
            <a:pPr lvl="2">
              <a:buClr>
                <a:srgbClr val="9E3611"/>
              </a:buClr>
            </a:pPr>
            <a:r>
              <a:rPr lang="en-US" sz="1800"/>
              <a:t>Likelihood: 0.5</a:t>
            </a:r>
            <a:endParaRPr lang="en-US" sz="1800">
              <a:ea typeface="+mn-lt"/>
              <a:cs typeface="+mn-lt"/>
            </a:endParaRPr>
          </a:p>
          <a:p>
            <a:pPr lvl="3" algn="just">
              <a:buClr>
                <a:srgbClr val="9E3611"/>
              </a:buClr>
            </a:pPr>
            <a:r>
              <a:rPr lang="en-US" sz="1800"/>
              <a:t>Subcontracted companies will participate in the project development, software updates and product licenses, so there can be problems with the coordination and the understanding of the project. This problems can be avoidable and may not happen, if there is a person who controls that the new companies are integrated correctly.</a:t>
            </a:r>
            <a:endParaRPr lang="en-US" sz="1800">
              <a:ea typeface="+mn-lt"/>
              <a:cs typeface="+mn-lt"/>
            </a:endParaRPr>
          </a:p>
          <a:p>
            <a:pPr lvl="2" algn="just">
              <a:buClr>
                <a:srgbClr val="9E3611"/>
              </a:buClr>
            </a:pPr>
            <a:r>
              <a:rPr lang="en-US" sz="1800"/>
              <a:t>Impact factor: 0.8</a:t>
            </a:r>
            <a:endParaRPr lang="en-US" sz="1800">
              <a:ea typeface="+mn-lt"/>
              <a:cs typeface="+mn-lt"/>
            </a:endParaRPr>
          </a:p>
          <a:p>
            <a:pPr lvl="3" algn="just">
              <a:buClr>
                <a:srgbClr val="9E3611"/>
              </a:buClr>
            </a:pPr>
            <a:r>
              <a:rPr lang="en-US" sz="1800"/>
              <a:t>If this risk happen, it is going to affect the UAM cycles project, since if coordination problems happen may be incompatibilities with the parts developed by each one, or if the new company does not understand the project all they develop could be useless. </a:t>
            </a:r>
          </a:p>
        </p:txBody>
      </p:sp>
      <p:sp>
        <p:nvSpPr>
          <p:cNvPr id="4" name="Slide Number Placeholder 3">
            <a:extLst>
              <a:ext uri="{FF2B5EF4-FFF2-40B4-BE49-F238E27FC236}">
                <a16:creationId xmlns:a16="http://schemas.microsoft.com/office/drawing/2014/main" id="{0314BF56-86BE-4068-864C-3D593FFC04CA}"/>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11892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8BB4-EA27-4E53-860C-4361F5126626}"/>
              </a:ext>
            </a:extLst>
          </p:cNvPr>
          <p:cNvSpPr>
            <a:spLocks noGrp="1"/>
          </p:cNvSpPr>
          <p:nvPr>
            <p:ph type="title"/>
          </p:nvPr>
        </p:nvSpPr>
        <p:spPr/>
        <p:txBody>
          <a:bodyPr/>
          <a:lstStyle/>
          <a:p>
            <a:pPr algn="ctr"/>
            <a:r>
              <a:rPr lang="en-US">
                <a:ea typeface="+mj-lt"/>
                <a:cs typeface="+mj-lt"/>
              </a:rPr>
              <a:t>RISK ASSESSMENT</a:t>
            </a:r>
            <a:endParaRPr lang="en-US"/>
          </a:p>
        </p:txBody>
      </p:sp>
      <p:graphicFrame>
        <p:nvGraphicFramePr>
          <p:cNvPr id="5" name="Table 5">
            <a:extLst>
              <a:ext uri="{FF2B5EF4-FFF2-40B4-BE49-F238E27FC236}">
                <a16:creationId xmlns:a16="http://schemas.microsoft.com/office/drawing/2014/main" id="{0DD5185B-E332-4C8F-9B97-3F41006F7E6D}"/>
              </a:ext>
            </a:extLst>
          </p:cNvPr>
          <p:cNvGraphicFramePr>
            <a:graphicFrameLocks noGrp="1"/>
          </p:cNvGraphicFramePr>
          <p:nvPr>
            <p:ph idx="1"/>
            <p:extLst>
              <p:ext uri="{D42A27DB-BD31-4B8C-83A1-F6EECF244321}">
                <p14:modId xmlns:p14="http://schemas.microsoft.com/office/powerpoint/2010/main" val="1147264189"/>
              </p:ext>
            </p:extLst>
          </p:nvPr>
        </p:nvGraphicFramePr>
        <p:xfrm>
          <a:off x="1069974" y="2120900"/>
          <a:ext cx="10241153" cy="3388360"/>
        </p:xfrm>
        <a:graphic>
          <a:graphicData uri="http://schemas.openxmlformats.org/drawingml/2006/table">
            <a:tbl>
              <a:tblPr firstRow="1" bandRow="1">
                <a:tableStyleId>{5C22544A-7EE6-4342-B048-85BDC9FD1C3A}</a:tableStyleId>
              </a:tblPr>
              <a:tblGrid>
                <a:gridCol w="1052920">
                  <a:extLst>
                    <a:ext uri="{9D8B030D-6E8A-4147-A177-3AD203B41FA5}">
                      <a16:colId xmlns:a16="http://schemas.microsoft.com/office/drawing/2014/main" val="1210527539"/>
                    </a:ext>
                  </a:extLst>
                </a:gridCol>
                <a:gridCol w="1908332">
                  <a:extLst>
                    <a:ext uri="{9D8B030D-6E8A-4147-A177-3AD203B41FA5}">
                      <a16:colId xmlns:a16="http://schemas.microsoft.com/office/drawing/2014/main" val="3288334931"/>
                    </a:ext>
                  </a:extLst>
                </a:gridCol>
                <a:gridCol w="1917290">
                  <a:extLst>
                    <a:ext uri="{9D8B030D-6E8A-4147-A177-3AD203B41FA5}">
                      <a16:colId xmlns:a16="http://schemas.microsoft.com/office/drawing/2014/main" val="1649189746"/>
                    </a:ext>
                  </a:extLst>
                </a:gridCol>
                <a:gridCol w="1356852">
                  <a:extLst>
                    <a:ext uri="{9D8B030D-6E8A-4147-A177-3AD203B41FA5}">
                      <a16:colId xmlns:a16="http://schemas.microsoft.com/office/drawing/2014/main" val="966794852"/>
                    </a:ext>
                  </a:extLst>
                </a:gridCol>
                <a:gridCol w="4005759">
                  <a:extLst>
                    <a:ext uri="{9D8B030D-6E8A-4147-A177-3AD203B41FA5}">
                      <a16:colId xmlns:a16="http://schemas.microsoft.com/office/drawing/2014/main" val="3433269191"/>
                    </a:ext>
                  </a:extLst>
                </a:gridCol>
              </a:tblGrid>
              <a:tr h="370840">
                <a:tc>
                  <a:txBody>
                    <a:bodyPr/>
                    <a:lstStyle/>
                    <a:p>
                      <a:pPr algn="ctr"/>
                      <a:r>
                        <a:rPr lang="en-US" b="1"/>
                        <a:t>Risk ID</a:t>
                      </a:r>
                    </a:p>
                  </a:txBody>
                  <a:tcPr/>
                </a:tc>
                <a:tc>
                  <a:txBody>
                    <a:bodyPr/>
                    <a:lstStyle/>
                    <a:p>
                      <a:pPr lvl="0" algn="ctr">
                        <a:buNone/>
                      </a:pPr>
                      <a:r>
                        <a:rPr lang="en-US" sz="1800" b="1" i="0" u="none" strike="noStrike" noProof="0">
                          <a:latin typeface="Rockwell"/>
                        </a:rPr>
                        <a:t>Short name</a:t>
                      </a:r>
                      <a:endParaRPr lang="en-US" b="1"/>
                    </a:p>
                  </a:txBody>
                  <a:tcPr/>
                </a:tc>
                <a:tc>
                  <a:txBody>
                    <a:bodyPr/>
                    <a:lstStyle/>
                    <a:p>
                      <a:pPr lvl="0" algn="ctr">
                        <a:buNone/>
                      </a:pPr>
                      <a:r>
                        <a:rPr lang="en-US" sz="1800" b="1" i="0" u="none" strike="noStrike" noProof="0">
                          <a:latin typeface="Rockwell"/>
                        </a:rPr>
                        <a:t>Risk Exposure</a:t>
                      </a:r>
                    </a:p>
                  </a:txBody>
                  <a:tcPr/>
                </a:tc>
                <a:tc>
                  <a:txBody>
                    <a:bodyPr/>
                    <a:lstStyle/>
                    <a:p>
                      <a:pPr lvl="0" algn="ctr">
                        <a:buNone/>
                      </a:pPr>
                      <a:r>
                        <a:rPr lang="en-US" sz="1800" b="1" i="0" u="none" strike="noStrike" noProof="0">
                          <a:latin typeface="Rockwell"/>
                        </a:rPr>
                        <a:t>Priority </a:t>
                      </a:r>
                      <a:endParaRPr lang="en-US" b="1"/>
                    </a:p>
                  </a:txBody>
                  <a:tcPr/>
                </a:tc>
                <a:tc>
                  <a:txBody>
                    <a:bodyPr/>
                    <a:lstStyle/>
                    <a:p>
                      <a:pPr lvl="0" algn="ctr">
                        <a:buNone/>
                      </a:pPr>
                      <a:r>
                        <a:rPr lang="en-US" sz="1800" b="1" i="0" u="none" strike="noStrike" noProof="0">
                          <a:latin typeface="Rockwell"/>
                        </a:rPr>
                        <a:t>Breaking points</a:t>
                      </a:r>
                      <a:endParaRPr lang="en-US" b="1"/>
                    </a:p>
                  </a:txBody>
                  <a:tcPr/>
                </a:tc>
                <a:extLst>
                  <a:ext uri="{0D108BD9-81ED-4DB2-BD59-A6C34878D82A}">
                    <a16:rowId xmlns:a16="http://schemas.microsoft.com/office/drawing/2014/main" val="2874599070"/>
                  </a:ext>
                </a:extLst>
              </a:tr>
              <a:tr h="370840">
                <a:tc>
                  <a:txBody>
                    <a:bodyPr/>
                    <a:lstStyle/>
                    <a:p>
                      <a:pPr lvl="0" algn="ctr">
                        <a:buNone/>
                      </a:pPr>
                      <a:r>
                        <a:rPr lang="en-US"/>
                        <a:t>R1</a:t>
                      </a:r>
                    </a:p>
                  </a:txBody>
                  <a:tcPr anchor="ctr"/>
                </a:tc>
                <a:tc>
                  <a:txBody>
                    <a:bodyPr/>
                    <a:lstStyle/>
                    <a:p>
                      <a:pPr lvl="0" algn="ctr">
                        <a:buNone/>
                      </a:pPr>
                      <a:r>
                        <a:rPr lang="en-GB" sz="1800" b="0" i="0" u="none" strike="noStrike" noProof="0">
                          <a:latin typeface="Rockwell"/>
                        </a:rPr>
                        <a:t>Lack of time</a:t>
                      </a:r>
                      <a:endParaRPr lang="es-ES"/>
                    </a:p>
                  </a:txBody>
                  <a:tcPr anchor="ctr"/>
                </a:tc>
                <a:tc>
                  <a:txBody>
                    <a:bodyPr/>
                    <a:lstStyle/>
                    <a:p>
                      <a:pPr lvl="0" algn="ctr">
                        <a:buNone/>
                      </a:pPr>
                      <a:r>
                        <a:rPr lang="en-US"/>
                        <a:t>0.72</a:t>
                      </a:r>
                    </a:p>
                  </a:txBody>
                  <a:tcPr anchor="ctr"/>
                </a:tc>
                <a:tc>
                  <a:txBody>
                    <a:bodyPr/>
                    <a:lstStyle/>
                    <a:p>
                      <a:pPr algn="ctr"/>
                      <a:r>
                        <a:rPr lang="en-US"/>
                        <a:t>1</a:t>
                      </a:r>
                    </a:p>
                  </a:txBody>
                  <a:tcPr anchor="ctr"/>
                </a:tc>
                <a:tc>
                  <a:txBody>
                    <a:bodyPr/>
                    <a:lstStyle/>
                    <a:p>
                      <a:pPr marL="0" indent="0" algn="ctr">
                        <a:buFont typeface="Arial"/>
                        <a:buNone/>
                      </a:pPr>
                      <a:r>
                        <a:rPr lang="en-US"/>
                        <a:t>When the estimated time is </a:t>
                      </a:r>
                      <a:r>
                        <a:rPr lang="en-US" sz="1800" b="0" i="0" u="none" strike="noStrike" noProof="0">
                          <a:latin typeface="Rockwell"/>
                        </a:rPr>
                        <a:t>exceeded </a:t>
                      </a:r>
                      <a:r>
                        <a:rPr lang="en-US"/>
                        <a:t>by more than 10%</a:t>
                      </a:r>
                    </a:p>
                  </a:txBody>
                  <a:tcPr anchor="ctr"/>
                </a:tc>
                <a:extLst>
                  <a:ext uri="{0D108BD9-81ED-4DB2-BD59-A6C34878D82A}">
                    <a16:rowId xmlns:a16="http://schemas.microsoft.com/office/drawing/2014/main" val="1147903987"/>
                  </a:ext>
                </a:extLst>
              </a:tr>
              <a:tr h="370840">
                <a:tc>
                  <a:txBody>
                    <a:bodyPr/>
                    <a:lstStyle/>
                    <a:p>
                      <a:pPr algn="ctr"/>
                      <a:r>
                        <a:rPr lang="en-US"/>
                        <a:t>R2</a:t>
                      </a:r>
                    </a:p>
                  </a:txBody>
                  <a:tcPr anchor="ctr"/>
                </a:tc>
                <a:tc>
                  <a:txBody>
                    <a:bodyPr/>
                    <a:lstStyle/>
                    <a:p>
                      <a:pPr lvl="0" algn="ctr">
                        <a:buNone/>
                      </a:pPr>
                      <a:r>
                        <a:rPr lang="en-GB" sz="1800" b="0" i="0" u="none" strike="noStrike" noProof="0">
                          <a:latin typeface="Rockwell"/>
                        </a:rPr>
                        <a:t>Low Quality</a:t>
                      </a:r>
                      <a:endParaRPr lang="en-US"/>
                    </a:p>
                  </a:txBody>
                  <a:tcPr anchor="ctr"/>
                </a:tc>
                <a:tc>
                  <a:txBody>
                    <a:bodyPr/>
                    <a:lstStyle/>
                    <a:p>
                      <a:pPr lvl="0" algn="ctr">
                        <a:buNone/>
                      </a:pPr>
                      <a:r>
                        <a:rPr lang="en-US"/>
                        <a:t>0.42</a:t>
                      </a:r>
                    </a:p>
                  </a:txBody>
                  <a:tcPr anchor="ctr"/>
                </a:tc>
                <a:tc>
                  <a:txBody>
                    <a:bodyPr/>
                    <a:lstStyle/>
                    <a:p>
                      <a:pPr algn="ctr"/>
                      <a:r>
                        <a:rPr lang="en-US"/>
                        <a:t>2</a:t>
                      </a:r>
                    </a:p>
                  </a:txBody>
                  <a:tcPr anchor="ctr"/>
                </a:tc>
                <a:tc>
                  <a:txBody>
                    <a:bodyPr/>
                    <a:lstStyle/>
                    <a:p>
                      <a:pPr marL="0" indent="0" algn="ctr">
                        <a:buFont typeface="Arial"/>
                        <a:buNone/>
                      </a:pPr>
                      <a:r>
                        <a:rPr lang="en-US"/>
                        <a:t>More than the 70% of the personnel had not gotten familiar with the actual </a:t>
                      </a:r>
                      <a:r>
                        <a:rPr lang="en-US" sz="1800" b="0" i="0" u="none" strike="noStrike" noProof="0">
                          <a:latin typeface="Rockwell"/>
                        </a:rPr>
                        <a:t>environment in 25% of the allocated time for the project</a:t>
                      </a:r>
                      <a:endParaRPr lang="en-US"/>
                    </a:p>
                  </a:txBody>
                  <a:tcPr anchor="ctr"/>
                </a:tc>
                <a:extLst>
                  <a:ext uri="{0D108BD9-81ED-4DB2-BD59-A6C34878D82A}">
                    <a16:rowId xmlns:a16="http://schemas.microsoft.com/office/drawing/2014/main" val="765732578"/>
                  </a:ext>
                </a:extLst>
              </a:tr>
              <a:tr h="370840">
                <a:tc>
                  <a:txBody>
                    <a:bodyPr/>
                    <a:lstStyle/>
                    <a:p>
                      <a:pPr algn="ctr"/>
                      <a:r>
                        <a:rPr lang="en-US"/>
                        <a:t>R3</a:t>
                      </a:r>
                    </a:p>
                  </a:txBody>
                  <a:tcPr anchor="ctr"/>
                </a:tc>
                <a:tc>
                  <a:txBody>
                    <a:bodyPr/>
                    <a:lstStyle/>
                    <a:p>
                      <a:pPr lvl="0" algn="ctr">
                        <a:buNone/>
                      </a:pPr>
                      <a:r>
                        <a:rPr lang="en-GB" sz="1800" b="0" i="0" u="none" strike="noStrike" noProof="0"/>
                        <a:t>Lack of Coordination</a:t>
                      </a:r>
                      <a:endParaRPr lang="es-ES"/>
                    </a:p>
                  </a:txBody>
                  <a:tcPr anchor="ctr"/>
                </a:tc>
                <a:tc>
                  <a:txBody>
                    <a:bodyPr/>
                    <a:lstStyle/>
                    <a:p>
                      <a:pPr lvl="0" algn="ctr">
                        <a:buNone/>
                      </a:pPr>
                      <a:r>
                        <a:rPr lang="en-US"/>
                        <a:t>0.4</a:t>
                      </a:r>
                    </a:p>
                  </a:txBody>
                  <a:tcPr anchor="ctr"/>
                </a:tc>
                <a:tc>
                  <a:txBody>
                    <a:bodyPr/>
                    <a:lstStyle/>
                    <a:p>
                      <a:pPr algn="ctr"/>
                      <a:r>
                        <a:rPr lang="en-US"/>
                        <a:t>3</a:t>
                      </a:r>
                    </a:p>
                  </a:txBody>
                  <a:tcPr anchor="ctr"/>
                </a:tc>
                <a:tc>
                  <a:txBody>
                    <a:bodyPr/>
                    <a:lstStyle/>
                    <a:p>
                      <a:pPr marL="0" indent="0" algn="ctr">
                        <a:buFont typeface="Arial"/>
                        <a:buNone/>
                      </a:pPr>
                      <a:r>
                        <a:rPr lang="en-US"/>
                        <a:t>UAMSOFT does not deliver on more than 85% of the requirements or SOFTCOM does not handle more than 65% of licenses and updates.</a:t>
                      </a:r>
                    </a:p>
                  </a:txBody>
                  <a:tcPr anchor="ctr"/>
                </a:tc>
                <a:extLst>
                  <a:ext uri="{0D108BD9-81ED-4DB2-BD59-A6C34878D82A}">
                    <a16:rowId xmlns:a16="http://schemas.microsoft.com/office/drawing/2014/main" val="1745202729"/>
                  </a:ext>
                </a:extLst>
              </a:tr>
            </a:tbl>
          </a:graphicData>
        </a:graphic>
      </p:graphicFrame>
      <p:sp>
        <p:nvSpPr>
          <p:cNvPr id="4" name="Slide Number Placeholder 3">
            <a:extLst>
              <a:ext uri="{FF2B5EF4-FFF2-40B4-BE49-F238E27FC236}">
                <a16:creationId xmlns:a16="http://schemas.microsoft.com/office/drawing/2014/main" id="{D866FEAB-9D8B-43FA-BD06-5BDF6463CEC3}"/>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94978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278D-20CA-4716-A994-B6B023B0765A}"/>
              </a:ext>
            </a:extLst>
          </p:cNvPr>
          <p:cNvSpPr>
            <a:spLocks noGrp="1"/>
          </p:cNvSpPr>
          <p:nvPr>
            <p:ph type="title"/>
          </p:nvPr>
        </p:nvSpPr>
        <p:spPr/>
        <p:txBody>
          <a:bodyPr/>
          <a:lstStyle/>
          <a:p>
            <a:r>
              <a:rPr lang="en-US"/>
              <a:t>BREAKING POINT </a:t>
            </a:r>
            <a:r>
              <a:rPr lang="en-US">
                <a:ea typeface="+mj-lt"/>
                <a:cs typeface="+mj-lt"/>
              </a:rPr>
              <a:t>EXPLANATIONS</a:t>
            </a:r>
            <a:endParaRPr lang="en-US"/>
          </a:p>
        </p:txBody>
      </p:sp>
      <p:sp>
        <p:nvSpPr>
          <p:cNvPr id="3" name="Content Placeholder 2">
            <a:extLst>
              <a:ext uri="{FF2B5EF4-FFF2-40B4-BE49-F238E27FC236}">
                <a16:creationId xmlns:a16="http://schemas.microsoft.com/office/drawing/2014/main" id="{17B66099-7588-4815-823D-2D96B324B935}"/>
              </a:ext>
            </a:extLst>
          </p:cNvPr>
          <p:cNvSpPr>
            <a:spLocks noGrp="1"/>
          </p:cNvSpPr>
          <p:nvPr>
            <p:ph idx="1"/>
          </p:nvPr>
        </p:nvSpPr>
        <p:spPr>
          <a:xfrm>
            <a:off x="1069848" y="2121408"/>
            <a:ext cx="10058400" cy="4489704"/>
          </a:xfrm>
        </p:spPr>
        <p:txBody>
          <a:bodyPr vert="horz" lIns="91440" tIns="45720" rIns="91440" bIns="45720" rtlCol="0" anchor="t">
            <a:normAutofit/>
          </a:bodyPr>
          <a:lstStyle/>
          <a:p>
            <a:r>
              <a:rPr lang="en-US"/>
              <a:t>R1</a:t>
            </a:r>
          </a:p>
          <a:p>
            <a:pPr lvl="1" algn="just">
              <a:buClr>
                <a:srgbClr val="9E3611"/>
              </a:buClr>
            </a:pPr>
            <a:r>
              <a:rPr lang="en-US"/>
              <a:t>Due to the incoming project that is crucial for the company, it cannot be afforded to expand the time spent on the UAM project more than 10%, because this could affect to the accomplishment of the other project that is more important for the company.</a:t>
            </a:r>
          </a:p>
          <a:p>
            <a:pPr algn="just">
              <a:buClr>
                <a:srgbClr val="9E3611"/>
              </a:buClr>
            </a:pPr>
            <a:r>
              <a:rPr lang="en-US"/>
              <a:t>R2</a:t>
            </a:r>
          </a:p>
          <a:p>
            <a:pPr lvl="1" algn="just">
              <a:buClr>
                <a:srgbClr val="9E3611"/>
              </a:buClr>
            </a:pPr>
            <a:r>
              <a:rPr lang="en-US"/>
              <a:t>If in the 25% of the time that the programmers have to do their task 70% of them do not already know  how to do it, the project leader must handle the situation since the software they have done probably up to that point is of low quality.</a:t>
            </a:r>
          </a:p>
          <a:p>
            <a:pPr algn="just">
              <a:buClr>
                <a:srgbClr val="9E3611"/>
              </a:buClr>
            </a:pPr>
            <a:r>
              <a:rPr lang="en-US"/>
              <a:t>R3</a:t>
            </a:r>
          </a:p>
          <a:p>
            <a:pPr lvl="1" algn="just"/>
            <a:r>
              <a:rPr lang="en-US">
                <a:ea typeface="+mn-lt"/>
                <a:cs typeface="+mn-lt"/>
              </a:rPr>
              <a:t>If more than the 85% of the requirements are not met, there would not be enough time adapt the software to the customers specifications and the best option in that case is to halt the whole project. The same situation will be reached if more of the 65% of the code does not handle the license and updates. The extra time expended  will not be worth for the company.</a:t>
            </a:r>
            <a:r>
              <a:rPr lang="en-US" sz="1600">
                <a:ea typeface="+mn-lt"/>
                <a:cs typeface="+mn-lt"/>
              </a:rPr>
              <a:t> </a:t>
            </a:r>
            <a:endParaRPr lang="en-US" sz="1600"/>
          </a:p>
        </p:txBody>
      </p:sp>
      <p:sp>
        <p:nvSpPr>
          <p:cNvPr id="4" name="Slide Number Placeholder 3">
            <a:extLst>
              <a:ext uri="{FF2B5EF4-FFF2-40B4-BE49-F238E27FC236}">
                <a16:creationId xmlns:a16="http://schemas.microsoft.com/office/drawing/2014/main" id="{BE8BF626-48E5-40D9-8E15-D528F6B2F039}"/>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645639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B06C2FA2084BC43996BB812F0120C66" ma:contentTypeVersion="9" ma:contentTypeDescription="Crear nuevo documento." ma:contentTypeScope="" ma:versionID="7283571cab2c902773ba400f88bf398d">
  <xsd:schema xmlns:xsd="http://www.w3.org/2001/XMLSchema" xmlns:xs="http://www.w3.org/2001/XMLSchema" xmlns:p="http://schemas.microsoft.com/office/2006/metadata/properties" xmlns:ns2="ae677a4c-709e-43f6-8c01-be34e8913b11" targetNamespace="http://schemas.microsoft.com/office/2006/metadata/properties" ma:root="true" ma:fieldsID="bc97ab701dbe54bc7754f4796a08bbbb" ns2:_="">
    <xsd:import namespace="ae677a4c-709e-43f6-8c01-be34e8913b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677a4c-709e-43f6-8c01-be34e8913b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8D98ED-D732-4686-97AD-E8AA5A4B4577}">
  <ds:schemaRefs>
    <ds:schemaRef ds:uri="ae677a4c-709e-43f6-8c01-be34e8913b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EA2165C-376D-4685-B306-4699889836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FF946B8-7829-45F1-B6F7-B750137B0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Letras en madera</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Letras en madera</vt:lpstr>
      <vt:lpstr>Risks Planning and Management </vt:lpstr>
      <vt:lpstr>RISK IDENTIFICATION</vt:lpstr>
      <vt:lpstr>RISK IDENTIFICATION explanations</vt:lpstr>
      <vt:lpstr>RISK ESTIMATION</vt:lpstr>
      <vt:lpstr>RISK ESTIMATION explanations</vt:lpstr>
      <vt:lpstr>RISK ESTIMATION explanations</vt:lpstr>
      <vt:lpstr>RISK ESTIMATION explanations</vt:lpstr>
      <vt:lpstr>RISK ASSESSMENT</vt:lpstr>
      <vt:lpstr>BREAKING POINT EXPLANATIONS</vt:lpstr>
      <vt:lpstr>RISK MANAGEMENT - PREVENTIVE ACTIONS</vt:lpstr>
      <vt:lpstr>RISK MANAGEMENT – CORRECTIVE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2021-05-06T22:30:47Z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0x0101002B06C2FA2084BC43996BB812F0120C66</vt:lpwstr>
  </property>
</Properties>
</file>