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4"/>
  </p:sldMasterIdLst>
  <p:notesMasterIdLst>
    <p:notesMasterId r:id="rId31"/>
  </p:notesMasterIdLst>
  <p:sldIdLst>
    <p:sldId id="256" r:id="rId5"/>
    <p:sldId id="257" r:id="rId6"/>
    <p:sldId id="258" r:id="rId7"/>
    <p:sldId id="272" r:id="rId8"/>
    <p:sldId id="259" r:id="rId9"/>
    <p:sldId id="273" r:id="rId10"/>
    <p:sldId id="260" r:id="rId11"/>
    <p:sldId id="266" r:id="rId12"/>
    <p:sldId id="274" r:id="rId13"/>
    <p:sldId id="279" r:id="rId14"/>
    <p:sldId id="283" r:id="rId15"/>
    <p:sldId id="286" r:id="rId16"/>
    <p:sldId id="287" r:id="rId17"/>
    <p:sldId id="288" r:id="rId18"/>
    <p:sldId id="289" r:id="rId19"/>
    <p:sldId id="290" r:id="rId20"/>
    <p:sldId id="275" r:id="rId21"/>
    <p:sldId id="262" r:id="rId22"/>
    <p:sldId id="285" r:id="rId23"/>
    <p:sldId id="282" r:id="rId24"/>
    <p:sldId id="276" r:id="rId25"/>
    <p:sldId id="263" r:id="rId26"/>
    <p:sldId id="277" r:id="rId27"/>
    <p:sldId id="264" r:id="rId28"/>
    <p:sldId id="278"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Blanco Rey" initials="JBR" lastIdx="1" clrIdx="0">
    <p:extLst>
      <p:ext uri="{19B8F6BF-5375-455C-9EA6-DF929625EA0E}">
        <p15:presenceInfo xmlns:p15="http://schemas.microsoft.com/office/powerpoint/2012/main" userId="Jorge Blanco Rey" providerId="None"/>
      </p:ext>
    </p:extLst>
  </p:cmAuthor>
  <p:cmAuthor id="2" name="rodrigo.juezh@estudiante.uam.es" initials="r" lastIdx="1" clrIdx="1">
    <p:extLst>
      <p:ext uri="{19B8F6BF-5375-455C-9EA6-DF929625EA0E}">
        <p15:presenceInfo xmlns:p15="http://schemas.microsoft.com/office/powerpoint/2012/main" userId="rodrigo.juezh@estudiante.uam.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E4269-F039-1B9E-0DBB-9A97AAF7A2A6}" v="85" dt="2021-05-26T10:40:18.550"/>
    <p1510:client id="{1D7CAA9E-7B42-2AC7-A196-E560B6E74E86}" v="63" dt="2021-05-26T09:18:32.190"/>
    <p1510:client id="{52DBD06D-186B-4B4A-88AC-04ABB57744C0}" v="2135" dt="2021-05-26T21:01:51.514"/>
    <p1510:client id="{604AF0F4-2192-27CE-2241-39955984B102}" v="3" dt="2021-05-26T20:52:02.333"/>
    <p1510:client id="{71B69B0A-25DA-FB77-E24C-0B62AA4A88D4}" v="2" dt="2021-05-26T11:06:24.977"/>
    <p1510:client id="{92AA177E-2383-4042-B84B-7CDA95C6CEE9}" v="774" dt="2021-05-26T21:16:19.817"/>
    <p1510:client id="{9626F860-FACB-0AEE-7DCC-825550115660}" v="34" dt="2021-05-26T09:08:11.1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rnesto Soëtard Garcia" userId="S::pablo.soetard@estudiante.uam.es::98bcf87b-b43f-4cc4-950a-22419ed5b16f" providerId="AD" clId="Web-{FAC22EC8-4A81-FE7C-6792-94E0D0F18565}"/>
    <pc:docChg chg="addSld modSld">
      <pc:chgData name="Pablo Ernesto Soëtard Garcia" userId="S::pablo.soetard@estudiante.uam.es::98bcf87b-b43f-4cc4-950a-22419ed5b16f" providerId="AD" clId="Web-{FAC22EC8-4A81-FE7C-6792-94E0D0F18565}" dt="2021-05-18T17:03:38.837" v="682" actId="1076"/>
      <pc:docMkLst>
        <pc:docMk/>
      </pc:docMkLst>
      <pc:sldChg chg="addSp delSp modSp">
        <pc:chgData name="Pablo Ernesto Soëtard Garcia" userId="S::pablo.soetard@estudiante.uam.es::98bcf87b-b43f-4cc4-950a-22419ed5b16f" providerId="AD" clId="Web-{FAC22EC8-4A81-FE7C-6792-94E0D0F18565}" dt="2021-05-18T15:00:42.899" v="17" actId="1076"/>
        <pc:sldMkLst>
          <pc:docMk/>
          <pc:sldMk cId="836083389" sldId="260"/>
        </pc:sldMkLst>
        <pc:spChg chg="del">
          <ac:chgData name="Pablo Ernesto Soëtard Garcia" userId="S::pablo.soetard@estudiante.uam.es::98bcf87b-b43f-4cc4-950a-22419ed5b16f" providerId="AD" clId="Web-{FAC22EC8-4A81-FE7C-6792-94E0D0F18565}" dt="2021-05-18T14:53:11.594" v="0"/>
          <ac:spMkLst>
            <pc:docMk/>
            <pc:sldMk cId="836083389" sldId="260"/>
            <ac:spMk id="3" creationId="{ED8018B1-C779-4683-9D75-42BC2E59BCA1}"/>
          </ac:spMkLst>
        </pc:spChg>
        <pc:spChg chg="add del mod">
          <ac:chgData name="Pablo Ernesto Soëtard Garcia" userId="S::pablo.soetard@estudiante.uam.es::98bcf87b-b43f-4cc4-950a-22419ed5b16f" providerId="AD" clId="Web-{FAC22EC8-4A81-FE7C-6792-94E0D0F18565}" dt="2021-05-18T14:55:21.221" v="4"/>
          <ac:spMkLst>
            <pc:docMk/>
            <pc:sldMk cId="836083389" sldId="260"/>
            <ac:spMk id="5" creationId="{5E32E914-D65F-431A-8472-A54055010FC6}"/>
          </ac:spMkLst>
        </pc:spChg>
        <pc:graphicFrameChg chg="add mod modGraphic">
          <ac:chgData name="Pablo Ernesto Soëtard Garcia" userId="S::pablo.soetard@estudiante.uam.es::98bcf87b-b43f-4cc4-950a-22419ed5b16f" providerId="AD" clId="Web-{FAC22EC8-4A81-FE7C-6792-94E0D0F18565}" dt="2021-05-18T15:00:42.899" v="17" actId="1076"/>
          <ac:graphicFrameMkLst>
            <pc:docMk/>
            <pc:sldMk cId="836083389" sldId="260"/>
            <ac:graphicFrameMk id="7" creationId="{4E3C95CE-A2B2-4412-BE3B-1F87F568857D}"/>
          </ac:graphicFrameMkLst>
        </pc:graphicFrameChg>
        <pc:graphicFrameChg chg="add mod modGraphic">
          <ac:chgData name="Pablo Ernesto Soëtard Garcia" userId="S::pablo.soetard@estudiante.uam.es::98bcf87b-b43f-4cc4-950a-22419ed5b16f" providerId="AD" clId="Web-{FAC22EC8-4A81-FE7C-6792-94E0D0F18565}" dt="2021-05-18T15:00:37.524" v="16" actId="1076"/>
          <ac:graphicFrameMkLst>
            <pc:docMk/>
            <pc:sldMk cId="836083389" sldId="260"/>
            <ac:graphicFrameMk id="9" creationId="{7AD21E6F-1355-4491-B01F-0C53F2FB0506}"/>
          </ac:graphicFrameMkLst>
        </pc:graphicFrameChg>
      </pc:sldChg>
      <pc:sldChg chg="addSp delSp modSp mod setBg setClrOvrMap">
        <pc:chgData name="Pablo Ernesto Soëtard Garcia" userId="S::pablo.soetard@estudiante.uam.es::98bcf87b-b43f-4cc4-950a-22419ed5b16f" providerId="AD" clId="Web-{FAC22EC8-4A81-FE7C-6792-94E0D0F18565}" dt="2021-05-18T16:23:52.135" v="485" actId="1076"/>
        <pc:sldMkLst>
          <pc:docMk/>
          <pc:sldMk cId="4082124226" sldId="265"/>
        </pc:sldMkLst>
        <pc:spChg chg="mod">
          <ac:chgData name="Pablo Ernesto Soëtard Garcia" userId="S::pablo.soetard@estudiante.uam.es::98bcf87b-b43f-4cc4-950a-22419ed5b16f" providerId="AD" clId="Web-{FAC22EC8-4A81-FE7C-6792-94E0D0F18565}" dt="2021-05-18T16:13:16.514" v="462"/>
          <ac:spMkLst>
            <pc:docMk/>
            <pc:sldMk cId="4082124226" sldId="265"/>
            <ac:spMk id="2" creationId="{93F3424B-C773-4431-8640-D5E52D4E0478}"/>
          </ac:spMkLst>
        </pc:spChg>
        <pc:spChg chg="del">
          <ac:chgData name="Pablo Ernesto Soëtard Garcia" userId="S::pablo.soetard@estudiante.uam.es::98bcf87b-b43f-4cc4-950a-22419ed5b16f" providerId="AD" clId="Web-{FAC22EC8-4A81-FE7C-6792-94E0D0F18565}" dt="2021-05-18T16:12:14.247" v="458"/>
          <ac:spMkLst>
            <pc:docMk/>
            <pc:sldMk cId="4082124226" sldId="265"/>
            <ac:spMk id="3" creationId="{976D2A00-C6A1-4805-82A6-883CBEB552A2}"/>
          </ac:spMkLst>
        </pc:spChg>
        <pc:spChg chg="mod ord">
          <ac:chgData name="Pablo Ernesto Soëtard Garcia" userId="S::pablo.soetard@estudiante.uam.es::98bcf87b-b43f-4cc4-950a-22419ed5b16f" providerId="AD" clId="Web-{FAC22EC8-4A81-FE7C-6792-94E0D0F18565}" dt="2021-05-18T16:13:16.514" v="462"/>
          <ac:spMkLst>
            <pc:docMk/>
            <pc:sldMk cId="4082124226" sldId="265"/>
            <ac:spMk id="4" creationId="{726C9ECD-884F-421B-86EC-742911D0B57D}"/>
          </ac:spMkLst>
        </pc:spChg>
        <pc:spChg chg="add">
          <ac:chgData name="Pablo Ernesto Soëtard Garcia" userId="S::pablo.soetard@estudiante.uam.es::98bcf87b-b43f-4cc4-950a-22419ed5b16f" providerId="AD" clId="Web-{FAC22EC8-4A81-FE7C-6792-94E0D0F18565}" dt="2021-05-18T16:13:16.514" v="462"/>
          <ac:spMkLst>
            <pc:docMk/>
            <pc:sldMk cId="4082124226" sldId="265"/>
            <ac:spMk id="11" creationId="{133F8CB7-795C-4272-9073-64D8CF97F220}"/>
          </ac:spMkLst>
        </pc:spChg>
        <pc:spChg chg="add">
          <ac:chgData name="Pablo Ernesto Soëtard Garcia" userId="S::pablo.soetard@estudiante.uam.es::98bcf87b-b43f-4cc4-950a-22419ed5b16f" providerId="AD" clId="Web-{FAC22EC8-4A81-FE7C-6792-94E0D0F18565}" dt="2021-05-18T16:13:16.514" v="462"/>
          <ac:spMkLst>
            <pc:docMk/>
            <pc:sldMk cId="4082124226" sldId="265"/>
            <ac:spMk id="13" creationId="{9674F1F8-962D-4FF5-B378-D9D2FFDFD27E}"/>
          </ac:spMkLst>
        </pc:spChg>
        <pc:spChg chg="add">
          <ac:chgData name="Pablo Ernesto Soëtard Garcia" userId="S::pablo.soetard@estudiante.uam.es::98bcf87b-b43f-4cc4-950a-22419ed5b16f" providerId="AD" clId="Web-{FAC22EC8-4A81-FE7C-6792-94E0D0F18565}" dt="2021-05-18T16:13:16.514" v="462"/>
          <ac:spMkLst>
            <pc:docMk/>
            <pc:sldMk cId="4082124226" sldId="265"/>
            <ac:spMk id="15" creationId="{C701CDB4-05E2-481A-9165-2455B6FE22A8}"/>
          </ac:spMkLst>
        </pc:spChg>
        <pc:spChg chg="add">
          <ac:chgData name="Pablo Ernesto Soëtard Garcia" userId="S::pablo.soetard@estudiante.uam.es::98bcf87b-b43f-4cc4-950a-22419ed5b16f" providerId="AD" clId="Web-{FAC22EC8-4A81-FE7C-6792-94E0D0F18565}" dt="2021-05-18T16:13:16.514" v="462"/>
          <ac:spMkLst>
            <pc:docMk/>
            <pc:sldMk cId="4082124226" sldId="265"/>
            <ac:spMk id="17" creationId="{93C43E0F-EC0A-4928-BA40-42313C09961E}"/>
          </ac:spMkLst>
        </pc:spChg>
        <pc:picChg chg="add del mod">
          <ac:chgData name="Pablo Ernesto Soëtard Garcia" userId="S::pablo.soetard@estudiante.uam.es::98bcf87b-b43f-4cc4-950a-22419ed5b16f" providerId="AD" clId="Web-{FAC22EC8-4A81-FE7C-6792-94E0D0F18565}" dt="2021-05-18T16:13:05.123" v="460"/>
          <ac:picMkLst>
            <pc:docMk/>
            <pc:sldMk cId="4082124226" sldId="265"/>
            <ac:picMk id="5" creationId="{2198D50A-FDE8-40AF-8D51-28BB47A38C42}"/>
          </ac:picMkLst>
        </pc:picChg>
        <pc:picChg chg="add mod">
          <ac:chgData name="Pablo Ernesto Soëtard Garcia" userId="S::pablo.soetard@estudiante.uam.es::98bcf87b-b43f-4cc4-950a-22419ed5b16f" providerId="AD" clId="Web-{FAC22EC8-4A81-FE7C-6792-94E0D0F18565}" dt="2021-05-18T16:13:16.514" v="462"/>
          <ac:picMkLst>
            <pc:docMk/>
            <pc:sldMk cId="4082124226" sldId="265"/>
            <ac:picMk id="6" creationId="{9801F958-0A50-4B2C-846D-A63BAB01FE3F}"/>
          </ac:picMkLst>
        </pc:picChg>
        <pc:picChg chg="add mod modCrop">
          <ac:chgData name="Pablo Ernesto Soëtard Garcia" userId="S::pablo.soetard@estudiante.uam.es::98bcf87b-b43f-4cc4-950a-22419ed5b16f" providerId="AD" clId="Web-{FAC22EC8-4A81-FE7C-6792-94E0D0F18565}" dt="2021-05-18T16:17:53.722" v="468" actId="1076"/>
          <ac:picMkLst>
            <pc:docMk/>
            <pc:sldMk cId="4082124226" sldId="265"/>
            <ac:picMk id="7" creationId="{C57AE528-A1A5-4604-8B96-1C18D4809EC1}"/>
          </ac:picMkLst>
        </pc:picChg>
        <pc:picChg chg="add mod">
          <ac:chgData name="Pablo Ernesto Soëtard Garcia" userId="S::pablo.soetard@estudiante.uam.es::98bcf87b-b43f-4cc4-950a-22419ed5b16f" providerId="AD" clId="Web-{FAC22EC8-4A81-FE7C-6792-94E0D0F18565}" dt="2021-05-18T16:21:29.132" v="477" actId="1076"/>
          <ac:picMkLst>
            <pc:docMk/>
            <pc:sldMk cId="4082124226" sldId="265"/>
            <ac:picMk id="8" creationId="{392DCAFD-49CA-4D1F-B5E9-32E348F67EBC}"/>
          </ac:picMkLst>
        </pc:picChg>
        <pc:picChg chg="add mod">
          <ac:chgData name="Pablo Ernesto Soëtard Garcia" userId="S::pablo.soetard@estudiante.uam.es::98bcf87b-b43f-4cc4-950a-22419ed5b16f" providerId="AD" clId="Web-{FAC22EC8-4A81-FE7C-6792-94E0D0F18565}" dt="2021-05-18T16:23:52.135" v="485" actId="1076"/>
          <ac:picMkLst>
            <pc:docMk/>
            <pc:sldMk cId="4082124226" sldId="265"/>
            <ac:picMk id="9" creationId="{3A5FC08D-B3BB-4394-B88A-62ED9E186CE9}"/>
          </ac:picMkLst>
        </pc:picChg>
      </pc:sldChg>
      <pc:sldChg chg="addSp delSp modSp add replId">
        <pc:chgData name="Pablo Ernesto Soëtard Garcia" userId="S::pablo.soetard@estudiante.uam.es::98bcf87b-b43f-4cc4-950a-22419ed5b16f" providerId="AD" clId="Web-{FAC22EC8-4A81-FE7C-6792-94E0D0F18565}" dt="2021-05-18T16:06:42.725" v="457"/>
        <pc:sldMkLst>
          <pc:docMk/>
          <pc:sldMk cId="1565727449" sldId="266"/>
        </pc:sldMkLst>
        <pc:graphicFrameChg chg="add mod modGraphic">
          <ac:chgData name="Pablo Ernesto Soëtard Garcia" userId="S::pablo.soetard@estudiante.uam.es::98bcf87b-b43f-4cc4-950a-22419ed5b16f" providerId="AD" clId="Web-{FAC22EC8-4A81-FE7C-6792-94E0D0F18565}" dt="2021-05-18T16:06:42.725" v="457"/>
          <ac:graphicFrameMkLst>
            <pc:docMk/>
            <pc:sldMk cId="1565727449" sldId="266"/>
            <ac:graphicFrameMk id="5" creationId="{7BACC34B-AEFE-4A1A-B04E-FD67A02503A6}"/>
          </ac:graphicFrameMkLst>
        </pc:graphicFrameChg>
        <pc:graphicFrameChg chg="del">
          <ac:chgData name="Pablo Ernesto Soëtard Garcia" userId="S::pablo.soetard@estudiante.uam.es::98bcf87b-b43f-4cc4-950a-22419ed5b16f" providerId="AD" clId="Web-{FAC22EC8-4A81-FE7C-6792-94E0D0F18565}" dt="2021-05-18T15:06:53.969" v="22"/>
          <ac:graphicFrameMkLst>
            <pc:docMk/>
            <pc:sldMk cId="1565727449" sldId="266"/>
            <ac:graphicFrameMk id="7" creationId="{4E3C95CE-A2B2-4412-BE3B-1F87F568857D}"/>
          </ac:graphicFrameMkLst>
        </pc:graphicFrameChg>
        <pc:graphicFrameChg chg="del mod modGraphic">
          <ac:chgData name="Pablo Ernesto Soëtard Garcia" userId="S::pablo.soetard@estudiante.uam.es::98bcf87b-b43f-4cc4-950a-22419ed5b16f" providerId="AD" clId="Web-{FAC22EC8-4A81-FE7C-6792-94E0D0F18565}" dt="2021-05-18T15:06:52.484" v="21"/>
          <ac:graphicFrameMkLst>
            <pc:docMk/>
            <pc:sldMk cId="1565727449" sldId="266"/>
            <ac:graphicFrameMk id="9" creationId="{7AD21E6F-1355-4491-B01F-0C53F2FB0506}"/>
          </ac:graphicFrameMkLst>
        </pc:graphicFrameChg>
        <pc:graphicFrameChg chg="add del mod">
          <ac:chgData name="Pablo Ernesto Soëtard Garcia" userId="S::pablo.soetard@estudiante.uam.es::98bcf87b-b43f-4cc4-950a-22419ed5b16f" providerId="AD" clId="Web-{FAC22EC8-4A81-FE7C-6792-94E0D0F18565}" dt="2021-05-18T16:00:50.968" v="306"/>
          <ac:graphicFrameMkLst>
            <pc:docMk/>
            <pc:sldMk cId="1565727449" sldId="266"/>
            <ac:graphicFrameMk id="10" creationId="{DDF91BE4-1D87-4615-8206-045B6498CAD3}"/>
          </ac:graphicFrameMkLst>
        </pc:graphicFrameChg>
        <pc:graphicFrameChg chg="add del mod">
          <ac:chgData name="Pablo Ernesto Soëtard Garcia" userId="S::pablo.soetard@estudiante.uam.es::98bcf87b-b43f-4cc4-950a-22419ed5b16f" providerId="AD" clId="Web-{FAC22EC8-4A81-FE7C-6792-94E0D0F18565}" dt="2021-05-18T15:59:55.607" v="272"/>
          <ac:graphicFrameMkLst>
            <pc:docMk/>
            <pc:sldMk cId="1565727449" sldId="266"/>
            <ac:graphicFrameMk id="12" creationId="{2A67DE31-2166-4024-9475-C9A6FDA1A043}"/>
          </ac:graphicFrameMkLst>
        </pc:graphicFrameChg>
        <pc:graphicFrameChg chg="add del mod">
          <ac:chgData name="Pablo Ernesto Soëtard Garcia" userId="S::pablo.soetard@estudiante.uam.es::98bcf87b-b43f-4cc4-950a-22419ed5b16f" providerId="AD" clId="Web-{FAC22EC8-4A81-FE7C-6792-94E0D0F18565}" dt="2021-05-18T16:00:03.701" v="275"/>
          <ac:graphicFrameMkLst>
            <pc:docMk/>
            <pc:sldMk cId="1565727449" sldId="266"/>
            <ac:graphicFrameMk id="14" creationId="{ACEB82C8-ADE1-4E6D-8C6C-0EA9B6F0DAE7}"/>
          </ac:graphicFrameMkLst>
        </pc:graphicFrameChg>
        <pc:graphicFrameChg chg="add del mod">
          <ac:chgData name="Pablo Ernesto Soëtard Garcia" userId="S::pablo.soetard@estudiante.uam.es::98bcf87b-b43f-4cc4-950a-22419ed5b16f" providerId="AD" clId="Web-{FAC22EC8-4A81-FE7C-6792-94E0D0F18565}" dt="2021-05-18T16:02:52.501" v="351"/>
          <ac:graphicFrameMkLst>
            <pc:docMk/>
            <pc:sldMk cId="1565727449" sldId="266"/>
            <ac:graphicFrameMk id="16" creationId="{FE99B6DD-8E0E-48A1-A15B-72EED81ED499}"/>
          </ac:graphicFrameMkLst>
        </pc:graphicFrameChg>
        <pc:graphicFrameChg chg="add del mod">
          <ac:chgData name="Pablo Ernesto Soëtard Garcia" userId="S::pablo.soetard@estudiante.uam.es::98bcf87b-b43f-4cc4-950a-22419ed5b16f" providerId="AD" clId="Web-{FAC22EC8-4A81-FE7C-6792-94E0D0F18565}" dt="2021-05-18T16:03:11.924" v="361"/>
          <ac:graphicFrameMkLst>
            <pc:docMk/>
            <pc:sldMk cId="1565727449" sldId="266"/>
            <ac:graphicFrameMk id="18" creationId="{2F08BDBE-69A7-439F-8F32-1EBCBDA7EE9C}"/>
          </ac:graphicFrameMkLst>
        </pc:graphicFrameChg>
        <pc:picChg chg="add del mod">
          <ac:chgData name="Pablo Ernesto Soëtard Garcia" userId="S::pablo.soetard@estudiante.uam.es::98bcf87b-b43f-4cc4-950a-22419ed5b16f" providerId="AD" clId="Web-{FAC22EC8-4A81-FE7C-6792-94E0D0F18565}" dt="2021-05-18T15:23:30.535" v="95"/>
          <ac:picMkLst>
            <pc:docMk/>
            <pc:sldMk cId="1565727449" sldId="266"/>
            <ac:picMk id="3" creationId="{AAD1D245-CD09-4888-A7DD-029732FC010F}"/>
          </ac:picMkLst>
        </pc:picChg>
      </pc:sldChg>
      <pc:sldChg chg="modSp">
        <pc:chgData name="Pablo Ernesto Soëtard Garcia" userId="S::pablo.soetard@estudiante.uam.es::98bcf87b-b43f-4cc4-950a-22419ed5b16f" providerId="AD" clId="Web-{FAC22EC8-4A81-FE7C-6792-94E0D0F18565}" dt="2021-05-18T17:03:38.837" v="682" actId="1076"/>
        <pc:sldMkLst>
          <pc:docMk/>
          <pc:sldMk cId="1143656092" sldId="280"/>
        </pc:sldMkLst>
        <pc:graphicFrameChg chg="mod">
          <ac:chgData name="Pablo Ernesto Soëtard Garcia" userId="S::pablo.soetard@estudiante.uam.es::98bcf87b-b43f-4cc4-950a-22419ed5b16f" providerId="AD" clId="Web-{FAC22EC8-4A81-FE7C-6792-94E0D0F18565}" dt="2021-05-18T17:03:38.837" v="682" actId="1076"/>
          <ac:graphicFrameMkLst>
            <pc:docMk/>
            <pc:sldMk cId="1143656092" sldId="280"/>
            <ac:graphicFrameMk id="8" creationId="{D126EB3E-D3B9-4C4D-9636-AE0BBD8DB292}"/>
          </ac:graphicFrameMkLst>
        </pc:graphicFrameChg>
      </pc:sldChg>
      <pc:sldChg chg="addSp delSp modSp add replId">
        <pc:chgData name="Pablo Ernesto Soëtard Garcia" userId="S::pablo.soetard@estudiante.uam.es::98bcf87b-b43f-4cc4-950a-22419ed5b16f" providerId="AD" clId="Web-{FAC22EC8-4A81-FE7C-6792-94E0D0F18565}" dt="2021-05-18T16:52:09.542" v="618" actId="20577"/>
        <pc:sldMkLst>
          <pc:docMk/>
          <pc:sldMk cId="1404804937" sldId="282"/>
        </pc:sldMkLst>
        <pc:spChg chg="del">
          <ac:chgData name="Pablo Ernesto Soëtard Garcia" userId="S::pablo.soetard@estudiante.uam.es::98bcf87b-b43f-4cc4-950a-22419ed5b16f" providerId="AD" clId="Web-{FAC22EC8-4A81-FE7C-6792-94E0D0F18565}" dt="2021-05-18T16:43:53.502" v="490"/>
          <ac:spMkLst>
            <pc:docMk/>
            <pc:sldMk cId="1404804937" sldId="282"/>
            <ac:spMk id="3" creationId="{22C73153-8A71-47FC-8FE5-9F688A13B25C}"/>
          </ac:spMkLst>
        </pc:spChg>
        <pc:spChg chg="add del mod">
          <ac:chgData name="Pablo Ernesto Soëtard Garcia" userId="S::pablo.soetard@estudiante.uam.es::98bcf87b-b43f-4cc4-950a-22419ed5b16f" providerId="AD" clId="Web-{FAC22EC8-4A81-FE7C-6792-94E0D0F18565}" dt="2021-05-18T16:43:56.970" v="492"/>
          <ac:spMkLst>
            <pc:docMk/>
            <pc:sldMk cId="1404804937" sldId="282"/>
            <ac:spMk id="7" creationId="{51A37737-BFAD-4AE4-91C1-63EB64E6F117}"/>
          </ac:spMkLst>
        </pc:spChg>
        <pc:spChg chg="add del mod">
          <ac:chgData name="Pablo Ernesto Soëtard Garcia" userId="S::pablo.soetard@estudiante.uam.es::98bcf87b-b43f-4cc4-950a-22419ed5b16f" providerId="AD" clId="Web-{FAC22EC8-4A81-FE7C-6792-94E0D0F18565}" dt="2021-05-18T16:49:21.742" v="529"/>
          <ac:spMkLst>
            <pc:docMk/>
            <pc:sldMk cId="1404804937" sldId="282"/>
            <ac:spMk id="11" creationId="{86F8A298-A878-4113-B503-D9571B5AD8D9}"/>
          </ac:spMkLst>
        </pc:spChg>
        <pc:spChg chg="add mod">
          <ac:chgData name="Pablo Ernesto Soëtard Garcia" userId="S::pablo.soetard@estudiante.uam.es::98bcf87b-b43f-4cc4-950a-22419ed5b16f" providerId="AD" clId="Web-{FAC22EC8-4A81-FE7C-6792-94E0D0F18565}" dt="2021-05-18T16:52:04.136" v="617" actId="20577"/>
          <ac:spMkLst>
            <pc:docMk/>
            <pc:sldMk cId="1404804937" sldId="282"/>
            <ac:spMk id="13" creationId="{45617444-E5A6-44C7-A4ED-A2246D17225F}"/>
          </ac:spMkLst>
        </pc:spChg>
        <pc:spChg chg="add mod">
          <ac:chgData name="Pablo Ernesto Soëtard Garcia" userId="S::pablo.soetard@estudiante.uam.es::98bcf87b-b43f-4cc4-950a-22419ed5b16f" providerId="AD" clId="Web-{FAC22EC8-4A81-FE7C-6792-94E0D0F18565}" dt="2021-05-18T16:51:57.261" v="616" actId="14100"/>
          <ac:spMkLst>
            <pc:docMk/>
            <pc:sldMk cId="1404804937" sldId="282"/>
            <ac:spMk id="15" creationId="{CDEBC574-F49F-4468-94DB-56D026CD525E}"/>
          </ac:spMkLst>
        </pc:spChg>
        <pc:spChg chg="add mod">
          <ac:chgData name="Pablo Ernesto Soëtard Garcia" userId="S::pablo.soetard@estudiante.uam.es::98bcf87b-b43f-4cc4-950a-22419ed5b16f" providerId="AD" clId="Web-{FAC22EC8-4A81-FE7C-6792-94E0D0F18565}" dt="2021-05-18T16:52:09.542" v="618" actId="20577"/>
          <ac:spMkLst>
            <pc:docMk/>
            <pc:sldMk cId="1404804937" sldId="282"/>
            <ac:spMk id="17" creationId="{D1E5A03C-1B3D-41C2-9AC2-FDE5C9481143}"/>
          </ac:spMkLst>
        </pc:spChg>
        <pc:picChg chg="add mod">
          <ac:chgData name="Pablo Ernesto Soëtard Garcia" userId="S::pablo.soetard@estudiante.uam.es::98bcf87b-b43f-4cc4-950a-22419ed5b16f" providerId="AD" clId="Web-{FAC22EC8-4A81-FE7C-6792-94E0D0F18565}" dt="2021-05-18T16:46:49.489" v="504" actId="1076"/>
          <ac:picMkLst>
            <pc:docMk/>
            <pc:sldMk cId="1404804937" sldId="282"/>
            <ac:picMk id="5" creationId="{8EB16743-FE40-4D78-9A71-86A739B0AC32}"/>
          </ac:picMkLst>
        </pc:picChg>
        <pc:picChg chg="add mod">
          <ac:chgData name="Pablo Ernesto Soëtard Garcia" userId="S::pablo.soetard@estudiante.uam.es::98bcf87b-b43f-4cc4-950a-22419ed5b16f" providerId="AD" clId="Web-{FAC22EC8-4A81-FE7C-6792-94E0D0F18565}" dt="2021-05-18T16:47:04.583" v="508" actId="1076"/>
          <ac:picMkLst>
            <pc:docMk/>
            <pc:sldMk cId="1404804937" sldId="282"/>
            <ac:picMk id="8" creationId="{CDC0787B-8CF2-4AA6-9981-C41CA58C1AE4}"/>
          </ac:picMkLst>
        </pc:picChg>
        <pc:picChg chg="add mod modCrop">
          <ac:chgData name="Pablo Ernesto Soëtard Garcia" userId="S::pablo.soetard@estudiante.uam.es::98bcf87b-b43f-4cc4-950a-22419ed5b16f" providerId="AD" clId="Web-{FAC22EC8-4A81-FE7C-6792-94E0D0F18565}" dt="2021-05-18T16:47:10.193" v="509" actId="1076"/>
          <ac:picMkLst>
            <pc:docMk/>
            <pc:sldMk cId="1404804937" sldId="282"/>
            <ac:picMk id="9" creationId="{7BD60CA0-5A0C-4D88-82CA-90B5AE7F22A0}"/>
          </ac:picMkLst>
        </pc:picChg>
        <pc:picChg chg="add mod modCrop">
          <ac:chgData name="Pablo Ernesto Soëtard Garcia" userId="S::pablo.soetard@estudiante.uam.es::98bcf87b-b43f-4cc4-950a-22419ed5b16f" providerId="AD" clId="Web-{FAC22EC8-4A81-FE7C-6792-94E0D0F18565}" dt="2021-05-18T16:47:45.850" v="516" actId="14100"/>
          <ac:picMkLst>
            <pc:docMk/>
            <pc:sldMk cId="1404804937" sldId="282"/>
            <ac:picMk id="10" creationId="{27D1C470-2071-4128-9065-3C940923D081}"/>
          </ac:picMkLst>
        </pc:picChg>
      </pc:sldChg>
      <pc:sldChg chg="modSp">
        <pc:chgData name="Pablo Ernesto Soëtard Garcia" userId="S::pablo.soetard@estudiante.uam.es::98bcf87b-b43f-4cc4-950a-22419ed5b16f" providerId="AD" clId="Web-{FAC22EC8-4A81-FE7C-6792-94E0D0F18565}" dt="2021-05-18T17:00:54.958" v="681"/>
        <pc:sldMkLst>
          <pc:docMk/>
          <pc:sldMk cId="2267104199" sldId="283"/>
        </pc:sldMkLst>
        <pc:graphicFrameChg chg="mod modGraphic">
          <ac:chgData name="Pablo Ernesto Soëtard Garcia" userId="S::pablo.soetard@estudiante.uam.es::98bcf87b-b43f-4cc4-950a-22419ed5b16f" providerId="AD" clId="Web-{FAC22EC8-4A81-FE7C-6792-94E0D0F18565}" dt="2021-05-18T17:00:54.958" v="681"/>
          <ac:graphicFrameMkLst>
            <pc:docMk/>
            <pc:sldMk cId="2267104199" sldId="283"/>
            <ac:graphicFrameMk id="8" creationId="{D126EB3E-D3B9-4C4D-9636-AE0BBD8DB292}"/>
          </ac:graphicFrameMkLst>
        </pc:graphicFrameChg>
      </pc:sldChg>
      <pc:sldChg chg="modSp">
        <pc:chgData name="Pablo Ernesto Soëtard Garcia" userId="S::pablo.soetard@estudiante.uam.es::98bcf87b-b43f-4cc4-950a-22419ed5b16f" providerId="AD" clId="Web-{FAC22EC8-4A81-FE7C-6792-94E0D0F18565}" dt="2021-05-18T16:59:32.738" v="619" actId="1076"/>
        <pc:sldMkLst>
          <pc:docMk/>
          <pc:sldMk cId="3557006421" sldId="284"/>
        </pc:sldMkLst>
        <pc:graphicFrameChg chg="mod">
          <ac:chgData name="Pablo Ernesto Soëtard Garcia" userId="S::pablo.soetard@estudiante.uam.es::98bcf87b-b43f-4cc4-950a-22419ed5b16f" providerId="AD" clId="Web-{FAC22EC8-4A81-FE7C-6792-94E0D0F18565}" dt="2021-05-18T16:59:32.738" v="619" actId="1076"/>
          <ac:graphicFrameMkLst>
            <pc:docMk/>
            <pc:sldMk cId="3557006421" sldId="284"/>
            <ac:graphicFrameMk id="5" creationId="{20CD918E-62C9-4688-96C4-3834A1E6751E}"/>
          </ac:graphicFrameMkLst>
        </pc:graphicFrameChg>
      </pc:sldChg>
    </pc:docChg>
  </pc:docChgLst>
  <pc:docChgLst>
    <pc:chgData name="Jorge Blanco Rey" userId="96f09345-9025-4aa4-b4f2-5923db6f1109" providerId="ADAL" clId="{52DBD06D-186B-4B4A-88AC-04ABB57744C0}"/>
    <pc:docChg chg="undo redo custSel addSld delSld modSld">
      <pc:chgData name="Jorge Blanco Rey" userId="96f09345-9025-4aa4-b4f2-5923db6f1109" providerId="ADAL" clId="{52DBD06D-186B-4B4A-88AC-04ABB57744C0}" dt="2021-05-26T21:01:51.514" v="2315" actId="113"/>
      <pc:docMkLst>
        <pc:docMk/>
      </pc:docMkLst>
      <pc:sldChg chg="modSp mod modNotesTx">
        <pc:chgData name="Jorge Blanco Rey" userId="96f09345-9025-4aa4-b4f2-5923db6f1109" providerId="ADAL" clId="{52DBD06D-186B-4B4A-88AC-04ABB57744C0}" dt="2021-05-26T20:50:32.887" v="2270" actId="790"/>
        <pc:sldMkLst>
          <pc:docMk/>
          <pc:sldMk cId="1230289042" sldId="256"/>
        </pc:sldMkLst>
        <pc:spChg chg="mod">
          <ac:chgData name="Jorge Blanco Rey" userId="96f09345-9025-4aa4-b4f2-5923db6f1109" providerId="ADAL" clId="{52DBD06D-186B-4B4A-88AC-04ABB57744C0}" dt="2021-05-25T16:11:51.717" v="1785" actId="790"/>
          <ac:spMkLst>
            <pc:docMk/>
            <pc:sldMk cId="1230289042" sldId="256"/>
            <ac:spMk id="2" creationId="{B1EABE3A-66D6-48E5-BBDF-85CB50054885}"/>
          </ac:spMkLst>
        </pc:spChg>
        <pc:spChg chg="mod">
          <ac:chgData name="Jorge Blanco Rey" userId="96f09345-9025-4aa4-b4f2-5923db6f1109" providerId="ADAL" clId="{52DBD06D-186B-4B4A-88AC-04ABB57744C0}" dt="2021-05-25T16:11:46.253" v="1784" actId="790"/>
          <ac:spMkLst>
            <pc:docMk/>
            <pc:sldMk cId="1230289042" sldId="256"/>
            <ac:spMk id="3" creationId="{4C16F0F2-568C-4996-A270-0DD6A6B4038B}"/>
          </ac:spMkLst>
        </pc:spChg>
      </pc:sldChg>
      <pc:sldChg chg="modSp">
        <pc:chgData name="Jorge Blanco Rey" userId="96f09345-9025-4aa4-b4f2-5923db6f1109" providerId="ADAL" clId="{52DBD06D-186B-4B4A-88AC-04ABB57744C0}" dt="2021-05-18T14:28:15.802" v="0"/>
        <pc:sldMkLst>
          <pc:docMk/>
          <pc:sldMk cId="2074910924" sldId="256"/>
        </pc:sldMkLst>
        <pc:spChg chg="mod">
          <ac:chgData name="Jorge Blanco Rey" userId="96f09345-9025-4aa4-b4f2-5923db6f1109" providerId="ADAL" clId="{52DBD06D-186B-4B4A-88AC-04ABB57744C0}" dt="2021-05-18T14:28:15.802" v="0"/>
          <ac:spMkLst>
            <pc:docMk/>
            <pc:sldMk cId="2074910924" sldId="256"/>
            <ac:spMk id="2" creationId="{B8ADAB48-3949-4445-AD03-1ECC7BB928C3}"/>
          </ac:spMkLst>
        </pc:spChg>
        <pc:spChg chg="mod">
          <ac:chgData name="Jorge Blanco Rey" userId="96f09345-9025-4aa4-b4f2-5923db6f1109" providerId="ADAL" clId="{52DBD06D-186B-4B4A-88AC-04ABB57744C0}" dt="2021-05-18T14:28:15.802" v="0"/>
          <ac:spMkLst>
            <pc:docMk/>
            <pc:sldMk cId="2074910924" sldId="256"/>
            <ac:spMk id="3" creationId="{0629E3AE-9EF6-4B22-9A89-77EFA6DA2066}"/>
          </ac:spMkLst>
        </pc:spChg>
      </pc:sldChg>
      <pc:sldChg chg="new del">
        <pc:chgData name="Jorge Blanco Rey" userId="96f09345-9025-4aa4-b4f2-5923db6f1109" providerId="ADAL" clId="{52DBD06D-186B-4B4A-88AC-04ABB57744C0}" dt="2021-05-18T14:32:18.673" v="2" actId="47"/>
        <pc:sldMkLst>
          <pc:docMk/>
          <pc:sldMk cId="2904796287" sldId="257"/>
        </pc:sldMkLst>
      </pc:sldChg>
      <pc:sldChg chg="modSp new mod modNotesTx">
        <pc:chgData name="Jorge Blanco Rey" userId="96f09345-9025-4aa4-b4f2-5923db6f1109" providerId="ADAL" clId="{52DBD06D-186B-4B4A-88AC-04ABB57744C0}" dt="2021-05-25T16:11:33.747" v="1782" actId="790"/>
        <pc:sldMkLst>
          <pc:docMk/>
          <pc:sldMk cId="3354589999" sldId="257"/>
        </pc:sldMkLst>
        <pc:spChg chg="mod">
          <ac:chgData name="Jorge Blanco Rey" userId="96f09345-9025-4aa4-b4f2-5923db6f1109" providerId="ADAL" clId="{52DBD06D-186B-4B4A-88AC-04ABB57744C0}" dt="2021-05-25T16:11:33.747" v="1782" actId="790"/>
          <ac:spMkLst>
            <pc:docMk/>
            <pc:sldMk cId="3354589999" sldId="257"/>
            <ac:spMk id="2" creationId="{173ED20C-F738-4AFF-9666-F9C07FCA6D21}"/>
          </ac:spMkLst>
        </pc:spChg>
        <pc:spChg chg="mod">
          <ac:chgData name="Jorge Blanco Rey" userId="96f09345-9025-4aa4-b4f2-5923db6f1109" providerId="ADAL" clId="{52DBD06D-186B-4B4A-88AC-04ABB57744C0}" dt="2021-05-25T16:11:29.514" v="1781" actId="790"/>
          <ac:spMkLst>
            <pc:docMk/>
            <pc:sldMk cId="3354589999" sldId="257"/>
            <ac:spMk id="3" creationId="{1CE5C9E3-E491-4C8B-890F-8BF42D8EFD9B}"/>
          </ac:spMkLst>
        </pc:spChg>
      </pc:sldChg>
      <pc:sldChg chg="modSp mod modNotesTx">
        <pc:chgData name="Jorge Blanco Rey" userId="96f09345-9025-4aa4-b4f2-5923db6f1109" providerId="ADAL" clId="{52DBD06D-186B-4B4A-88AC-04ABB57744C0}" dt="2021-05-26T20:50:41.002" v="2271" actId="790"/>
        <pc:sldMkLst>
          <pc:docMk/>
          <pc:sldMk cId="3047184499" sldId="258"/>
        </pc:sldMkLst>
        <pc:spChg chg="mod">
          <ac:chgData name="Jorge Blanco Rey" userId="96f09345-9025-4aa4-b4f2-5923db6f1109" providerId="ADAL" clId="{52DBD06D-186B-4B4A-88AC-04ABB57744C0}" dt="2021-05-25T16:11:22.505" v="1780" actId="790"/>
          <ac:spMkLst>
            <pc:docMk/>
            <pc:sldMk cId="3047184499" sldId="258"/>
            <ac:spMk id="2" creationId="{888D866F-426E-48B3-ACCF-4B5897459BFB}"/>
          </ac:spMkLst>
        </pc:spChg>
        <pc:spChg chg="mod">
          <ac:chgData name="Jorge Blanco Rey" userId="96f09345-9025-4aa4-b4f2-5923db6f1109" providerId="ADAL" clId="{52DBD06D-186B-4B4A-88AC-04ABB57744C0}" dt="2021-05-25T16:11:18.286" v="1779" actId="790"/>
          <ac:spMkLst>
            <pc:docMk/>
            <pc:sldMk cId="3047184499" sldId="258"/>
            <ac:spMk id="3" creationId="{0C0A3A54-8906-4C3F-B770-BDB4BE9B93D7}"/>
          </ac:spMkLst>
        </pc:spChg>
      </pc:sldChg>
      <pc:sldChg chg="addSp delSp modSp new mod modNotesTx">
        <pc:chgData name="Jorge Blanco Rey" userId="96f09345-9025-4aa4-b4f2-5923db6f1109" providerId="ADAL" clId="{52DBD06D-186B-4B4A-88AC-04ABB57744C0}" dt="2021-05-26T20:54:42.037" v="2304" actId="790"/>
        <pc:sldMkLst>
          <pc:docMk/>
          <pc:sldMk cId="4213511127" sldId="259"/>
        </pc:sldMkLst>
        <pc:spChg chg="mod">
          <ac:chgData name="Jorge Blanco Rey" userId="96f09345-9025-4aa4-b4f2-5923db6f1109" providerId="ADAL" clId="{52DBD06D-186B-4B4A-88AC-04ABB57744C0}" dt="2021-05-25T16:11:00.325" v="1776" actId="790"/>
          <ac:spMkLst>
            <pc:docMk/>
            <pc:sldMk cId="4213511127" sldId="259"/>
            <ac:spMk id="2" creationId="{6912F571-EE96-428F-A345-226C98BF04EF}"/>
          </ac:spMkLst>
        </pc:spChg>
        <pc:spChg chg="del">
          <ac:chgData name="Jorge Blanco Rey" userId="96f09345-9025-4aa4-b4f2-5923db6f1109" providerId="ADAL" clId="{52DBD06D-186B-4B4A-88AC-04ABB57744C0}" dt="2021-05-18T14:50:55.886" v="235"/>
          <ac:spMkLst>
            <pc:docMk/>
            <pc:sldMk cId="4213511127" sldId="259"/>
            <ac:spMk id="3" creationId="{B6EB675E-D9BD-439F-BE00-3FFAE8DCBA0C}"/>
          </ac:spMkLst>
        </pc:spChg>
        <pc:spChg chg="add del mod">
          <ac:chgData name="Jorge Blanco Rey" userId="96f09345-9025-4aa4-b4f2-5923db6f1109" providerId="ADAL" clId="{52DBD06D-186B-4B4A-88AC-04ABB57744C0}" dt="2021-05-18T14:51:14.865" v="237"/>
          <ac:spMkLst>
            <pc:docMk/>
            <pc:sldMk cId="4213511127" sldId="259"/>
            <ac:spMk id="4" creationId="{36A98C0E-3DD4-4F22-A1C2-2E67FDAF1EBC}"/>
          </ac:spMkLst>
        </pc:spChg>
        <pc:spChg chg="add mod">
          <ac:chgData name="Jorge Blanco Rey" userId="96f09345-9025-4aa4-b4f2-5923db6f1109" providerId="ADAL" clId="{52DBD06D-186B-4B4A-88AC-04ABB57744C0}" dt="2021-05-25T15:55:04.710" v="1697" actId="790"/>
          <ac:spMkLst>
            <pc:docMk/>
            <pc:sldMk cId="4213511127" sldId="259"/>
            <ac:spMk id="5" creationId="{39DA62FF-0788-4271-8D97-C137B443B47D}"/>
          </ac:spMkLst>
        </pc:spChg>
        <pc:spChg chg="add mod">
          <ac:chgData name="Jorge Blanco Rey" userId="96f09345-9025-4aa4-b4f2-5923db6f1109" providerId="ADAL" clId="{52DBD06D-186B-4B4A-88AC-04ABB57744C0}" dt="2021-05-25T15:55:12.520" v="1698" actId="790"/>
          <ac:spMkLst>
            <pc:docMk/>
            <pc:sldMk cId="4213511127" sldId="259"/>
            <ac:spMk id="11" creationId="{8DF669A3-D482-499C-A068-5FE2C6533CF7}"/>
          </ac:spMkLst>
        </pc:spChg>
        <pc:spChg chg="add mod">
          <ac:chgData name="Jorge Blanco Rey" userId="96f09345-9025-4aa4-b4f2-5923db6f1109" providerId="ADAL" clId="{52DBD06D-186B-4B4A-88AC-04ABB57744C0}" dt="2021-05-25T15:55:19.478" v="1699" actId="790"/>
          <ac:spMkLst>
            <pc:docMk/>
            <pc:sldMk cId="4213511127" sldId="259"/>
            <ac:spMk id="14" creationId="{AF7A0635-70F3-46AC-B012-849E91CDE531}"/>
          </ac:spMkLst>
        </pc:spChg>
        <pc:spChg chg="add mod">
          <ac:chgData name="Jorge Blanco Rey" userId="96f09345-9025-4aa4-b4f2-5923db6f1109" providerId="ADAL" clId="{52DBD06D-186B-4B4A-88AC-04ABB57744C0}" dt="2021-05-25T15:55:31.202" v="1701" actId="790"/>
          <ac:spMkLst>
            <pc:docMk/>
            <pc:sldMk cId="4213511127" sldId="259"/>
            <ac:spMk id="16" creationId="{8EBABE3C-C97B-4DDF-AAF0-C1A43E87EC93}"/>
          </ac:spMkLst>
        </pc:spChg>
        <pc:spChg chg="add mod">
          <ac:chgData name="Jorge Blanco Rey" userId="96f09345-9025-4aa4-b4f2-5923db6f1109" providerId="ADAL" clId="{52DBD06D-186B-4B4A-88AC-04ABB57744C0}" dt="2021-05-25T15:55:25.892" v="1700" actId="790"/>
          <ac:spMkLst>
            <pc:docMk/>
            <pc:sldMk cId="4213511127" sldId="259"/>
            <ac:spMk id="20" creationId="{0552F111-4AF0-4E51-A817-A9708637A781}"/>
          </ac:spMkLst>
        </pc:spChg>
        <pc:picChg chg="add del mod">
          <ac:chgData name="Jorge Blanco Rey" userId="96f09345-9025-4aa4-b4f2-5923db6f1109" providerId="ADAL" clId="{52DBD06D-186B-4B4A-88AC-04ABB57744C0}" dt="2021-05-18T14:51:03.071" v="236" actId="478"/>
          <ac:picMkLst>
            <pc:docMk/>
            <pc:sldMk cId="4213511127" sldId="259"/>
            <ac:picMk id="1026" creationId="{0E6254AA-B1A7-4D82-A752-7352A3B2794A}"/>
          </ac:picMkLst>
        </pc:picChg>
        <pc:picChg chg="add mod">
          <ac:chgData name="Jorge Blanco Rey" userId="96f09345-9025-4aa4-b4f2-5923db6f1109" providerId="ADAL" clId="{52DBD06D-186B-4B4A-88AC-04ABB57744C0}" dt="2021-05-18T15:00:59.991" v="390" actId="1036"/>
          <ac:picMkLst>
            <pc:docMk/>
            <pc:sldMk cId="4213511127" sldId="259"/>
            <ac:picMk id="1028" creationId="{CBD41536-18FD-43AC-9BBD-2F8F137015CC}"/>
          </ac:picMkLst>
        </pc:picChg>
        <pc:picChg chg="add del">
          <ac:chgData name="Jorge Blanco Rey" userId="96f09345-9025-4aa4-b4f2-5923db6f1109" providerId="ADAL" clId="{52DBD06D-186B-4B4A-88AC-04ABB57744C0}" dt="2021-05-18T14:54:09.745" v="272" actId="478"/>
          <ac:picMkLst>
            <pc:docMk/>
            <pc:sldMk cId="4213511127" sldId="259"/>
            <ac:picMk id="1030" creationId="{833CC89D-5564-45C9-8F44-9675EF1029DB}"/>
          </ac:picMkLst>
        </pc:picChg>
        <pc:picChg chg="add mod">
          <ac:chgData name="Jorge Blanco Rey" userId="96f09345-9025-4aa4-b4f2-5923db6f1109" providerId="ADAL" clId="{52DBD06D-186B-4B4A-88AC-04ABB57744C0}" dt="2021-05-18T15:02:08.333" v="470" actId="1035"/>
          <ac:picMkLst>
            <pc:docMk/>
            <pc:sldMk cId="4213511127" sldId="259"/>
            <ac:picMk id="1032" creationId="{4819B3AE-A0B1-4E9E-9217-EABD5B6CCC9D}"/>
          </ac:picMkLst>
        </pc:picChg>
        <pc:picChg chg="add del">
          <ac:chgData name="Jorge Blanco Rey" userId="96f09345-9025-4aa4-b4f2-5923db6f1109" providerId="ADAL" clId="{52DBD06D-186B-4B4A-88AC-04ABB57744C0}" dt="2021-05-18T14:56:02.986" v="301" actId="478"/>
          <ac:picMkLst>
            <pc:docMk/>
            <pc:sldMk cId="4213511127" sldId="259"/>
            <ac:picMk id="1034" creationId="{BD7A1522-8B32-49F1-9029-819F3A3B0F3C}"/>
          </ac:picMkLst>
        </pc:picChg>
        <pc:picChg chg="add mod">
          <ac:chgData name="Jorge Blanco Rey" userId="96f09345-9025-4aa4-b4f2-5923db6f1109" providerId="ADAL" clId="{52DBD06D-186B-4B4A-88AC-04ABB57744C0}" dt="2021-05-18T15:01:31.369" v="426" actId="1035"/>
          <ac:picMkLst>
            <pc:docMk/>
            <pc:sldMk cId="4213511127" sldId="259"/>
            <ac:picMk id="1036" creationId="{55E6173C-CDE7-4BC3-B85F-00D979AEE3DF}"/>
          </ac:picMkLst>
        </pc:picChg>
        <pc:picChg chg="add mod">
          <ac:chgData name="Jorge Blanco Rey" userId="96f09345-9025-4aa4-b4f2-5923db6f1109" providerId="ADAL" clId="{52DBD06D-186B-4B4A-88AC-04ABB57744C0}" dt="2021-05-18T15:02:05.757" v="468" actId="1036"/>
          <ac:picMkLst>
            <pc:docMk/>
            <pc:sldMk cId="4213511127" sldId="259"/>
            <ac:picMk id="1038" creationId="{4B6F37CF-756C-4B52-AA0B-FFEF3DBE7B5D}"/>
          </ac:picMkLst>
        </pc:picChg>
        <pc:picChg chg="add mod">
          <ac:chgData name="Jorge Blanco Rey" userId="96f09345-9025-4aa4-b4f2-5923db6f1109" providerId="ADAL" clId="{52DBD06D-186B-4B4A-88AC-04ABB57744C0}" dt="2021-05-18T15:13:04.574" v="519" actId="1076"/>
          <ac:picMkLst>
            <pc:docMk/>
            <pc:sldMk cId="4213511127" sldId="259"/>
            <ac:picMk id="1040" creationId="{A4A76F88-198F-4CD5-A528-54C6930EAD70}"/>
          </ac:picMkLst>
        </pc:picChg>
        <pc:picChg chg="add mod">
          <ac:chgData name="Jorge Blanco Rey" userId="96f09345-9025-4aa4-b4f2-5923db6f1109" providerId="ADAL" clId="{52DBD06D-186B-4B4A-88AC-04ABB57744C0}" dt="2021-05-18T15:10:46.435" v="515" actId="1076"/>
          <ac:picMkLst>
            <pc:docMk/>
            <pc:sldMk cId="4213511127" sldId="259"/>
            <ac:picMk id="1042" creationId="{CFCBE527-192D-4FF9-A76F-7F6CE78953AD}"/>
          </ac:picMkLst>
        </pc:picChg>
        <pc:picChg chg="add mod">
          <ac:chgData name="Jorge Blanco Rey" userId="96f09345-9025-4aa4-b4f2-5923db6f1109" providerId="ADAL" clId="{52DBD06D-186B-4B4A-88AC-04ABB57744C0}" dt="2021-05-18T15:13:10.429" v="522" actId="1076"/>
          <ac:picMkLst>
            <pc:docMk/>
            <pc:sldMk cId="4213511127" sldId="259"/>
            <ac:picMk id="1044" creationId="{8241903E-0CFC-4A0D-8D53-A558F8819204}"/>
          </ac:picMkLst>
        </pc:picChg>
      </pc:sldChg>
      <pc:sldChg chg="modSp new mod">
        <pc:chgData name="Jorge Blanco Rey" userId="96f09345-9025-4aa4-b4f2-5923db6f1109" providerId="ADAL" clId="{52DBD06D-186B-4B4A-88AC-04ABB57744C0}" dt="2021-05-25T16:25:15.118" v="1787" actId="20577"/>
        <pc:sldMkLst>
          <pc:docMk/>
          <pc:sldMk cId="836083389" sldId="260"/>
        </pc:sldMkLst>
        <pc:spChg chg="mod">
          <ac:chgData name="Jorge Blanco Rey" userId="96f09345-9025-4aa4-b4f2-5923db6f1109" providerId="ADAL" clId="{52DBD06D-186B-4B4A-88AC-04ABB57744C0}" dt="2021-05-25T16:08:02.858" v="1759" actId="790"/>
          <ac:spMkLst>
            <pc:docMk/>
            <pc:sldMk cId="836083389" sldId="260"/>
            <ac:spMk id="2" creationId="{88FBE9E8-D972-4A41-8300-4D405CAD8098}"/>
          </ac:spMkLst>
        </pc:spChg>
        <pc:graphicFrameChg chg="modGraphic">
          <ac:chgData name="Jorge Blanco Rey" userId="96f09345-9025-4aa4-b4f2-5923db6f1109" providerId="ADAL" clId="{52DBD06D-186B-4B4A-88AC-04ABB57744C0}" dt="2021-05-25T16:25:15.118" v="1787" actId="20577"/>
          <ac:graphicFrameMkLst>
            <pc:docMk/>
            <pc:sldMk cId="836083389" sldId="260"/>
            <ac:graphicFrameMk id="7" creationId="{4E3C95CE-A2B2-4412-BE3B-1F87F568857D}"/>
          </ac:graphicFrameMkLst>
        </pc:graphicFrameChg>
      </pc:sldChg>
      <pc:sldChg chg="modSp new mod">
        <pc:chgData name="Jorge Blanco Rey" userId="96f09345-9025-4aa4-b4f2-5923db6f1109" providerId="ADAL" clId="{52DBD06D-186B-4B4A-88AC-04ABB57744C0}" dt="2021-05-18T14:46:21.690" v="199" actId="20577"/>
        <pc:sldMkLst>
          <pc:docMk/>
          <pc:sldMk cId="2634043779" sldId="261"/>
        </pc:sldMkLst>
        <pc:spChg chg="mod">
          <ac:chgData name="Jorge Blanco Rey" userId="96f09345-9025-4aa4-b4f2-5923db6f1109" providerId="ADAL" clId="{52DBD06D-186B-4B4A-88AC-04ABB57744C0}" dt="2021-05-18T14:46:21.690" v="199" actId="20577"/>
          <ac:spMkLst>
            <pc:docMk/>
            <pc:sldMk cId="2634043779" sldId="261"/>
            <ac:spMk id="2" creationId="{F922B06F-6E69-4A83-A388-1441CBA6D527}"/>
          </ac:spMkLst>
        </pc:spChg>
      </pc:sldChg>
      <pc:sldChg chg="addSp modSp new mod setBg modNotesTx">
        <pc:chgData name="Jorge Blanco Rey" userId="96f09345-9025-4aa4-b4f2-5923db6f1109" providerId="ADAL" clId="{52DBD06D-186B-4B4A-88AC-04ABB57744C0}" dt="2021-05-26T20:50:23.470" v="2269" actId="790"/>
        <pc:sldMkLst>
          <pc:docMk/>
          <pc:sldMk cId="2894793308" sldId="262"/>
        </pc:sldMkLst>
        <pc:spChg chg="mod">
          <ac:chgData name="Jorge Blanco Rey" userId="96f09345-9025-4aa4-b4f2-5923db6f1109" providerId="ADAL" clId="{52DBD06D-186B-4B4A-88AC-04ABB57744C0}" dt="2021-05-25T16:04:42.394" v="1745" actId="790"/>
          <ac:spMkLst>
            <pc:docMk/>
            <pc:sldMk cId="2894793308" sldId="262"/>
            <ac:spMk id="2" creationId="{E26B6A15-D957-4BF4-BADC-1B2A6E65A2A7}"/>
          </ac:spMkLst>
        </pc:spChg>
        <pc:spChg chg="mod">
          <ac:chgData name="Jorge Blanco Rey" userId="96f09345-9025-4aa4-b4f2-5923db6f1109" providerId="ADAL" clId="{52DBD06D-186B-4B4A-88AC-04ABB57744C0}" dt="2021-05-18T17:10:30.556" v="1660" actId="26606"/>
          <ac:spMkLst>
            <pc:docMk/>
            <pc:sldMk cId="2894793308" sldId="262"/>
            <ac:spMk id="3" creationId="{22C73153-8A71-47FC-8FE5-9F688A13B25C}"/>
          </ac:spMkLst>
        </pc:spChg>
        <pc:spChg chg="mod">
          <ac:chgData name="Jorge Blanco Rey" userId="96f09345-9025-4aa4-b4f2-5923db6f1109" providerId="ADAL" clId="{52DBD06D-186B-4B4A-88AC-04ABB57744C0}" dt="2021-05-18T17:10:30.556" v="1660" actId="26606"/>
          <ac:spMkLst>
            <pc:docMk/>
            <pc:sldMk cId="2894793308" sldId="262"/>
            <ac:spMk id="4" creationId="{AA1A82F7-B7C8-4DF7-B25E-08F3D9366319}"/>
          </ac:spMkLst>
        </pc:spChg>
        <pc:picChg chg="add mod">
          <ac:chgData name="Jorge Blanco Rey" userId="96f09345-9025-4aa4-b4f2-5923db6f1109" providerId="ADAL" clId="{52DBD06D-186B-4B4A-88AC-04ABB57744C0}" dt="2021-05-18T17:10:30.556" v="1660" actId="26606"/>
          <ac:picMkLst>
            <pc:docMk/>
            <pc:sldMk cId="2894793308" sldId="262"/>
            <ac:picMk id="4098" creationId="{7F5C1F09-0F86-4069-A4E0-14D22251166A}"/>
          </ac:picMkLst>
        </pc:picChg>
      </pc:sldChg>
      <pc:sldChg chg="addSp modSp new mod addCm delCm modNotesTx">
        <pc:chgData name="Jorge Blanco Rey" userId="96f09345-9025-4aa4-b4f2-5923db6f1109" providerId="ADAL" clId="{52DBD06D-186B-4B4A-88AC-04ABB57744C0}" dt="2021-05-26T21:01:51.514" v="2315" actId="113"/>
        <pc:sldMkLst>
          <pc:docMk/>
          <pc:sldMk cId="2253029114" sldId="263"/>
        </pc:sldMkLst>
        <pc:spChg chg="mod">
          <ac:chgData name="Jorge Blanco Rey" userId="96f09345-9025-4aa4-b4f2-5923db6f1109" providerId="ADAL" clId="{52DBD06D-186B-4B4A-88AC-04ABB57744C0}" dt="2021-05-18T14:47:49.415" v="223" actId="20577"/>
          <ac:spMkLst>
            <pc:docMk/>
            <pc:sldMk cId="2253029114" sldId="263"/>
            <ac:spMk id="2" creationId="{4B40E102-E588-43D7-B0BF-5CE7EC0CC0E0}"/>
          </ac:spMkLst>
        </pc:spChg>
        <pc:spChg chg="mod">
          <ac:chgData name="Jorge Blanco Rey" userId="96f09345-9025-4aa4-b4f2-5923db6f1109" providerId="ADAL" clId="{52DBD06D-186B-4B4A-88AC-04ABB57744C0}" dt="2021-05-26T10:27:15.934" v="2125" actId="12"/>
          <ac:spMkLst>
            <pc:docMk/>
            <pc:sldMk cId="2253029114" sldId="263"/>
            <ac:spMk id="3" creationId="{B7FC1DCC-FEAE-4627-BE4D-4B9C3BC906AE}"/>
          </ac:spMkLst>
        </pc:spChg>
        <pc:picChg chg="add mod">
          <ac:chgData name="Jorge Blanco Rey" userId="96f09345-9025-4aa4-b4f2-5923db6f1109" providerId="ADAL" clId="{52DBD06D-186B-4B4A-88AC-04ABB57744C0}" dt="2021-05-18T16:13:48.406" v="1384" actId="1076"/>
          <ac:picMkLst>
            <pc:docMk/>
            <pc:sldMk cId="2253029114" sldId="263"/>
            <ac:picMk id="2050" creationId="{B2CE7879-BD28-4023-9342-44F78BBB7E19}"/>
          </ac:picMkLst>
        </pc:picChg>
      </pc:sldChg>
      <pc:sldChg chg="modSp new mod modNotesTx">
        <pc:chgData name="Jorge Blanco Rey" userId="96f09345-9025-4aa4-b4f2-5923db6f1109" providerId="ADAL" clId="{52DBD06D-186B-4B4A-88AC-04ABB57744C0}" dt="2021-05-26T20:56:25.984" v="2306" actId="790"/>
        <pc:sldMkLst>
          <pc:docMk/>
          <pc:sldMk cId="2226798610" sldId="264"/>
        </pc:sldMkLst>
        <pc:spChg chg="mod">
          <ac:chgData name="Jorge Blanco Rey" userId="96f09345-9025-4aa4-b4f2-5923db6f1109" providerId="ADAL" clId="{52DBD06D-186B-4B4A-88AC-04ABB57744C0}" dt="2021-05-18T14:48:00.529" v="229" actId="20577"/>
          <ac:spMkLst>
            <pc:docMk/>
            <pc:sldMk cId="2226798610" sldId="264"/>
            <ac:spMk id="2" creationId="{EB98DF01-1D6A-40CF-88EF-7E6872DE771A}"/>
          </ac:spMkLst>
        </pc:spChg>
        <pc:spChg chg="mod">
          <ac:chgData name="Jorge Blanco Rey" userId="96f09345-9025-4aa4-b4f2-5923db6f1109" providerId="ADAL" clId="{52DBD06D-186B-4B4A-88AC-04ABB57744C0}" dt="2021-05-26T11:24:22.352" v="2143" actId="12"/>
          <ac:spMkLst>
            <pc:docMk/>
            <pc:sldMk cId="2226798610" sldId="264"/>
            <ac:spMk id="3" creationId="{A88743BF-ED94-4208-ACA9-9F7C3F854FC1}"/>
          </ac:spMkLst>
        </pc:spChg>
        <pc:spChg chg="mod">
          <ac:chgData name="Jorge Blanco Rey" userId="96f09345-9025-4aa4-b4f2-5923db6f1109" providerId="ADAL" clId="{52DBD06D-186B-4B4A-88AC-04ABB57744C0}" dt="2021-05-26T11:24:33.437" v="2144" actId="790"/>
          <ac:spMkLst>
            <pc:docMk/>
            <pc:sldMk cId="2226798610" sldId="264"/>
            <ac:spMk id="7" creationId="{8BD8D859-2723-4DEF-9F5F-082BD07EBCEC}"/>
          </ac:spMkLst>
        </pc:spChg>
        <pc:picChg chg="mod">
          <ac:chgData name="Jorge Blanco Rey" userId="96f09345-9025-4aa4-b4f2-5923db6f1109" providerId="ADAL" clId="{52DBD06D-186B-4B4A-88AC-04ABB57744C0}" dt="2021-05-25T18:20:26.199" v="1978" actId="1036"/>
          <ac:picMkLst>
            <pc:docMk/>
            <pc:sldMk cId="2226798610" sldId="264"/>
            <ac:picMk id="6" creationId="{A9A8FEEA-3641-4094-BEF9-7E58227D6D03}"/>
          </ac:picMkLst>
        </pc:picChg>
      </pc:sldChg>
      <pc:sldChg chg="addSp delSp modSp new mod">
        <pc:chgData name="Jorge Blanco Rey" userId="96f09345-9025-4aa4-b4f2-5923db6f1109" providerId="ADAL" clId="{52DBD06D-186B-4B4A-88AC-04ABB57744C0}" dt="2021-05-26T11:06:07.745" v="2142" actId="478"/>
        <pc:sldMkLst>
          <pc:docMk/>
          <pc:sldMk cId="4082124226" sldId="265"/>
        </pc:sldMkLst>
        <pc:spChg chg="mod">
          <ac:chgData name="Jorge Blanco Rey" userId="96f09345-9025-4aa4-b4f2-5923db6f1109" providerId="ADAL" clId="{52DBD06D-186B-4B4A-88AC-04ABB57744C0}" dt="2021-05-25T16:02:57.590" v="1733" actId="790"/>
          <ac:spMkLst>
            <pc:docMk/>
            <pc:sldMk cId="4082124226" sldId="265"/>
            <ac:spMk id="2" creationId="{93F3424B-C773-4431-8640-D5E52D4E0478}"/>
          </ac:spMkLst>
        </pc:spChg>
        <pc:picChg chg="del mod">
          <ac:chgData name="Jorge Blanco Rey" userId="96f09345-9025-4aa4-b4f2-5923db6f1109" providerId="ADAL" clId="{52DBD06D-186B-4B4A-88AC-04ABB57744C0}" dt="2021-05-26T11:06:07.745" v="2142" actId="478"/>
          <ac:picMkLst>
            <pc:docMk/>
            <pc:sldMk cId="4082124226" sldId="265"/>
            <ac:picMk id="9" creationId="{3A5FC08D-B3BB-4394-B88A-62ED9E186CE9}"/>
          </ac:picMkLst>
        </pc:picChg>
        <pc:picChg chg="add mod">
          <ac:chgData name="Jorge Blanco Rey" userId="96f09345-9025-4aa4-b4f2-5923db6f1109" providerId="ADAL" clId="{52DBD06D-186B-4B4A-88AC-04ABB57744C0}" dt="2021-05-26T11:06:01.044" v="2141" actId="1038"/>
          <ac:picMkLst>
            <pc:docMk/>
            <pc:sldMk cId="4082124226" sldId="265"/>
            <ac:picMk id="1026" creationId="{78715E13-1DB3-4D4E-AA82-FD19AADEC3C8}"/>
          </ac:picMkLst>
        </pc:picChg>
      </pc:sldChg>
      <pc:sldChg chg="modSp mod">
        <pc:chgData name="Jorge Blanco Rey" userId="96f09345-9025-4aa4-b4f2-5923db6f1109" providerId="ADAL" clId="{52DBD06D-186B-4B4A-88AC-04ABB57744C0}" dt="2021-05-25T16:31:11.155" v="1801" actId="1076"/>
        <pc:sldMkLst>
          <pc:docMk/>
          <pc:sldMk cId="1565727449" sldId="266"/>
        </pc:sldMkLst>
        <pc:spChg chg="mod">
          <ac:chgData name="Jorge Blanco Rey" userId="96f09345-9025-4aa4-b4f2-5923db6f1109" providerId="ADAL" clId="{52DBD06D-186B-4B4A-88AC-04ABB57744C0}" dt="2021-05-25T16:07:54.064" v="1758" actId="790"/>
          <ac:spMkLst>
            <pc:docMk/>
            <pc:sldMk cId="1565727449" sldId="266"/>
            <ac:spMk id="2" creationId="{88FBE9E8-D972-4A41-8300-4D405CAD8098}"/>
          </ac:spMkLst>
        </pc:spChg>
        <pc:graphicFrameChg chg="mod modGraphic">
          <ac:chgData name="Jorge Blanco Rey" userId="96f09345-9025-4aa4-b4f2-5923db6f1109" providerId="ADAL" clId="{52DBD06D-186B-4B4A-88AC-04ABB57744C0}" dt="2021-05-25T16:31:11.155" v="1801" actId="1076"/>
          <ac:graphicFrameMkLst>
            <pc:docMk/>
            <pc:sldMk cId="1565727449" sldId="266"/>
            <ac:graphicFrameMk id="5" creationId="{7BACC34B-AEFE-4A1A-B04E-FD67A02503A6}"/>
          </ac:graphicFrameMkLst>
        </pc:graphicFrameChg>
      </pc:sldChg>
      <pc:sldChg chg="modSp new mod">
        <pc:chgData name="Jorge Blanco Rey" userId="96f09345-9025-4aa4-b4f2-5923db6f1109" providerId="ADAL" clId="{52DBD06D-186B-4B4A-88AC-04ABB57744C0}" dt="2021-05-25T16:10:51.896" v="1775" actId="790"/>
        <pc:sldMkLst>
          <pc:docMk/>
          <pc:sldMk cId="1882576990" sldId="267"/>
        </pc:sldMkLst>
        <pc:spChg chg="mod">
          <ac:chgData name="Jorge Blanco Rey" userId="96f09345-9025-4aa4-b4f2-5923db6f1109" providerId="ADAL" clId="{52DBD06D-186B-4B4A-88AC-04ABB57744C0}" dt="2021-05-25T16:10:51.896" v="1775" actId="790"/>
          <ac:spMkLst>
            <pc:docMk/>
            <pc:sldMk cId="1882576990" sldId="267"/>
            <ac:spMk id="2" creationId="{57E160BA-E783-4D60-880B-2E6A3FA3607D}"/>
          </ac:spMkLst>
        </pc:spChg>
        <pc:spChg chg="mod">
          <ac:chgData name="Jorge Blanco Rey" userId="96f09345-9025-4aa4-b4f2-5923db6f1109" providerId="ADAL" clId="{52DBD06D-186B-4B4A-88AC-04ABB57744C0}" dt="2021-05-25T16:10:24.073" v="1772" actId="790"/>
          <ac:spMkLst>
            <pc:docMk/>
            <pc:sldMk cId="1882576990" sldId="267"/>
            <ac:spMk id="3" creationId="{FEB92FE6-2045-4869-9B3D-FB34BB5B28BA}"/>
          </ac:spMkLst>
        </pc:spChg>
      </pc:sldChg>
      <pc:sldChg chg="modSp new mod">
        <pc:chgData name="Jorge Blanco Rey" userId="96f09345-9025-4aa4-b4f2-5923db6f1109" providerId="ADAL" clId="{52DBD06D-186B-4B4A-88AC-04ABB57744C0}" dt="2021-05-25T16:09:23.660" v="1771" actId="790"/>
        <pc:sldMkLst>
          <pc:docMk/>
          <pc:sldMk cId="233631953" sldId="268"/>
        </pc:sldMkLst>
        <pc:spChg chg="mod">
          <ac:chgData name="Jorge Blanco Rey" userId="96f09345-9025-4aa4-b4f2-5923db6f1109" providerId="ADAL" clId="{52DBD06D-186B-4B4A-88AC-04ABB57744C0}" dt="2021-05-25T16:09:23.660" v="1771" actId="790"/>
          <ac:spMkLst>
            <pc:docMk/>
            <pc:sldMk cId="233631953" sldId="268"/>
            <ac:spMk id="2" creationId="{FB9AA4D5-FAA5-4D54-931D-98D2AABFB0AD}"/>
          </ac:spMkLst>
        </pc:spChg>
        <pc:spChg chg="mod">
          <ac:chgData name="Jorge Blanco Rey" userId="96f09345-9025-4aa4-b4f2-5923db6f1109" providerId="ADAL" clId="{52DBD06D-186B-4B4A-88AC-04ABB57744C0}" dt="2021-05-25T15:56:04.933" v="1702" actId="790"/>
          <ac:spMkLst>
            <pc:docMk/>
            <pc:sldMk cId="233631953" sldId="268"/>
            <ac:spMk id="3" creationId="{0B311CBA-3CFE-48B6-86FA-AFA0DBE1E314}"/>
          </ac:spMkLst>
        </pc:spChg>
      </pc:sldChg>
      <pc:sldChg chg="modSp new mod">
        <pc:chgData name="Jorge Blanco Rey" userId="96f09345-9025-4aa4-b4f2-5923db6f1109" providerId="ADAL" clId="{52DBD06D-186B-4B4A-88AC-04ABB57744C0}" dt="2021-05-25T16:09:09.550" v="1769" actId="790"/>
        <pc:sldMkLst>
          <pc:docMk/>
          <pc:sldMk cId="2353923980" sldId="269"/>
        </pc:sldMkLst>
        <pc:spChg chg="mod">
          <ac:chgData name="Jorge Blanco Rey" userId="96f09345-9025-4aa4-b4f2-5923db6f1109" providerId="ADAL" clId="{52DBD06D-186B-4B4A-88AC-04ABB57744C0}" dt="2021-05-25T16:09:09.550" v="1769" actId="790"/>
          <ac:spMkLst>
            <pc:docMk/>
            <pc:sldMk cId="2353923980" sldId="269"/>
            <ac:spMk id="2" creationId="{55625818-354D-4F3C-BBEE-8B6A69E9B01F}"/>
          </ac:spMkLst>
        </pc:spChg>
        <pc:spChg chg="mod">
          <ac:chgData name="Jorge Blanco Rey" userId="96f09345-9025-4aa4-b4f2-5923db6f1109" providerId="ADAL" clId="{52DBD06D-186B-4B4A-88AC-04ABB57744C0}" dt="2021-05-25T16:08:57.910" v="1767" actId="790"/>
          <ac:spMkLst>
            <pc:docMk/>
            <pc:sldMk cId="2353923980" sldId="269"/>
            <ac:spMk id="3" creationId="{3CC76698-787B-4B78-9296-63D9BF584EE5}"/>
          </ac:spMkLst>
        </pc:spChg>
      </pc:sldChg>
      <pc:sldChg chg="modSp new mod">
        <pc:chgData name="Jorge Blanco Rey" userId="96f09345-9025-4aa4-b4f2-5923db6f1109" providerId="ADAL" clId="{52DBD06D-186B-4B4A-88AC-04ABB57744C0}" dt="2021-05-25T16:08:51.669" v="1766" actId="790"/>
        <pc:sldMkLst>
          <pc:docMk/>
          <pc:sldMk cId="1691924477" sldId="270"/>
        </pc:sldMkLst>
        <pc:spChg chg="mod">
          <ac:chgData name="Jorge Blanco Rey" userId="96f09345-9025-4aa4-b4f2-5923db6f1109" providerId="ADAL" clId="{52DBD06D-186B-4B4A-88AC-04ABB57744C0}" dt="2021-05-25T16:08:51.669" v="1766" actId="790"/>
          <ac:spMkLst>
            <pc:docMk/>
            <pc:sldMk cId="1691924477" sldId="270"/>
            <ac:spMk id="2" creationId="{6619150D-20B9-4E44-86B3-08E4ED9FEBD0}"/>
          </ac:spMkLst>
        </pc:spChg>
        <pc:spChg chg="mod">
          <ac:chgData name="Jorge Blanco Rey" userId="96f09345-9025-4aa4-b4f2-5923db6f1109" providerId="ADAL" clId="{52DBD06D-186B-4B4A-88AC-04ABB57744C0}" dt="2021-05-25T16:08:41.276" v="1764" actId="790"/>
          <ac:spMkLst>
            <pc:docMk/>
            <pc:sldMk cId="1691924477" sldId="270"/>
            <ac:spMk id="3" creationId="{8AA86E30-A488-403A-9776-D2D2D3953827}"/>
          </ac:spMkLst>
        </pc:spChg>
      </pc:sldChg>
      <pc:sldChg chg="modSp new mod modNotesTx">
        <pc:chgData name="Jorge Blanco Rey" userId="96f09345-9025-4aa4-b4f2-5923db6f1109" providerId="ADAL" clId="{52DBD06D-186B-4B4A-88AC-04ABB57744C0}" dt="2021-05-25T16:08:30.911" v="1763" actId="790"/>
        <pc:sldMkLst>
          <pc:docMk/>
          <pc:sldMk cId="52814533" sldId="271"/>
        </pc:sldMkLst>
        <pc:spChg chg="mod">
          <ac:chgData name="Jorge Blanco Rey" userId="96f09345-9025-4aa4-b4f2-5923db6f1109" providerId="ADAL" clId="{52DBD06D-186B-4B4A-88AC-04ABB57744C0}" dt="2021-05-25T16:08:30.911" v="1763" actId="790"/>
          <ac:spMkLst>
            <pc:docMk/>
            <pc:sldMk cId="52814533" sldId="271"/>
            <ac:spMk id="2" creationId="{4AEC8F80-2750-43B6-AA77-4102AE682964}"/>
          </ac:spMkLst>
        </pc:spChg>
        <pc:spChg chg="mod">
          <ac:chgData name="Jorge Blanco Rey" userId="96f09345-9025-4aa4-b4f2-5923db6f1109" providerId="ADAL" clId="{52DBD06D-186B-4B4A-88AC-04ABB57744C0}" dt="2021-05-25T15:56:35.978" v="1705" actId="790"/>
          <ac:spMkLst>
            <pc:docMk/>
            <pc:sldMk cId="52814533" sldId="271"/>
            <ac:spMk id="3" creationId="{B0471397-0060-46DB-A8E0-240C8ADC272D}"/>
          </ac:spMkLst>
        </pc:spChg>
      </pc:sldChg>
      <pc:sldChg chg="modSp add mod">
        <pc:chgData name="Jorge Blanco Rey" userId="96f09345-9025-4aa4-b4f2-5923db6f1109" providerId="ADAL" clId="{52DBD06D-186B-4B4A-88AC-04ABB57744C0}" dt="2021-05-25T16:11:12.202" v="1778" actId="790"/>
        <pc:sldMkLst>
          <pc:docMk/>
          <pc:sldMk cId="1375785292" sldId="272"/>
        </pc:sldMkLst>
        <pc:spChg chg="mod">
          <ac:chgData name="Jorge Blanco Rey" userId="96f09345-9025-4aa4-b4f2-5923db6f1109" providerId="ADAL" clId="{52DBD06D-186B-4B4A-88AC-04ABB57744C0}" dt="2021-05-25T16:11:12.202" v="1778" actId="790"/>
          <ac:spMkLst>
            <pc:docMk/>
            <pc:sldMk cId="1375785292" sldId="272"/>
            <ac:spMk id="2" creationId="{173ED20C-F738-4AFF-9666-F9C07FCA6D21}"/>
          </ac:spMkLst>
        </pc:spChg>
        <pc:spChg chg="mod">
          <ac:chgData name="Jorge Blanco Rey" userId="96f09345-9025-4aa4-b4f2-5923db6f1109" providerId="ADAL" clId="{52DBD06D-186B-4B4A-88AC-04ABB57744C0}" dt="2021-05-25T16:11:07.415" v="1777" actId="790"/>
          <ac:spMkLst>
            <pc:docMk/>
            <pc:sldMk cId="1375785292" sldId="272"/>
            <ac:spMk id="3" creationId="{1CE5C9E3-E491-4C8B-890F-8BF42D8EFD9B}"/>
          </ac:spMkLst>
        </pc:spChg>
      </pc:sldChg>
      <pc:sldChg chg="modSp add mod">
        <pc:chgData name="Jorge Blanco Rey" userId="96f09345-9025-4aa4-b4f2-5923db6f1109" providerId="ADAL" clId="{52DBD06D-186B-4B4A-88AC-04ABB57744C0}" dt="2021-05-25T16:08:14.086" v="1761" actId="790"/>
        <pc:sldMkLst>
          <pc:docMk/>
          <pc:sldMk cId="2327996806" sldId="273"/>
        </pc:sldMkLst>
        <pc:spChg chg="mod">
          <ac:chgData name="Jorge Blanco Rey" userId="96f09345-9025-4aa4-b4f2-5923db6f1109" providerId="ADAL" clId="{52DBD06D-186B-4B4A-88AC-04ABB57744C0}" dt="2021-05-25T16:08:14.086" v="1761" actId="790"/>
          <ac:spMkLst>
            <pc:docMk/>
            <pc:sldMk cId="2327996806" sldId="273"/>
            <ac:spMk id="2" creationId="{173ED20C-F738-4AFF-9666-F9C07FCA6D21}"/>
          </ac:spMkLst>
        </pc:spChg>
        <pc:spChg chg="mod">
          <ac:chgData name="Jorge Blanco Rey" userId="96f09345-9025-4aa4-b4f2-5923db6f1109" providerId="ADAL" clId="{52DBD06D-186B-4B4A-88AC-04ABB57744C0}" dt="2021-05-25T16:08:09.757" v="1760" actId="790"/>
          <ac:spMkLst>
            <pc:docMk/>
            <pc:sldMk cId="2327996806" sldId="273"/>
            <ac:spMk id="3" creationId="{1CE5C9E3-E491-4C8B-890F-8BF42D8EFD9B}"/>
          </ac:spMkLst>
        </pc:spChg>
      </pc:sldChg>
      <pc:sldChg chg="modSp add mod">
        <pc:chgData name="Jorge Blanco Rey" userId="96f09345-9025-4aa4-b4f2-5923db6f1109" providerId="ADAL" clId="{52DBD06D-186B-4B4A-88AC-04ABB57744C0}" dt="2021-05-25T16:07:45.687" v="1757" actId="790"/>
        <pc:sldMkLst>
          <pc:docMk/>
          <pc:sldMk cId="1670279636" sldId="274"/>
        </pc:sldMkLst>
        <pc:spChg chg="mod">
          <ac:chgData name="Jorge Blanco Rey" userId="96f09345-9025-4aa4-b4f2-5923db6f1109" providerId="ADAL" clId="{52DBD06D-186B-4B4A-88AC-04ABB57744C0}" dt="2021-05-25T16:07:45.687" v="1757" actId="790"/>
          <ac:spMkLst>
            <pc:docMk/>
            <pc:sldMk cId="1670279636" sldId="274"/>
            <ac:spMk id="2" creationId="{173ED20C-F738-4AFF-9666-F9C07FCA6D21}"/>
          </ac:spMkLst>
        </pc:spChg>
        <pc:spChg chg="mod">
          <ac:chgData name="Jorge Blanco Rey" userId="96f09345-9025-4aa4-b4f2-5923db6f1109" providerId="ADAL" clId="{52DBD06D-186B-4B4A-88AC-04ABB57744C0}" dt="2021-05-25T16:07:41.855" v="1756" actId="790"/>
          <ac:spMkLst>
            <pc:docMk/>
            <pc:sldMk cId="1670279636" sldId="274"/>
            <ac:spMk id="3" creationId="{1CE5C9E3-E491-4C8B-890F-8BF42D8EFD9B}"/>
          </ac:spMkLst>
        </pc:spChg>
      </pc:sldChg>
      <pc:sldChg chg="modSp add mod">
        <pc:chgData name="Jorge Blanco Rey" userId="96f09345-9025-4aa4-b4f2-5923db6f1109" providerId="ADAL" clId="{52DBD06D-186B-4B4A-88AC-04ABB57744C0}" dt="2021-05-25T16:01:50.207" v="1732" actId="122"/>
        <pc:sldMkLst>
          <pc:docMk/>
          <pc:sldMk cId="1337362304" sldId="275"/>
        </pc:sldMkLst>
        <pc:spChg chg="mod">
          <ac:chgData name="Jorge Blanco Rey" userId="96f09345-9025-4aa4-b4f2-5923db6f1109" providerId="ADAL" clId="{52DBD06D-186B-4B4A-88AC-04ABB57744C0}" dt="2021-05-25T16:00:23.571" v="1730" actId="790"/>
          <ac:spMkLst>
            <pc:docMk/>
            <pc:sldMk cId="1337362304" sldId="275"/>
            <ac:spMk id="2" creationId="{173ED20C-F738-4AFF-9666-F9C07FCA6D21}"/>
          </ac:spMkLst>
        </pc:spChg>
        <pc:spChg chg="mod">
          <ac:chgData name="Jorge Blanco Rey" userId="96f09345-9025-4aa4-b4f2-5923db6f1109" providerId="ADAL" clId="{52DBD06D-186B-4B4A-88AC-04ABB57744C0}" dt="2021-05-25T16:01:50.207" v="1732" actId="122"/>
          <ac:spMkLst>
            <pc:docMk/>
            <pc:sldMk cId="1337362304" sldId="275"/>
            <ac:spMk id="3" creationId="{1CE5C9E3-E491-4C8B-890F-8BF42D8EFD9B}"/>
          </ac:spMkLst>
        </pc:spChg>
      </pc:sldChg>
      <pc:sldChg chg="modSp add mod">
        <pc:chgData name="Jorge Blanco Rey" userId="96f09345-9025-4aa4-b4f2-5923db6f1109" providerId="ADAL" clId="{52DBD06D-186B-4B4A-88AC-04ABB57744C0}" dt="2021-05-25T16:03:50.896" v="1741" actId="790"/>
        <pc:sldMkLst>
          <pc:docMk/>
          <pc:sldMk cId="3784017646" sldId="276"/>
        </pc:sldMkLst>
        <pc:spChg chg="mod">
          <ac:chgData name="Jorge Blanco Rey" userId="96f09345-9025-4aa4-b4f2-5923db6f1109" providerId="ADAL" clId="{52DBD06D-186B-4B4A-88AC-04ABB57744C0}" dt="2021-05-25T16:03:50.896" v="1741" actId="790"/>
          <ac:spMkLst>
            <pc:docMk/>
            <pc:sldMk cId="3784017646" sldId="276"/>
            <ac:spMk id="2" creationId="{173ED20C-F738-4AFF-9666-F9C07FCA6D21}"/>
          </ac:spMkLst>
        </pc:spChg>
        <pc:spChg chg="mod">
          <ac:chgData name="Jorge Blanco Rey" userId="96f09345-9025-4aa4-b4f2-5923db6f1109" providerId="ADAL" clId="{52DBD06D-186B-4B4A-88AC-04ABB57744C0}" dt="2021-05-25T16:03:45.595" v="1740" actId="790"/>
          <ac:spMkLst>
            <pc:docMk/>
            <pc:sldMk cId="3784017646" sldId="276"/>
            <ac:spMk id="3" creationId="{1CE5C9E3-E491-4C8B-890F-8BF42D8EFD9B}"/>
          </ac:spMkLst>
        </pc:spChg>
      </pc:sldChg>
      <pc:sldChg chg="modSp add mod">
        <pc:chgData name="Jorge Blanco Rey" userId="96f09345-9025-4aa4-b4f2-5923db6f1109" providerId="ADAL" clId="{52DBD06D-186B-4B4A-88AC-04ABB57744C0}" dt="2021-05-25T16:03:28.661" v="1738" actId="790"/>
        <pc:sldMkLst>
          <pc:docMk/>
          <pc:sldMk cId="1004425733" sldId="277"/>
        </pc:sldMkLst>
        <pc:spChg chg="mod">
          <ac:chgData name="Jorge Blanco Rey" userId="96f09345-9025-4aa4-b4f2-5923db6f1109" providerId="ADAL" clId="{52DBD06D-186B-4B4A-88AC-04ABB57744C0}" dt="2021-05-25T16:03:28.661" v="1738" actId="790"/>
          <ac:spMkLst>
            <pc:docMk/>
            <pc:sldMk cId="1004425733" sldId="277"/>
            <ac:spMk id="3" creationId="{1CE5C9E3-E491-4C8B-890F-8BF42D8EFD9B}"/>
          </ac:spMkLst>
        </pc:spChg>
      </pc:sldChg>
      <pc:sldChg chg="modSp add mod">
        <pc:chgData name="Jorge Blanco Rey" userId="96f09345-9025-4aa4-b4f2-5923db6f1109" providerId="ADAL" clId="{52DBD06D-186B-4B4A-88AC-04ABB57744C0}" dt="2021-05-25T16:03:09.230" v="1735" actId="790"/>
        <pc:sldMkLst>
          <pc:docMk/>
          <pc:sldMk cId="720616134" sldId="278"/>
        </pc:sldMkLst>
        <pc:spChg chg="mod">
          <ac:chgData name="Jorge Blanco Rey" userId="96f09345-9025-4aa4-b4f2-5923db6f1109" providerId="ADAL" clId="{52DBD06D-186B-4B4A-88AC-04ABB57744C0}" dt="2021-05-25T16:03:09.230" v="1735" actId="790"/>
          <ac:spMkLst>
            <pc:docMk/>
            <pc:sldMk cId="720616134" sldId="278"/>
            <ac:spMk id="2" creationId="{173ED20C-F738-4AFF-9666-F9C07FCA6D21}"/>
          </ac:spMkLst>
        </pc:spChg>
        <pc:spChg chg="mod">
          <ac:chgData name="Jorge Blanco Rey" userId="96f09345-9025-4aa4-b4f2-5923db6f1109" providerId="ADAL" clId="{52DBD06D-186B-4B4A-88AC-04ABB57744C0}" dt="2021-05-25T16:03:04.449" v="1734" actId="790"/>
          <ac:spMkLst>
            <pc:docMk/>
            <pc:sldMk cId="720616134" sldId="278"/>
            <ac:spMk id="3" creationId="{1CE5C9E3-E491-4C8B-890F-8BF42D8EFD9B}"/>
          </ac:spMkLst>
        </pc:spChg>
      </pc:sldChg>
      <pc:sldChg chg="modSp mod">
        <pc:chgData name="Jorge Blanco Rey" userId="96f09345-9025-4aa4-b4f2-5923db6f1109" providerId="ADAL" clId="{52DBD06D-186B-4B4A-88AC-04ABB57744C0}" dt="2021-05-25T16:41:53.694" v="1818" actId="14100"/>
        <pc:sldMkLst>
          <pc:docMk/>
          <pc:sldMk cId="2904962514" sldId="279"/>
        </pc:sldMkLst>
        <pc:spChg chg="mod">
          <ac:chgData name="Jorge Blanco Rey" userId="96f09345-9025-4aa4-b4f2-5923db6f1109" providerId="ADAL" clId="{52DBD06D-186B-4B4A-88AC-04ABB57744C0}" dt="2021-05-25T16:07:35.830" v="1755" actId="790"/>
          <ac:spMkLst>
            <pc:docMk/>
            <pc:sldMk cId="2904962514" sldId="279"/>
            <ac:spMk id="2" creationId="{F922B06F-6E69-4A83-A388-1441CBA6D527}"/>
          </ac:spMkLst>
        </pc:spChg>
        <pc:graphicFrameChg chg="modGraphic">
          <ac:chgData name="Jorge Blanco Rey" userId="96f09345-9025-4aa4-b4f2-5923db6f1109" providerId="ADAL" clId="{52DBD06D-186B-4B4A-88AC-04ABB57744C0}" dt="2021-05-25T16:33:14.206" v="1809" actId="404"/>
          <ac:graphicFrameMkLst>
            <pc:docMk/>
            <pc:sldMk cId="2904962514" sldId="279"/>
            <ac:graphicFrameMk id="5" creationId="{F86C8EF6-BD7A-49BA-A1D5-2C08B0E962E7}"/>
          </ac:graphicFrameMkLst>
        </pc:graphicFrameChg>
        <pc:graphicFrameChg chg="mod modGraphic">
          <ac:chgData name="Jorge Blanco Rey" userId="96f09345-9025-4aa4-b4f2-5923db6f1109" providerId="ADAL" clId="{52DBD06D-186B-4B4A-88AC-04ABB57744C0}" dt="2021-05-25T16:41:53.694" v="1818" actId="14100"/>
          <ac:graphicFrameMkLst>
            <pc:docMk/>
            <pc:sldMk cId="2904962514" sldId="279"/>
            <ac:graphicFrameMk id="7" creationId="{248269FD-235E-45C1-B5B7-46F1F529D519}"/>
          </ac:graphicFrameMkLst>
        </pc:graphicFrameChg>
      </pc:sldChg>
      <pc:sldChg chg="modSp mod">
        <pc:chgData name="Jorge Blanco Rey" userId="96f09345-9025-4aa4-b4f2-5923db6f1109" providerId="ADAL" clId="{52DBD06D-186B-4B4A-88AC-04ABB57744C0}" dt="2021-05-25T16:07:26.946" v="1754" actId="790"/>
        <pc:sldMkLst>
          <pc:docMk/>
          <pc:sldMk cId="1143656092" sldId="280"/>
        </pc:sldMkLst>
        <pc:spChg chg="mod">
          <ac:chgData name="Jorge Blanco Rey" userId="96f09345-9025-4aa4-b4f2-5923db6f1109" providerId="ADAL" clId="{52DBD06D-186B-4B4A-88AC-04ABB57744C0}" dt="2021-05-25T16:07:26.946" v="1754" actId="790"/>
          <ac:spMkLst>
            <pc:docMk/>
            <pc:sldMk cId="1143656092" sldId="280"/>
            <ac:spMk id="2" creationId="{F922B06F-6E69-4A83-A388-1441CBA6D527}"/>
          </ac:spMkLst>
        </pc:spChg>
        <pc:graphicFrameChg chg="modGraphic">
          <ac:chgData name="Jorge Blanco Rey" userId="96f09345-9025-4aa4-b4f2-5923db6f1109" providerId="ADAL" clId="{52DBD06D-186B-4B4A-88AC-04ABB57744C0}" dt="2021-05-25T15:58:04.741" v="1713" actId="790"/>
          <ac:graphicFrameMkLst>
            <pc:docMk/>
            <pc:sldMk cId="1143656092" sldId="280"/>
            <ac:graphicFrameMk id="8" creationId="{D126EB3E-D3B9-4C4D-9636-AE0BBD8DB292}"/>
          </ac:graphicFrameMkLst>
        </pc:graphicFrameChg>
      </pc:sldChg>
      <pc:sldChg chg="modSp mod modNotesTx">
        <pc:chgData name="Jorge Blanco Rey" userId="96f09345-9025-4aa4-b4f2-5923db6f1109" providerId="ADAL" clId="{52DBD06D-186B-4B4A-88AC-04ABB57744C0}" dt="2021-05-26T20:51:28.474" v="2279" actId="20577"/>
        <pc:sldMkLst>
          <pc:docMk/>
          <pc:sldMk cId="1404804937" sldId="282"/>
        </pc:sldMkLst>
        <pc:spChg chg="mod">
          <ac:chgData name="Jorge Blanco Rey" userId="96f09345-9025-4aa4-b4f2-5923db6f1109" providerId="ADAL" clId="{52DBD06D-186B-4B4A-88AC-04ABB57744C0}" dt="2021-05-25T16:04:08.180" v="1742" actId="790"/>
          <ac:spMkLst>
            <pc:docMk/>
            <pc:sldMk cId="1404804937" sldId="282"/>
            <ac:spMk id="2" creationId="{E26B6A15-D957-4BF4-BADC-1B2A6E65A2A7}"/>
          </ac:spMkLst>
        </pc:spChg>
        <pc:spChg chg="mod">
          <ac:chgData name="Jorge Blanco Rey" userId="96f09345-9025-4aa4-b4f2-5923db6f1109" providerId="ADAL" clId="{52DBD06D-186B-4B4A-88AC-04ABB57744C0}" dt="2021-05-18T16:49:15.072" v="1465" actId="12"/>
          <ac:spMkLst>
            <pc:docMk/>
            <pc:sldMk cId="1404804937" sldId="282"/>
            <ac:spMk id="11" creationId="{86F8A298-A878-4113-B503-D9571B5AD8D9}"/>
          </ac:spMkLst>
        </pc:spChg>
        <pc:spChg chg="mod">
          <ac:chgData name="Jorge Blanco Rey" userId="96f09345-9025-4aa4-b4f2-5923db6f1109" providerId="ADAL" clId="{52DBD06D-186B-4B4A-88AC-04ABB57744C0}" dt="2021-05-25T18:03:57.183" v="1927" actId="1076"/>
          <ac:spMkLst>
            <pc:docMk/>
            <pc:sldMk cId="1404804937" sldId="282"/>
            <ac:spMk id="13" creationId="{45617444-E5A6-44C7-A4ED-A2246D17225F}"/>
          </ac:spMkLst>
        </pc:spChg>
        <pc:spChg chg="mod">
          <ac:chgData name="Jorge Blanco Rey" userId="96f09345-9025-4aa4-b4f2-5923db6f1109" providerId="ADAL" clId="{52DBD06D-186B-4B4A-88AC-04ABB57744C0}" dt="2021-05-25T18:04:04.137" v="1939" actId="1038"/>
          <ac:spMkLst>
            <pc:docMk/>
            <pc:sldMk cId="1404804937" sldId="282"/>
            <ac:spMk id="15" creationId="{CDEBC574-F49F-4468-94DB-56D026CD525E}"/>
          </ac:spMkLst>
        </pc:spChg>
        <pc:spChg chg="mod">
          <ac:chgData name="Jorge Blanco Rey" userId="96f09345-9025-4aa4-b4f2-5923db6f1109" providerId="ADAL" clId="{52DBD06D-186B-4B4A-88AC-04ABB57744C0}" dt="2021-05-25T18:04:09.634" v="1940" actId="1076"/>
          <ac:spMkLst>
            <pc:docMk/>
            <pc:sldMk cId="1404804937" sldId="282"/>
            <ac:spMk id="17" creationId="{D1E5A03C-1B3D-41C2-9AC2-FDE5C9481143}"/>
          </ac:spMkLst>
        </pc:spChg>
      </pc:sldChg>
      <pc:sldChg chg="modSp mod">
        <pc:chgData name="Jorge Blanco Rey" userId="96f09345-9025-4aa4-b4f2-5923db6f1109" providerId="ADAL" clId="{52DBD06D-186B-4B4A-88AC-04ABB57744C0}" dt="2021-05-26T12:12:02.301" v="2181" actId="1036"/>
        <pc:sldMkLst>
          <pc:docMk/>
          <pc:sldMk cId="2267104199" sldId="283"/>
        </pc:sldMkLst>
        <pc:spChg chg="mod">
          <ac:chgData name="Jorge Blanco Rey" userId="96f09345-9025-4aa4-b4f2-5923db6f1109" providerId="ADAL" clId="{52DBD06D-186B-4B4A-88AC-04ABB57744C0}" dt="2021-05-26T12:11:55.939" v="2173" actId="1035"/>
          <ac:spMkLst>
            <pc:docMk/>
            <pc:sldMk cId="2267104199" sldId="283"/>
            <ac:spMk id="2" creationId="{F922B06F-6E69-4A83-A388-1441CBA6D527}"/>
          </ac:spMkLst>
        </pc:spChg>
        <pc:graphicFrameChg chg="mod modGraphic">
          <ac:chgData name="Jorge Blanco Rey" userId="96f09345-9025-4aa4-b4f2-5923db6f1109" providerId="ADAL" clId="{52DBD06D-186B-4B4A-88AC-04ABB57744C0}" dt="2021-05-26T12:11:49.840" v="2159" actId="1076"/>
          <ac:graphicFrameMkLst>
            <pc:docMk/>
            <pc:sldMk cId="2267104199" sldId="283"/>
            <ac:graphicFrameMk id="8" creationId="{D126EB3E-D3B9-4C4D-9636-AE0BBD8DB292}"/>
          </ac:graphicFrameMkLst>
        </pc:graphicFrameChg>
        <pc:picChg chg="mod">
          <ac:chgData name="Jorge Blanco Rey" userId="96f09345-9025-4aa4-b4f2-5923db6f1109" providerId="ADAL" clId="{52DBD06D-186B-4B4A-88AC-04ABB57744C0}" dt="2021-05-26T12:12:02.301" v="2181" actId="1036"/>
          <ac:picMkLst>
            <pc:docMk/>
            <pc:sldMk cId="2267104199" sldId="283"/>
            <ac:picMk id="13" creationId="{733E7E3B-FB28-4ECA-875F-229CA0127542}"/>
          </ac:picMkLst>
        </pc:picChg>
        <pc:picChg chg="mod">
          <ac:chgData name="Jorge Blanco Rey" userId="96f09345-9025-4aa4-b4f2-5923db6f1109" providerId="ADAL" clId="{52DBD06D-186B-4B4A-88AC-04ABB57744C0}" dt="2021-05-26T12:11:26.331" v="2154" actId="1038"/>
          <ac:picMkLst>
            <pc:docMk/>
            <pc:sldMk cId="2267104199" sldId="283"/>
            <ac:picMk id="14" creationId="{738BBB91-3DD7-45BA-A854-966C47B31BD3}"/>
          </ac:picMkLst>
        </pc:picChg>
      </pc:sldChg>
      <pc:sldChg chg="modSp mod">
        <pc:chgData name="Jorge Blanco Rey" userId="96f09345-9025-4aa4-b4f2-5923db6f1109" providerId="ADAL" clId="{52DBD06D-186B-4B4A-88AC-04ABB57744C0}" dt="2021-05-25T17:11:11.778" v="1864"/>
        <pc:sldMkLst>
          <pc:docMk/>
          <pc:sldMk cId="3557006421" sldId="284"/>
        </pc:sldMkLst>
        <pc:spChg chg="mod">
          <ac:chgData name="Jorge Blanco Rey" userId="96f09345-9025-4aa4-b4f2-5923db6f1109" providerId="ADAL" clId="{52DBD06D-186B-4B4A-88AC-04ABB57744C0}" dt="2021-05-25T15:59:09.118" v="1720" actId="790"/>
          <ac:spMkLst>
            <pc:docMk/>
            <pc:sldMk cId="3557006421" sldId="284"/>
            <ac:spMk id="2" creationId="{93C8833E-460A-4E23-9DB3-28FE9C2B1B97}"/>
          </ac:spMkLst>
        </pc:spChg>
        <pc:graphicFrameChg chg="mod modGraphic">
          <ac:chgData name="Jorge Blanco Rey" userId="96f09345-9025-4aa4-b4f2-5923db6f1109" providerId="ADAL" clId="{52DBD06D-186B-4B4A-88AC-04ABB57744C0}" dt="2021-05-25T17:11:11.778" v="1864"/>
          <ac:graphicFrameMkLst>
            <pc:docMk/>
            <pc:sldMk cId="3557006421" sldId="284"/>
            <ac:graphicFrameMk id="5" creationId="{20CD918E-62C9-4688-96C4-3834A1E6751E}"/>
          </ac:graphicFrameMkLst>
        </pc:graphicFrameChg>
        <pc:graphicFrameChg chg="modGraphic">
          <ac:chgData name="Jorge Blanco Rey" userId="96f09345-9025-4aa4-b4f2-5923db6f1109" providerId="ADAL" clId="{52DBD06D-186B-4B4A-88AC-04ABB57744C0}" dt="2021-05-25T16:06:08.899" v="1751" actId="790"/>
          <ac:graphicFrameMkLst>
            <pc:docMk/>
            <pc:sldMk cId="3557006421" sldId="284"/>
            <ac:graphicFrameMk id="6" creationId="{CB2C99EF-2426-48DC-BFDA-B221B2F3D2EA}"/>
          </ac:graphicFrameMkLst>
        </pc:graphicFrameChg>
      </pc:sldChg>
      <pc:sldChg chg="addSp modSp new mod setBg modNotesTx">
        <pc:chgData name="Jorge Blanco Rey" userId="96f09345-9025-4aa4-b4f2-5923db6f1109" providerId="ADAL" clId="{52DBD06D-186B-4B4A-88AC-04ABB57744C0}" dt="2021-05-26T20:50:59.781" v="2274" actId="790"/>
        <pc:sldMkLst>
          <pc:docMk/>
          <pc:sldMk cId="1225148360" sldId="285"/>
        </pc:sldMkLst>
        <pc:spChg chg="mod">
          <ac:chgData name="Jorge Blanco Rey" userId="96f09345-9025-4aa4-b4f2-5923db6f1109" providerId="ADAL" clId="{52DBD06D-186B-4B4A-88AC-04ABB57744C0}" dt="2021-05-25T16:04:26.496" v="1744" actId="790"/>
          <ac:spMkLst>
            <pc:docMk/>
            <pc:sldMk cId="1225148360" sldId="285"/>
            <ac:spMk id="2" creationId="{B694F471-31C7-40E6-ACCB-D679819BA344}"/>
          </ac:spMkLst>
        </pc:spChg>
        <pc:spChg chg="mod">
          <ac:chgData name="Jorge Blanco Rey" userId="96f09345-9025-4aa4-b4f2-5923db6f1109" providerId="ADAL" clId="{52DBD06D-186B-4B4A-88AC-04ABB57744C0}" dt="2021-05-26T10:00:30.333" v="2124" actId="20577"/>
          <ac:spMkLst>
            <pc:docMk/>
            <pc:sldMk cId="1225148360" sldId="285"/>
            <ac:spMk id="3" creationId="{1945E77A-FFBD-44F4-9EC8-2009B1CA2244}"/>
          </ac:spMkLst>
        </pc:spChg>
        <pc:spChg chg="mod">
          <ac:chgData name="Jorge Blanco Rey" userId="96f09345-9025-4aa4-b4f2-5923db6f1109" providerId="ADAL" clId="{52DBD06D-186B-4B4A-88AC-04ABB57744C0}" dt="2021-05-25T17:59:38.851" v="1915" actId="26606"/>
          <ac:spMkLst>
            <pc:docMk/>
            <pc:sldMk cId="1225148360" sldId="285"/>
            <ac:spMk id="4" creationId="{903603D0-CDDF-4580-8F1D-DC1A74F06315}"/>
          </ac:spMkLst>
        </pc:spChg>
        <pc:graphicFrameChg chg="mod modGraphic">
          <ac:chgData name="Jorge Blanco Rey" userId="96f09345-9025-4aa4-b4f2-5923db6f1109" providerId="ADAL" clId="{52DBD06D-186B-4B4A-88AC-04ABB57744C0}" dt="2021-05-26T09:35:23.945" v="2120" actId="2062"/>
          <ac:graphicFrameMkLst>
            <pc:docMk/>
            <pc:sldMk cId="1225148360" sldId="285"/>
            <ac:graphicFrameMk id="5" creationId="{4F0A0409-8357-411B-B799-D5D48EB212F3}"/>
          </ac:graphicFrameMkLst>
        </pc:graphicFrameChg>
        <pc:picChg chg="mod ord">
          <ac:chgData name="Jorge Blanco Rey" userId="96f09345-9025-4aa4-b4f2-5923db6f1109" providerId="ADAL" clId="{52DBD06D-186B-4B4A-88AC-04ABB57744C0}" dt="2021-05-25T17:59:38.851" v="1915" actId="26606"/>
          <ac:picMkLst>
            <pc:docMk/>
            <pc:sldMk cId="1225148360" sldId="285"/>
            <ac:picMk id="2050" creationId="{A85281D7-8076-4D93-A50F-E7925046E046}"/>
          </ac:picMkLst>
        </pc:picChg>
        <pc:picChg chg="add mod">
          <ac:chgData name="Jorge Blanco Rey" userId="96f09345-9025-4aa4-b4f2-5923db6f1109" providerId="ADAL" clId="{52DBD06D-186B-4B4A-88AC-04ABB57744C0}" dt="2021-05-25T17:59:38.851" v="1915" actId="26606"/>
          <ac:picMkLst>
            <pc:docMk/>
            <pc:sldMk cId="1225148360" sldId="285"/>
            <ac:picMk id="3074" creationId="{1735C242-4B13-49EE-ADDE-C96EA4888835}"/>
          </ac:picMkLst>
        </pc:picChg>
      </pc:sldChg>
      <pc:sldChg chg="modSp mod">
        <pc:chgData name="Jorge Blanco Rey" userId="96f09345-9025-4aa4-b4f2-5923db6f1109" providerId="ADAL" clId="{52DBD06D-186B-4B4A-88AC-04ABB57744C0}" dt="2021-05-25T15:58:53.323" v="1718" actId="790"/>
        <pc:sldMkLst>
          <pc:docMk/>
          <pc:sldMk cId="623990389" sldId="286"/>
        </pc:sldMkLst>
        <pc:spChg chg="mod">
          <ac:chgData name="Jorge Blanco Rey" userId="96f09345-9025-4aa4-b4f2-5923db6f1109" providerId="ADAL" clId="{52DBD06D-186B-4B4A-88AC-04ABB57744C0}" dt="2021-05-25T15:58:53.323" v="1718" actId="790"/>
          <ac:spMkLst>
            <pc:docMk/>
            <pc:sldMk cId="623990389" sldId="286"/>
            <ac:spMk id="7" creationId="{BCD6774B-B604-46C3-8050-A2C0847CA1C3}"/>
          </ac:spMkLst>
        </pc:spChg>
      </pc:sldChg>
      <pc:sldChg chg="addSp modSp mod">
        <pc:chgData name="Jorge Blanco Rey" userId="96f09345-9025-4aa4-b4f2-5923db6f1109" providerId="ADAL" clId="{52DBD06D-186B-4B4A-88AC-04ABB57744C0}" dt="2021-05-26T18:11:11.906" v="2262" actId="1037"/>
        <pc:sldMkLst>
          <pc:docMk/>
          <pc:sldMk cId="838239027" sldId="287"/>
        </pc:sldMkLst>
        <pc:spChg chg="add mod">
          <ac:chgData name="Jorge Blanco Rey" userId="96f09345-9025-4aa4-b4f2-5923db6f1109" providerId="ADAL" clId="{52DBD06D-186B-4B4A-88AC-04ABB57744C0}" dt="2021-05-26T17:38:58.296" v="2190" actId="208"/>
          <ac:spMkLst>
            <pc:docMk/>
            <pc:sldMk cId="838239027" sldId="287"/>
            <ac:spMk id="2" creationId="{6200ADD1-FC91-42FD-BA54-86C3CDDC5A33}"/>
          </ac:spMkLst>
        </pc:spChg>
        <pc:spChg chg="mod">
          <ac:chgData name="Jorge Blanco Rey" userId="96f09345-9025-4aa4-b4f2-5923db6f1109" providerId="ADAL" clId="{52DBD06D-186B-4B4A-88AC-04ABB57744C0}" dt="2021-05-26T18:11:11.906" v="2262" actId="1037"/>
          <ac:spMkLst>
            <pc:docMk/>
            <pc:sldMk cId="838239027" sldId="287"/>
            <ac:spMk id="7" creationId="{0F96E097-0118-43E1-9060-971A9BA0339F}"/>
          </ac:spMkLst>
        </pc:spChg>
        <pc:picChg chg="mod">
          <ac:chgData name="Jorge Blanco Rey" userId="96f09345-9025-4aa4-b4f2-5923db6f1109" providerId="ADAL" clId="{52DBD06D-186B-4B4A-88AC-04ABB57744C0}" dt="2021-05-26T18:11:11.906" v="2262" actId="1037"/>
          <ac:picMkLst>
            <pc:docMk/>
            <pc:sldMk cId="838239027" sldId="287"/>
            <ac:picMk id="6" creationId="{FEE66F5E-B7A6-4FA8-B4D1-1BC7B4A89D9C}"/>
          </ac:picMkLst>
        </pc:picChg>
        <pc:picChg chg="mod">
          <ac:chgData name="Jorge Blanco Rey" userId="96f09345-9025-4aa4-b4f2-5923db6f1109" providerId="ADAL" clId="{52DBD06D-186B-4B4A-88AC-04ABB57744C0}" dt="2021-05-26T17:37:39.573" v="2182" actId="14826"/>
          <ac:picMkLst>
            <pc:docMk/>
            <pc:sldMk cId="838239027" sldId="287"/>
            <ac:picMk id="3074" creationId="{615725B3-D288-437D-8B52-AFC329086007}"/>
          </ac:picMkLst>
        </pc:picChg>
      </pc:sldChg>
      <pc:sldChg chg="modSp mod">
        <pc:chgData name="Jorge Blanco Rey" userId="96f09345-9025-4aa4-b4f2-5923db6f1109" providerId="ADAL" clId="{52DBD06D-186B-4B4A-88AC-04ABB57744C0}" dt="2021-05-25T17:15:33.070" v="1883" actId="113"/>
        <pc:sldMkLst>
          <pc:docMk/>
          <pc:sldMk cId="2425232188" sldId="288"/>
        </pc:sldMkLst>
        <pc:spChg chg="mod">
          <ac:chgData name="Jorge Blanco Rey" userId="96f09345-9025-4aa4-b4f2-5923db6f1109" providerId="ADAL" clId="{52DBD06D-186B-4B4A-88AC-04ABB57744C0}" dt="2021-05-25T15:59:16.033" v="1721" actId="790"/>
          <ac:spMkLst>
            <pc:docMk/>
            <pc:sldMk cId="2425232188" sldId="288"/>
            <ac:spMk id="2" creationId="{93C8833E-460A-4E23-9DB3-28FE9C2B1B97}"/>
          </ac:spMkLst>
        </pc:spChg>
        <pc:graphicFrameChg chg="mod modGraphic">
          <ac:chgData name="Jorge Blanco Rey" userId="96f09345-9025-4aa4-b4f2-5923db6f1109" providerId="ADAL" clId="{52DBD06D-186B-4B4A-88AC-04ABB57744C0}" dt="2021-05-25T17:15:33.070" v="1883" actId="113"/>
          <ac:graphicFrameMkLst>
            <pc:docMk/>
            <pc:sldMk cId="2425232188" sldId="288"/>
            <ac:graphicFrameMk id="5" creationId="{20CD918E-62C9-4688-96C4-3834A1E6751E}"/>
          </ac:graphicFrameMkLst>
        </pc:graphicFrameChg>
        <pc:graphicFrameChg chg="modGraphic">
          <ac:chgData name="Jorge Blanco Rey" userId="96f09345-9025-4aa4-b4f2-5923db6f1109" providerId="ADAL" clId="{52DBD06D-186B-4B4A-88AC-04ABB57744C0}" dt="2021-05-25T15:59:39.653" v="1725" actId="790"/>
          <ac:graphicFrameMkLst>
            <pc:docMk/>
            <pc:sldMk cId="2425232188" sldId="288"/>
            <ac:graphicFrameMk id="6" creationId="{CB2C99EF-2426-48DC-BFDA-B221B2F3D2EA}"/>
          </ac:graphicFrameMkLst>
        </pc:graphicFrameChg>
        <pc:graphicFrameChg chg="mod">
          <ac:chgData name="Jorge Blanco Rey" userId="96f09345-9025-4aa4-b4f2-5923db6f1109" providerId="ADAL" clId="{52DBD06D-186B-4B4A-88AC-04ABB57744C0}" dt="2021-05-25T17:05:14.848" v="1855" actId="1036"/>
          <ac:graphicFrameMkLst>
            <pc:docMk/>
            <pc:sldMk cId="2425232188" sldId="288"/>
            <ac:graphicFrameMk id="7" creationId="{A76F652E-4E9B-416F-92D9-4F28DBD876B0}"/>
          </ac:graphicFrameMkLst>
        </pc:graphicFrameChg>
        <pc:graphicFrameChg chg="mod modGraphic">
          <ac:chgData name="Jorge Blanco Rey" userId="96f09345-9025-4aa4-b4f2-5923db6f1109" providerId="ADAL" clId="{52DBD06D-186B-4B4A-88AC-04ABB57744C0}" dt="2021-05-25T17:15:29.901" v="1882" actId="113"/>
          <ac:graphicFrameMkLst>
            <pc:docMk/>
            <pc:sldMk cId="2425232188" sldId="288"/>
            <ac:graphicFrameMk id="8" creationId="{70A2C22C-5719-43A1-AB88-D80A0104D664}"/>
          </ac:graphicFrameMkLst>
        </pc:graphicFrameChg>
      </pc:sldChg>
      <pc:sldChg chg="modSp mod">
        <pc:chgData name="Jorge Blanco Rey" userId="96f09345-9025-4aa4-b4f2-5923db6f1109" providerId="ADAL" clId="{52DBD06D-186B-4B4A-88AC-04ABB57744C0}" dt="2021-05-25T17:15:53.929" v="1885" actId="790"/>
        <pc:sldMkLst>
          <pc:docMk/>
          <pc:sldMk cId="4210163218" sldId="289"/>
        </pc:sldMkLst>
        <pc:spChg chg="mod">
          <ac:chgData name="Jorge Blanco Rey" userId="96f09345-9025-4aa4-b4f2-5923db6f1109" providerId="ADAL" clId="{52DBD06D-186B-4B4A-88AC-04ABB57744C0}" dt="2021-05-25T15:59:52.832" v="1726" actId="790"/>
          <ac:spMkLst>
            <pc:docMk/>
            <pc:sldMk cId="4210163218" sldId="289"/>
            <ac:spMk id="2" creationId="{FDC9EC5B-5F36-4293-BF89-CD5FD6DAB5F4}"/>
          </ac:spMkLst>
        </pc:spChg>
        <pc:graphicFrameChg chg="modGraphic">
          <ac:chgData name="Jorge Blanco Rey" userId="96f09345-9025-4aa4-b4f2-5923db6f1109" providerId="ADAL" clId="{52DBD06D-186B-4B4A-88AC-04ABB57744C0}" dt="2021-05-25T17:15:53.929" v="1885" actId="790"/>
          <ac:graphicFrameMkLst>
            <pc:docMk/>
            <pc:sldMk cId="4210163218" sldId="289"/>
            <ac:graphicFrameMk id="5" creationId="{2ACDE76E-4362-44BA-8789-8F7EBA3F5F4E}"/>
          </ac:graphicFrameMkLst>
        </pc:graphicFrameChg>
      </pc:sldChg>
      <pc:sldChg chg="addSp delSp modSp mod">
        <pc:chgData name="Jorge Blanco Rey" userId="96f09345-9025-4aa4-b4f2-5923db6f1109" providerId="ADAL" clId="{52DBD06D-186B-4B4A-88AC-04ABB57744C0}" dt="2021-05-26T09:18:31.053" v="2117" actId="1037"/>
        <pc:sldMkLst>
          <pc:docMk/>
          <pc:sldMk cId="1833064807" sldId="290"/>
        </pc:sldMkLst>
        <pc:spChg chg="mod">
          <ac:chgData name="Jorge Blanco Rey" userId="96f09345-9025-4aa4-b4f2-5923db6f1109" providerId="ADAL" clId="{52DBD06D-186B-4B4A-88AC-04ABB57744C0}" dt="2021-05-25T15:59:59.713" v="1727" actId="790"/>
          <ac:spMkLst>
            <pc:docMk/>
            <pc:sldMk cId="1833064807" sldId="290"/>
            <ac:spMk id="2" creationId="{6F96BCFE-3FC5-4E31-BF20-3AC6D8A631E7}"/>
          </ac:spMkLst>
        </pc:spChg>
        <pc:spChg chg="mod">
          <ac:chgData name="Jorge Blanco Rey" userId="96f09345-9025-4aa4-b4f2-5923db6f1109" providerId="ADAL" clId="{52DBD06D-186B-4B4A-88AC-04ABB57744C0}" dt="2021-05-25T16:00:04.899" v="1728" actId="790"/>
          <ac:spMkLst>
            <pc:docMk/>
            <pc:sldMk cId="1833064807" sldId="290"/>
            <ac:spMk id="3" creationId="{F8B7C52B-1458-4A50-AE3E-9E691A9E07A1}"/>
          </ac:spMkLst>
        </pc:spChg>
        <pc:spChg chg="mod">
          <ac:chgData name="Jorge Blanco Rey" userId="96f09345-9025-4aa4-b4f2-5923db6f1109" providerId="ADAL" clId="{52DBD06D-186B-4B4A-88AC-04ABB57744C0}" dt="2021-05-26T09:18:31.053" v="2117" actId="1037"/>
          <ac:spMkLst>
            <pc:docMk/>
            <pc:sldMk cId="1833064807" sldId="290"/>
            <ac:spMk id="6" creationId="{05ED75AB-3A6D-4B3A-A58D-E1577982AC69}"/>
          </ac:spMkLst>
        </pc:spChg>
        <pc:spChg chg="mod">
          <ac:chgData name="Jorge Blanco Rey" userId="96f09345-9025-4aa4-b4f2-5923db6f1109" providerId="ADAL" clId="{52DBD06D-186B-4B4A-88AC-04ABB57744C0}" dt="2021-05-26T09:18:19.665" v="2058" actId="1036"/>
          <ac:spMkLst>
            <pc:docMk/>
            <pc:sldMk cId="1833064807" sldId="290"/>
            <ac:spMk id="11" creationId="{934694E2-09D0-4E6A-93E6-EAEA95C78E8F}"/>
          </ac:spMkLst>
        </pc:spChg>
        <pc:picChg chg="mod">
          <ac:chgData name="Jorge Blanco Rey" userId="96f09345-9025-4aa4-b4f2-5923db6f1109" providerId="ADAL" clId="{52DBD06D-186B-4B4A-88AC-04ABB57744C0}" dt="2021-05-26T09:18:19.665" v="2058" actId="1036"/>
          <ac:picMkLst>
            <pc:docMk/>
            <pc:sldMk cId="1833064807" sldId="290"/>
            <ac:picMk id="5" creationId="{0215E813-2413-4B4E-9600-0860A68EF9A1}"/>
          </ac:picMkLst>
        </pc:picChg>
        <pc:picChg chg="add del mod">
          <ac:chgData name="Jorge Blanco Rey" userId="96f09345-9025-4aa4-b4f2-5923db6f1109" providerId="ADAL" clId="{52DBD06D-186B-4B4A-88AC-04ABB57744C0}" dt="2021-05-25T17:43:10.297" v="1898" actId="478"/>
          <ac:picMkLst>
            <pc:docMk/>
            <pc:sldMk cId="1833064807" sldId="290"/>
            <ac:picMk id="1026" creationId="{555361C3-8C30-4D57-82FD-678709E831B1}"/>
          </ac:picMkLst>
        </pc:picChg>
        <pc:picChg chg="add del mod">
          <ac:chgData name="Jorge Blanco Rey" userId="96f09345-9025-4aa4-b4f2-5923db6f1109" providerId="ADAL" clId="{52DBD06D-186B-4B4A-88AC-04ABB57744C0}" dt="2021-05-25T17:43:08.570" v="1897" actId="478"/>
          <ac:picMkLst>
            <pc:docMk/>
            <pc:sldMk cId="1833064807" sldId="290"/>
            <ac:picMk id="1028" creationId="{6AFA836E-AA21-4DB6-80AA-F007D1F5A7C5}"/>
          </ac:picMkLst>
        </pc:picChg>
        <pc:picChg chg="add del mod">
          <ac:chgData name="Jorge Blanco Rey" userId="96f09345-9025-4aa4-b4f2-5923db6f1109" providerId="ADAL" clId="{52DBD06D-186B-4B4A-88AC-04ABB57744C0}" dt="2021-05-26T09:18:31.053" v="2117" actId="1037"/>
          <ac:picMkLst>
            <pc:docMk/>
            <pc:sldMk cId="1833064807" sldId="290"/>
            <ac:picMk id="1030" creationId="{93C4E16E-92B6-4DD5-A305-B0137DE52E8B}"/>
          </ac:picMkLst>
        </pc:picChg>
        <pc:picChg chg="add del mod">
          <ac:chgData name="Jorge Blanco Rey" userId="96f09345-9025-4aa4-b4f2-5923db6f1109" providerId="ADAL" clId="{52DBD06D-186B-4B4A-88AC-04ABB57744C0}" dt="2021-05-25T17:46:05.609" v="1913"/>
          <ac:picMkLst>
            <pc:docMk/>
            <pc:sldMk cId="1833064807" sldId="290"/>
            <ac:picMk id="1032" creationId="{A196C670-2DEB-4BF4-9D87-F74C9686513F}"/>
          </ac:picMkLst>
        </pc:picChg>
      </pc:sldChg>
    </pc:docChg>
  </pc:docChgLst>
  <pc:docChgLst>
    <pc:chgData name="Jorge Blanco Rey" userId="S::jorge.blancor@estudiante.uam.es::96f09345-9025-4aa4-b4f2-5923db6f1109" providerId="AD" clId="Web-{9626F860-FACB-0AEE-7DCC-825550115660}"/>
    <pc:docChg chg="modSld">
      <pc:chgData name="Jorge Blanco Rey" userId="S::jorge.blancor@estudiante.uam.es::96f09345-9025-4aa4-b4f2-5923db6f1109" providerId="AD" clId="Web-{9626F860-FACB-0AEE-7DCC-825550115660}" dt="2021-05-26T09:08:09.568" v="7"/>
      <pc:docMkLst>
        <pc:docMk/>
      </pc:docMkLst>
      <pc:sldChg chg="modSp">
        <pc:chgData name="Jorge Blanco Rey" userId="S::jorge.blancor@estudiante.uam.es::96f09345-9025-4aa4-b4f2-5923db6f1109" providerId="AD" clId="Web-{9626F860-FACB-0AEE-7DCC-825550115660}" dt="2021-05-26T09:08:09.568" v="7"/>
        <pc:sldMkLst>
          <pc:docMk/>
          <pc:sldMk cId="2904962514" sldId="279"/>
        </pc:sldMkLst>
        <pc:graphicFrameChg chg="mod modGraphic">
          <ac:chgData name="Jorge Blanco Rey" userId="S::jorge.blancor@estudiante.uam.es::96f09345-9025-4aa4-b4f2-5923db6f1109" providerId="AD" clId="Web-{9626F860-FACB-0AEE-7DCC-825550115660}" dt="2021-05-26T09:08:09.568" v="7"/>
          <ac:graphicFrameMkLst>
            <pc:docMk/>
            <pc:sldMk cId="2904962514" sldId="279"/>
            <ac:graphicFrameMk id="7" creationId="{248269FD-235E-45C1-B5B7-46F1F529D519}"/>
          </ac:graphicFrameMkLst>
        </pc:graphicFrameChg>
      </pc:sldChg>
    </pc:docChg>
  </pc:docChgLst>
  <pc:docChgLst>
    <pc:chgData name="Angel Casanova Bienzobas" userId="S::angel.casanova@estudiante.uam.es::10a8078d-f0c5-4d1e-a06a-18b853865254" providerId="AD" clId="Web-{DF5F954C-73C5-F5DC-193A-2B7417D991B7}"/>
    <pc:docChg chg="delSld modSld">
      <pc:chgData name="Angel Casanova Bienzobas" userId="S::angel.casanova@estudiante.uam.es::10a8078d-f0c5-4d1e-a06a-18b853865254" providerId="AD" clId="Web-{DF5F954C-73C5-F5DC-193A-2B7417D991B7}" dt="2021-05-25T17:12:09.582" v="31"/>
      <pc:docMkLst>
        <pc:docMk/>
      </pc:docMkLst>
      <pc:sldChg chg="delSp modSp del">
        <pc:chgData name="Angel Casanova Bienzobas" userId="S::angel.casanova@estudiante.uam.es::10a8078d-f0c5-4d1e-a06a-18b853865254" providerId="AD" clId="Web-{DF5F954C-73C5-F5DC-193A-2B7417D991B7}" dt="2021-05-25T17:12:09.582" v="31"/>
        <pc:sldMkLst>
          <pc:docMk/>
          <pc:sldMk cId="3557006421" sldId="284"/>
        </pc:sldMkLst>
        <pc:graphicFrameChg chg="mod modGraphic">
          <ac:chgData name="Angel Casanova Bienzobas" userId="S::angel.casanova@estudiante.uam.es::10a8078d-f0c5-4d1e-a06a-18b853865254" providerId="AD" clId="Web-{DF5F954C-73C5-F5DC-193A-2B7417D991B7}" dt="2021-05-25T17:10:29.782" v="27"/>
          <ac:graphicFrameMkLst>
            <pc:docMk/>
            <pc:sldMk cId="3557006421" sldId="284"/>
            <ac:graphicFrameMk id="5" creationId="{20CD918E-62C9-4688-96C4-3834A1E6751E}"/>
          </ac:graphicFrameMkLst>
        </pc:graphicFrameChg>
        <pc:graphicFrameChg chg="del">
          <ac:chgData name="Angel Casanova Bienzobas" userId="S::angel.casanova@estudiante.uam.es::10a8078d-f0c5-4d1e-a06a-18b853865254" providerId="AD" clId="Web-{DF5F954C-73C5-F5DC-193A-2B7417D991B7}" dt="2021-05-25T17:09:20.593" v="2"/>
          <ac:graphicFrameMkLst>
            <pc:docMk/>
            <pc:sldMk cId="3557006421" sldId="284"/>
            <ac:graphicFrameMk id="6" creationId="{CB2C99EF-2426-48DC-BFDA-B221B2F3D2EA}"/>
          </ac:graphicFrameMkLst>
        </pc:graphicFrameChg>
      </pc:sldChg>
      <pc:sldChg chg="addSp modSp">
        <pc:chgData name="Angel Casanova Bienzobas" userId="S::angel.casanova@estudiante.uam.es::10a8078d-f0c5-4d1e-a06a-18b853865254" providerId="AD" clId="Web-{DF5F954C-73C5-F5DC-193A-2B7417D991B7}" dt="2021-05-25T17:11:56.816" v="30" actId="1076"/>
        <pc:sldMkLst>
          <pc:docMk/>
          <pc:sldMk cId="2425232188" sldId="288"/>
        </pc:sldMkLst>
        <pc:spChg chg="add mod">
          <ac:chgData name="Angel Casanova Bienzobas" userId="S::angel.casanova@estudiante.uam.es::10a8078d-f0c5-4d1e-a06a-18b853865254" providerId="AD" clId="Web-{DF5F954C-73C5-F5DC-193A-2B7417D991B7}" dt="2021-05-25T17:10:58.236" v="29"/>
          <ac:spMkLst>
            <pc:docMk/>
            <pc:sldMk cId="2425232188" sldId="288"/>
            <ac:spMk id="3" creationId="{CDF501A5-6604-4046-BD82-B3C06B8C00F5}"/>
          </ac:spMkLst>
        </pc:spChg>
        <pc:graphicFrameChg chg="mod">
          <ac:chgData name="Angel Casanova Bienzobas" userId="S::angel.casanova@estudiante.uam.es::10a8078d-f0c5-4d1e-a06a-18b853865254" providerId="AD" clId="Web-{DF5F954C-73C5-F5DC-193A-2B7417D991B7}" dt="2021-05-25T17:11:56.816" v="30" actId="1076"/>
          <ac:graphicFrameMkLst>
            <pc:docMk/>
            <pc:sldMk cId="2425232188" sldId="288"/>
            <ac:graphicFrameMk id="8" creationId="{70A2C22C-5719-43A1-AB88-D80A0104D664}"/>
          </ac:graphicFrameMkLst>
        </pc:graphicFrameChg>
      </pc:sldChg>
    </pc:docChg>
  </pc:docChgLst>
  <pc:docChgLst>
    <pc:chgData name="Angel Casanova Bienzobas" userId="S::angel.casanova@estudiante.uam.es::10a8078d-f0c5-4d1e-a06a-18b853865254" providerId="AD" clId="Web-{5A608202-3F33-4724-C18C-01478286937C}"/>
    <pc:docChg chg="addSld delSld modSld sldOrd">
      <pc:chgData name="Angel Casanova Bienzobas" userId="S::angel.casanova@estudiante.uam.es::10a8078d-f0c5-4d1e-a06a-18b853865254" providerId="AD" clId="Web-{5A608202-3F33-4724-C18C-01478286937C}" dt="2021-05-18T18:53:09.539" v="1357"/>
      <pc:docMkLst>
        <pc:docMk/>
      </pc:docMkLst>
      <pc:sldChg chg="addSp delSp modSp add ord replId">
        <pc:chgData name="Angel Casanova Bienzobas" userId="S::angel.casanova@estudiante.uam.es::10a8078d-f0c5-4d1e-a06a-18b853865254" providerId="AD" clId="Web-{5A608202-3F33-4724-C18C-01478286937C}" dt="2021-05-18T16:39:16.382" v="272"/>
        <pc:sldMkLst>
          <pc:docMk/>
          <pc:sldMk cId="2904962514" sldId="279"/>
        </pc:sldMkLst>
        <pc:spChg chg="add del mod">
          <ac:chgData name="Angel Casanova Bienzobas" userId="S::angel.casanova@estudiante.uam.es::10a8078d-f0c5-4d1e-a06a-18b853865254" providerId="AD" clId="Web-{5A608202-3F33-4724-C18C-01478286937C}" dt="2021-05-18T16:25:01.733" v="3"/>
          <ac:spMkLst>
            <pc:docMk/>
            <pc:sldMk cId="2904962514" sldId="279"/>
            <ac:spMk id="5" creationId="{5078D527-B1CB-44DD-A738-B32A549E7218}"/>
          </ac:spMkLst>
        </pc:spChg>
        <pc:graphicFrameChg chg="add mod ord modGraphic">
          <ac:chgData name="Angel Casanova Bienzobas" userId="S::angel.casanova@estudiante.uam.es::10a8078d-f0c5-4d1e-a06a-18b853865254" providerId="AD" clId="Web-{5A608202-3F33-4724-C18C-01478286937C}" dt="2021-05-18T16:39:16.382" v="272"/>
          <ac:graphicFrameMkLst>
            <pc:docMk/>
            <pc:sldMk cId="2904962514" sldId="279"/>
            <ac:graphicFrameMk id="7" creationId="{248269FD-235E-45C1-B5B7-46F1F529D519}"/>
          </ac:graphicFrameMkLst>
        </pc:graphicFrameChg>
        <pc:picChg chg="del">
          <ac:chgData name="Angel Casanova Bienzobas" userId="S::angel.casanova@estudiante.uam.es::10a8078d-f0c5-4d1e-a06a-18b853865254" providerId="AD" clId="Web-{5A608202-3F33-4724-C18C-01478286937C}" dt="2021-05-18T16:24:44.561" v="2"/>
          <ac:picMkLst>
            <pc:docMk/>
            <pc:sldMk cId="2904962514" sldId="279"/>
            <ac:picMk id="6" creationId="{AE325E93-2527-450E-9DC7-AB8BF6719B80}"/>
          </ac:picMkLst>
        </pc:picChg>
      </pc:sldChg>
      <pc:sldChg chg="modSp">
        <pc:chgData name="Angel Casanova Bienzobas" userId="S::angel.casanova@estudiante.uam.es::10a8078d-f0c5-4d1e-a06a-18b853865254" providerId="AD" clId="Web-{5A608202-3F33-4724-C18C-01478286937C}" dt="2021-05-18T16:47:23.207" v="328" actId="1076"/>
        <pc:sldMkLst>
          <pc:docMk/>
          <pc:sldMk cId="1143656092" sldId="280"/>
        </pc:sldMkLst>
        <pc:graphicFrameChg chg="mod modGraphic">
          <ac:chgData name="Angel Casanova Bienzobas" userId="S::angel.casanova@estudiante.uam.es::10a8078d-f0c5-4d1e-a06a-18b853865254" providerId="AD" clId="Web-{5A608202-3F33-4724-C18C-01478286937C}" dt="2021-05-18T16:47:23.207" v="328" actId="1076"/>
          <ac:graphicFrameMkLst>
            <pc:docMk/>
            <pc:sldMk cId="1143656092" sldId="280"/>
            <ac:graphicFrameMk id="8" creationId="{D126EB3E-D3B9-4C4D-9636-AE0BBD8DB292}"/>
          </ac:graphicFrameMkLst>
        </pc:graphicFrameChg>
      </pc:sldChg>
      <pc:sldChg chg="addSp delSp modSp add replId">
        <pc:chgData name="Angel Casanova Bienzobas" userId="S::angel.casanova@estudiante.uam.es::10a8078d-f0c5-4d1e-a06a-18b853865254" providerId="AD" clId="Web-{5A608202-3F33-4724-C18C-01478286937C}" dt="2021-05-18T16:44:13.937" v="274"/>
        <pc:sldMkLst>
          <pc:docMk/>
          <pc:sldMk cId="2789312589" sldId="281"/>
        </pc:sldMkLst>
        <pc:spChg chg="add mod">
          <ac:chgData name="Angel Casanova Bienzobas" userId="S::angel.casanova@estudiante.uam.es::10a8078d-f0c5-4d1e-a06a-18b853865254" providerId="AD" clId="Web-{5A608202-3F33-4724-C18C-01478286937C}" dt="2021-05-18T16:44:13.937" v="274"/>
          <ac:spMkLst>
            <pc:docMk/>
            <pc:sldMk cId="2789312589" sldId="281"/>
            <ac:spMk id="5" creationId="{60F7F814-F578-4B3F-969A-79003B7651CC}"/>
          </ac:spMkLst>
        </pc:spChg>
        <pc:graphicFrameChg chg="del">
          <ac:chgData name="Angel Casanova Bienzobas" userId="S::angel.casanova@estudiante.uam.es::10a8078d-f0c5-4d1e-a06a-18b853865254" providerId="AD" clId="Web-{5A608202-3F33-4724-C18C-01478286937C}" dt="2021-05-18T16:44:13.937" v="274"/>
          <ac:graphicFrameMkLst>
            <pc:docMk/>
            <pc:sldMk cId="2789312589" sldId="281"/>
            <ac:graphicFrameMk id="8" creationId="{D126EB3E-D3B9-4C4D-9636-AE0BBD8DB292}"/>
          </ac:graphicFrameMkLst>
        </pc:graphicFrameChg>
      </pc:sldChg>
      <pc:sldChg chg="addSp delSp modSp new">
        <pc:chgData name="Angel Casanova Bienzobas" userId="S::angel.casanova@estudiante.uam.es::10a8078d-f0c5-4d1e-a06a-18b853865254" providerId="AD" clId="Web-{5A608202-3F33-4724-C18C-01478286937C}" dt="2021-05-18T17:13:08.390" v="953"/>
        <pc:sldMkLst>
          <pc:docMk/>
          <pc:sldMk cId="3557006421" sldId="284"/>
        </pc:sldMkLst>
        <pc:spChg chg="mod">
          <ac:chgData name="Angel Casanova Bienzobas" userId="S::angel.casanova@estudiante.uam.es::10a8078d-f0c5-4d1e-a06a-18b853865254" providerId="AD" clId="Web-{5A608202-3F33-4724-C18C-01478286937C}" dt="2021-05-18T16:48:04.880" v="331" actId="20577"/>
          <ac:spMkLst>
            <pc:docMk/>
            <pc:sldMk cId="3557006421" sldId="284"/>
            <ac:spMk id="2" creationId="{93C8833E-460A-4E23-9DB3-28FE9C2B1B97}"/>
          </ac:spMkLst>
        </pc:spChg>
        <pc:spChg chg="del">
          <ac:chgData name="Angel Casanova Bienzobas" userId="S::angel.casanova@estudiante.uam.es::10a8078d-f0c5-4d1e-a06a-18b853865254" providerId="AD" clId="Web-{5A608202-3F33-4724-C18C-01478286937C}" dt="2021-05-18T16:48:16.943" v="332"/>
          <ac:spMkLst>
            <pc:docMk/>
            <pc:sldMk cId="3557006421" sldId="284"/>
            <ac:spMk id="3" creationId="{540CFD57-A1CC-4CAF-8DD2-CC4C53629D61}"/>
          </ac:spMkLst>
        </pc:spChg>
        <pc:graphicFrameChg chg="add mod ord modGraphic">
          <ac:chgData name="Angel Casanova Bienzobas" userId="S::angel.casanova@estudiante.uam.es::10a8078d-f0c5-4d1e-a06a-18b853865254" providerId="AD" clId="Web-{5A608202-3F33-4724-C18C-01478286937C}" dt="2021-05-18T17:13:08.390" v="953"/>
          <ac:graphicFrameMkLst>
            <pc:docMk/>
            <pc:sldMk cId="3557006421" sldId="284"/>
            <ac:graphicFrameMk id="5" creationId="{20CD918E-62C9-4688-96C4-3834A1E6751E}"/>
          </ac:graphicFrameMkLst>
        </pc:graphicFrameChg>
        <pc:graphicFrameChg chg="add mod modGraphic">
          <ac:chgData name="Angel Casanova Bienzobas" userId="S::angel.casanova@estudiante.uam.es::10a8078d-f0c5-4d1e-a06a-18b853865254" providerId="AD" clId="Web-{5A608202-3F33-4724-C18C-01478286937C}" dt="2021-05-18T17:02:42.717" v="607"/>
          <ac:graphicFrameMkLst>
            <pc:docMk/>
            <pc:sldMk cId="3557006421" sldId="284"/>
            <ac:graphicFrameMk id="6" creationId="{CB2C99EF-2426-48DC-BFDA-B221B2F3D2EA}"/>
          </ac:graphicFrameMkLst>
        </pc:graphicFrameChg>
      </pc:sldChg>
      <pc:sldChg chg="modSp add replId">
        <pc:chgData name="Angel Casanova Bienzobas" userId="S::angel.casanova@estudiante.uam.es::10a8078d-f0c5-4d1e-a06a-18b853865254" providerId="AD" clId="Web-{5A608202-3F33-4724-C18C-01478286937C}" dt="2021-05-18T18:53:09.539" v="1357"/>
        <pc:sldMkLst>
          <pc:docMk/>
          <pc:sldMk cId="2425232188" sldId="288"/>
        </pc:sldMkLst>
        <pc:graphicFrameChg chg="mod modGraphic">
          <ac:chgData name="Angel Casanova Bienzobas" userId="S::angel.casanova@estudiante.uam.es::10a8078d-f0c5-4d1e-a06a-18b853865254" providerId="AD" clId="Web-{5A608202-3F33-4724-C18C-01478286937C}" dt="2021-05-18T18:01:08.844" v="1309"/>
          <ac:graphicFrameMkLst>
            <pc:docMk/>
            <pc:sldMk cId="2425232188" sldId="288"/>
            <ac:graphicFrameMk id="5" creationId="{20CD918E-62C9-4688-96C4-3834A1E6751E}"/>
          </ac:graphicFrameMkLst>
        </pc:graphicFrameChg>
        <pc:graphicFrameChg chg="mod modGraphic">
          <ac:chgData name="Angel Casanova Bienzobas" userId="S::angel.casanova@estudiante.uam.es::10a8078d-f0c5-4d1e-a06a-18b853865254" providerId="AD" clId="Web-{5A608202-3F33-4724-C18C-01478286937C}" dt="2021-05-18T18:53:09.539" v="1357"/>
          <ac:graphicFrameMkLst>
            <pc:docMk/>
            <pc:sldMk cId="2425232188" sldId="288"/>
            <ac:graphicFrameMk id="6" creationId="{CB2C99EF-2426-48DC-BFDA-B221B2F3D2EA}"/>
          </ac:graphicFrameMkLst>
        </pc:graphicFrameChg>
      </pc:sldChg>
      <pc:sldChg chg="modSp add del replId">
        <pc:chgData name="Angel Casanova Bienzobas" userId="S::angel.casanova@estudiante.uam.es::10a8078d-f0c5-4d1e-a06a-18b853865254" providerId="AD" clId="Web-{5A608202-3F33-4724-C18C-01478286937C}" dt="2021-05-18T17:04:47.142" v="610"/>
        <pc:sldMkLst>
          <pc:docMk/>
          <pc:sldMk cId="3719413583" sldId="288"/>
        </pc:sldMkLst>
        <pc:graphicFrameChg chg="mod modGraphic">
          <ac:chgData name="Angel Casanova Bienzobas" userId="S::angel.casanova@estudiante.uam.es::10a8078d-f0c5-4d1e-a06a-18b853865254" providerId="AD" clId="Web-{5A608202-3F33-4724-C18C-01478286937C}" dt="2021-05-18T17:04:21.829" v="609"/>
          <ac:graphicFrameMkLst>
            <pc:docMk/>
            <pc:sldMk cId="3719413583" sldId="288"/>
            <ac:graphicFrameMk id="8" creationId="{D126EB3E-D3B9-4C4D-9636-AE0BBD8DB292}"/>
          </ac:graphicFrameMkLst>
        </pc:graphicFrameChg>
      </pc:sldChg>
      <pc:sldChg chg="addSp delSp modSp new">
        <pc:chgData name="Angel Casanova Bienzobas" userId="S::angel.casanova@estudiante.uam.es::10a8078d-f0c5-4d1e-a06a-18b853865254" providerId="AD" clId="Web-{5A608202-3F33-4724-C18C-01478286937C}" dt="2021-05-18T17:31:59.296" v="1027"/>
        <pc:sldMkLst>
          <pc:docMk/>
          <pc:sldMk cId="4210163218" sldId="289"/>
        </pc:sldMkLst>
        <pc:spChg chg="mod">
          <ac:chgData name="Angel Casanova Bienzobas" userId="S::angel.casanova@estudiante.uam.es::10a8078d-f0c5-4d1e-a06a-18b853865254" providerId="AD" clId="Web-{5A608202-3F33-4724-C18C-01478286937C}" dt="2021-05-18T17:15:17.394" v="960" actId="20577"/>
          <ac:spMkLst>
            <pc:docMk/>
            <pc:sldMk cId="4210163218" sldId="289"/>
            <ac:spMk id="2" creationId="{FDC9EC5B-5F36-4293-BF89-CD5FD6DAB5F4}"/>
          </ac:spMkLst>
        </pc:spChg>
        <pc:spChg chg="del">
          <ac:chgData name="Angel Casanova Bienzobas" userId="S::angel.casanova@estudiante.uam.es::10a8078d-f0c5-4d1e-a06a-18b853865254" providerId="AD" clId="Web-{5A608202-3F33-4724-C18C-01478286937C}" dt="2021-05-18T17:15:54.098" v="961"/>
          <ac:spMkLst>
            <pc:docMk/>
            <pc:sldMk cId="4210163218" sldId="289"/>
            <ac:spMk id="3" creationId="{8B7F0F64-3E68-4953-B552-CE6547390A6C}"/>
          </ac:spMkLst>
        </pc:spChg>
        <pc:graphicFrameChg chg="add mod ord modGraphic">
          <ac:chgData name="Angel Casanova Bienzobas" userId="S::angel.casanova@estudiante.uam.es::10a8078d-f0c5-4d1e-a06a-18b853865254" providerId="AD" clId="Web-{5A608202-3F33-4724-C18C-01478286937C}" dt="2021-05-18T17:31:59.296" v="1027"/>
          <ac:graphicFrameMkLst>
            <pc:docMk/>
            <pc:sldMk cId="4210163218" sldId="289"/>
            <ac:graphicFrameMk id="5" creationId="{2ACDE76E-4362-44BA-8789-8F7EBA3F5F4E}"/>
          </ac:graphicFrameMkLst>
        </pc:graphicFrameChg>
      </pc:sldChg>
      <pc:sldChg chg="modSp new">
        <pc:chgData name="Angel Casanova Bienzobas" userId="S::angel.casanova@estudiante.uam.es::10a8078d-f0c5-4d1e-a06a-18b853865254" providerId="AD" clId="Web-{5A608202-3F33-4724-C18C-01478286937C}" dt="2021-05-18T17:43:20.033" v="1149" actId="1076"/>
        <pc:sldMkLst>
          <pc:docMk/>
          <pc:sldMk cId="1833064807" sldId="290"/>
        </pc:sldMkLst>
        <pc:spChg chg="mod">
          <ac:chgData name="Angel Casanova Bienzobas" userId="S::angel.casanova@estudiante.uam.es::10a8078d-f0c5-4d1e-a06a-18b853865254" providerId="AD" clId="Web-{5A608202-3F33-4724-C18C-01478286937C}" dt="2021-05-18T17:33:51.111" v="1030" actId="20577"/>
          <ac:spMkLst>
            <pc:docMk/>
            <pc:sldMk cId="1833064807" sldId="290"/>
            <ac:spMk id="2" creationId="{6F96BCFE-3FC5-4E31-BF20-3AC6D8A631E7}"/>
          </ac:spMkLst>
        </pc:spChg>
        <pc:spChg chg="mod">
          <ac:chgData name="Angel Casanova Bienzobas" userId="S::angel.casanova@estudiante.uam.es::10a8078d-f0c5-4d1e-a06a-18b853865254" providerId="AD" clId="Web-{5A608202-3F33-4724-C18C-01478286937C}" dt="2021-05-18T17:43:20.033" v="1149" actId="1076"/>
          <ac:spMkLst>
            <pc:docMk/>
            <pc:sldMk cId="1833064807" sldId="290"/>
            <ac:spMk id="3" creationId="{F8B7C52B-1458-4A50-AE3E-9E691A9E07A1}"/>
          </ac:spMkLst>
        </pc:spChg>
      </pc:sldChg>
    </pc:docChg>
  </pc:docChgLst>
  <pc:docChgLst>
    <pc:chgData name="Angel Casanova Bienzobas" userId="S::angel.casanova@estudiante.uam.es::10a8078d-f0c5-4d1e-a06a-18b853865254" providerId="AD" clId="Web-{DA083061-18E7-B89F-E370-B07F9B3512EC}"/>
    <pc:docChg chg="modSld">
      <pc:chgData name="Angel Casanova Bienzobas" userId="S::angel.casanova@estudiante.uam.es::10a8078d-f0c5-4d1e-a06a-18b853865254" providerId="AD" clId="Web-{DA083061-18E7-B89F-E370-B07F9B3512EC}" dt="2021-05-26T20:58:11.612" v="1"/>
      <pc:docMkLst>
        <pc:docMk/>
      </pc:docMkLst>
      <pc:sldChg chg="modNotes">
        <pc:chgData name="Angel Casanova Bienzobas" userId="S::angel.casanova@estudiante.uam.es::10a8078d-f0c5-4d1e-a06a-18b853865254" providerId="AD" clId="Web-{DA083061-18E7-B89F-E370-B07F9B3512EC}" dt="2021-05-26T20:58:11.612" v="1"/>
        <pc:sldMkLst>
          <pc:docMk/>
          <pc:sldMk cId="4082124226" sldId="265"/>
        </pc:sldMkLst>
      </pc:sldChg>
    </pc:docChg>
  </pc:docChgLst>
  <pc:docChgLst>
    <pc:chgData name="Pablo Ernesto Soëtard Garcia" userId="S::pablo.soetard@estudiante.uam.es::98bcf87b-b43f-4cc4-950a-22419ed5b16f" providerId="AD" clId="Web-{1D7CAA9E-7B42-2AC7-A196-E560B6E74E86}"/>
    <pc:docChg chg="modSld">
      <pc:chgData name="Pablo Ernesto Soëtard Garcia" userId="S::pablo.soetard@estudiante.uam.es::98bcf87b-b43f-4cc4-950a-22419ed5b16f" providerId="AD" clId="Web-{1D7CAA9E-7B42-2AC7-A196-E560B6E74E86}" dt="2021-05-26T09:18:32.190" v="18" actId="1076"/>
      <pc:docMkLst>
        <pc:docMk/>
      </pc:docMkLst>
      <pc:sldChg chg="modSp">
        <pc:chgData name="Pablo Ernesto Soëtard Garcia" userId="S::pablo.soetard@estudiante.uam.es::98bcf87b-b43f-4cc4-950a-22419ed5b16f" providerId="AD" clId="Web-{1D7CAA9E-7B42-2AC7-A196-E560B6E74E86}" dt="2021-05-26T09:18:32.190" v="18" actId="1076"/>
        <pc:sldMkLst>
          <pc:docMk/>
          <pc:sldMk cId="836083389" sldId="260"/>
        </pc:sldMkLst>
        <pc:graphicFrameChg chg="mod">
          <ac:chgData name="Pablo Ernesto Soëtard Garcia" userId="S::pablo.soetard@estudiante.uam.es::98bcf87b-b43f-4cc4-950a-22419ed5b16f" providerId="AD" clId="Web-{1D7CAA9E-7B42-2AC7-A196-E560B6E74E86}" dt="2021-05-26T09:18:32.190" v="18" actId="1076"/>
          <ac:graphicFrameMkLst>
            <pc:docMk/>
            <pc:sldMk cId="836083389" sldId="260"/>
            <ac:graphicFrameMk id="7" creationId="{4E3C95CE-A2B2-4412-BE3B-1F87F568857D}"/>
          </ac:graphicFrameMkLst>
        </pc:graphicFrameChg>
        <pc:graphicFrameChg chg="mod">
          <ac:chgData name="Pablo Ernesto Soëtard Garcia" userId="S::pablo.soetard@estudiante.uam.es::98bcf87b-b43f-4cc4-950a-22419ed5b16f" providerId="AD" clId="Web-{1D7CAA9E-7B42-2AC7-A196-E560B6E74E86}" dt="2021-05-26T09:18:24.986" v="17" actId="1076"/>
          <ac:graphicFrameMkLst>
            <pc:docMk/>
            <pc:sldMk cId="836083389" sldId="260"/>
            <ac:graphicFrameMk id="9" creationId="{7AD21E6F-1355-4491-B01F-0C53F2FB0506}"/>
          </ac:graphicFrameMkLst>
        </pc:graphicFrameChg>
      </pc:sldChg>
      <pc:sldChg chg="modSp">
        <pc:chgData name="Pablo Ernesto Soëtard Garcia" userId="S::pablo.soetard@estudiante.uam.es::98bcf87b-b43f-4cc4-950a-22419ed5b16f" providerId="AD" clId="Web-{1D7CAA9E-7B42-2AC7-A196-E560B6E74E86}" dt="2021-05-26T09:16:33.999" v="15"/>
        <pc:sldMkLst>
          <pc:docMk/>
          <pc:sldMk cId="1565727449" sldId="266"/>
        </pc:sldMkLst>
        <pc:graphicFrameChg chg="mod modGraphic">
          <ac:chgData name="Pablo Ernesto Soëtard Garcia" userId="S::pablo.soetard@estudiante.uam.es::98bcf87b-b43f-4cc4-950a-22419ed5b16f" providerId="AD" clId="Web-{1D7CAA9E-7B42-2AC7-A196-E560B6E74E86}" dt="2021-05-26T09:16:33.999" v="15"/>
          <ac:graphicFrameMkLst>
            <pc:docMk/>
            <pc:sldMk cId="1565727449" sldId="266"/>
            <ac:graphicFrameMk id="5" creationId="{7BACC34B-AEFE-4A1A-B04E-FD67A02503A6}"/>
          </ac:graphicFrameMkLst>
        </pc:graphicFrameChg>
      </pc:sldChg>
    </pc:docChg>
  </pc:docChgLst>
  <pc:docChgLst>
    <pc:chgData name="Angel Casanova Bienzobas" userId="S::angel.casanova@estudiante.uam.es::10a8078d-f0c5-4d1e-a06a-18b853865254" providerId="AD" clId="Web-{8635662B-DE37-5BAA-60EA-D9FDC5FB3725}"/>
    <pc:docChg chg="addSld">
      <pc:chgData name="Angel Casanova Bienzobas" userId="S::angel.casanova@estudiante.uam.es::10a8078d-f0c5-4d1e-a06a-18b853865254" providerId="AD" clId="Web-{8635662B-DE37-5BAA-60EA-D9FDC5FB3725}" dt="2021-05-18T14:38:42.731" v="2"/>
      <pc:docMkLst>
        <pc:docMk/>
      </pc:docMkLst>
      <pc:sldChg chg="new">
        <pc:chgData name="Angel Casanova Bienzobas" userId="S::angel.casanova@estudiante.uam.es::10a8078d-f0c5-4d1e-a06a-18b853865254" providerId="AD" clId="Web-{8635662B-DE37-5BAA-60EA-D9FDC5FB3725}" dt="2021-05-18T14:30:48.831" v="0"/>
        <pc:sldMkLst>
          <pc:docMk/>
          <pc:sldMk cId="2044202403" sldId="257"/>
        </pc:sldMkLst>
      </pc:sldChg>
      <pc:sldChg chg="new">
        <pc:chgData name="Angel Casanova Bienzobas" userId="S::angel.casanova@estudiante.uam.es::10a8078d-f0c5-4d1e-a06a-18b853865254" providerId="AD" clId="Web-{8635662B-DE37-5BAA-60EA-D9FDC5FB3725}" dt="2021-05-18T14:30:50.956" v="1"/>
        <pc:sldMkLst>
          <pc:docMk/>
          <pc:sldMk cId="2698087252" sldId="258"/>
        </pc:sldMkLst>
      </pc:sldChg>
      <pc:sldChg chg="new">
        <pc:chgData name="Angel Casanova Bienzobas" userId="S::angel.casanova@estudiante.uam.es::10a8078d-f0c5-4d1e-a06a-18b853865254" providerId="AD" clId="Web-{8635662B-DE37-5BAA-60EA-D9FDC5FB3725}" dt="2021-05-18T14:38:42.731" v="2"/>
        <pc:sldMkLst>
          <pc:docMk/>
          <pc:sldMk cId="3047184499" sldId="258"/>
        </pc:sldMkLst>
      </pc:sldChg>
    </pc:docChg>
  </pc:docChgLst>
  <pc:docChgLst>
    <pc:chgData name="Pablo Ernesto Soëtard Garcia" userId="S::pablo.soetard@estudiante.uam.es::98bcf87b-b43f-4cc4-950a-22419ed5b16f" providerId="AD" clId="Web-{71B69B0A-25DA-FB77-E24C-0B62AA4A88D4}"/>
    <pc:docChg chg="modSld">
      <pc:chgData name="Pablo Ernesto Soëtard Garcia" userId="S::pablo.soetard@estudiante.uam.es::98bcf87b-b43f-4cc4-950a-22419ed5b16f" providerId="AD" clId="Web-{71B69B0A-25DA-FB77-E24C-0B62AA4A88D4}" dt="2021-05-26T11:06:24.977" v="1" actId="1076"/>
      <pc:docMkLst>
        <pc:docMk/>
      </pc:docMkLst>
      <pc:sldChg chg="modSp">
        <pc:chgData name="Pablo Ernesto Soëtard Garcia" userId="S::pablo.soetard@estudiante.uam.es::98bcf87b-b43f-4cc4-950a-22419ed5b16f" providerId="AD" clId="Web-{71B69B0A-25DA-FB77-E24C-0B62AA4A88D4}" dt="2021-05-26T11:06:24.977" v="1" actId="1076"/>
        <pc:sldMkLst>
          <pc:docMk/>
          <pc:sldMk cId="1404804937" sldId="282"/>
        </pc:sldMkLst>
        <pc:picChg chg="mod">
          <ac:chgData name="Pablo Ernesto Soëtard Garcia" userId="S::pablo.soetard@estudiante.uam.es::98bcf87b-b43f-4cc4-950a-22419ed5b16f" providerId="AD" clId="Web-{71B69B0A-25DA-FB77-E24C-0B62AA4A88D4}" dt="2021-05-26T11:06:24.977" v="1" actId="1076"/>
          <ac:picMkLst>
            <pc:docMk/>
            <pc:sldMk cId="1404804937" sldId="282"/>
            <ac:picMk id="10" creationId="{27D1C470-2071-4128-9065-3C940923D081}"/>
          </ac:picMkLst>
        </pc:picChg>
      </pc:sldChg>
    </pc:docChg>
  </pc:docChgLst>
  <pc:docChgLst>
    <pc:chgData name="rodrigo.juezh@estudiante.uam.es" userId="8d3803af-7f8d-4447-ab7e-7ce4439a5da6" providerId="ADAL" clId="{92AA177E-2383-4042-B84B-7CDA95C6CEE9}"/>
    <pc:docChg chg="undo custSel addSld delSld modSld sldOrd">
      <pc:chgData name="rodrigo.juezh@estudiante.uam.es" userId="8d3803af-7f8d-4447-ab7e-7ce4439a5da6" providerId="ADAL" clId="{92AA177E-2383-4042-B84B-7CDA95C6CEE9}" dt="2021-05-26T21:16:19.817" v="810"/>
      <pc:docMkLst>
        <pc:docMk/>
      </pc:docMkLst>
      <pc:sldChg chg="add del">
        <pc:chgData name="rodrigo.juezh@estudiante.uam.es" userId="8d3803af-7f8d-4447-ab7e-7ce4439a5da6" providerId="ADAL" clId="{92AA177E-2383-4042-B84B-7CDA95C6CEE9}" dt="2021-05-26T11:33:02.450" v="734" actId="47"/>
        <pc:sldMkLst>
          <pc:docMk/>
          <pc:sldMk cId="3354589999" sldId="257"/>
        </pc:sldMkLst>
      </pc:sldChg>
      <pc:sldChg chg="modSp add del">
        <pc:chgData name="rodrigo.juezh@estudiante.uam.es" userId="8d3803af-7f8d-4447-ab7e-7ce4439a5da6" providerId="ADAL" clId="{92AA177E-2383-4042-B84B-7CDA95C6CEE9}" dt="2021-05-26T08:29:30.179" v="638" actId="1076"/>
        <pc:sldMkLst>
          <pc:docMk/>
          <pc:sldMk cId="3047184499" sldId="258"/>
        </pc:sldMkLst>
        <pc:picChg chg="mod">
          <ac:chgData name="rodrigo.juezh@estudiante.uam.es" userId="8d3803af-7f8d-4447-ab7e-7ce4439a5da6" providerId="ADAL" clId="{92AA177E-2383-4042-B84B-7CDA95C6CEE9}" dt="2021-05-26T08:29:30.179" v="638" actId="1076"/>
          <ac:picMkLst>
            <pc:docMk/>
            <pc:sldMk cId="3047184499" sldId="258"/>
            <ac:picMk id="1026" creationId="{A95C4A25-F3D7-44AC-A940-C9A33E5A2A3A}"/>
          </ac:picMkLst>
        </pc:picChg>
      </pc:sldChg>
      <pc:sldChg chg="addSp">
        <pc:chgData name="rodrigo.juezh@estudiante.uam.es" userId="8d3803af-7f8d-4447-ab7e-7ce4439a5da6" providerId="ADAL" clId="{92AA177E-2383-4042-B84B-7CDA95C6CEE9}" dt="2021-05-26T08:29:28.650" v="636"/>
        <pc:sldMkLst>
          <pc:docMk/>
          <pc:sldMk cId="3167664591" sldId="258"/>
        </pc:sldMkLst>
        <pc:picChg chg="add">
          <ac:chgData name="rodrigo.juezh@estudiante.uam.es" userId="8d3803af-7f8d-4447-ab7e-7ce4439a5da6" providerId="ADAL" clId="{92AA177E-2383-4042-B84B-7CDA95C6CEE9}" dt="2021-05-26T08:29:28.650" v="636"/>
          <ac:picMkLst>
            <pc:docMk/>
            <pc:sldMk cId="3167664591" sldId="258"/>
            <ac:picMk id="1026" creationId="{A95C4A25-F3D7-44AC-A940-C9A33E5A2A3A}"/>
          </ac:picMkLst>
        </pc:picChg>
      </pc:sldChg>
      <pc:sldChg chg="modSp">
        <pc:chgData name="rodrigo.juezh@estudiante.uam.es" userId="8d3803af-7f8d-4447-ab7e-7ce4439a5da6" providerId="ADAL" clId="{92AA177E-2383-4042-B84B-7CDA95C6CEE9}" dt="2021-05-26T09:00:43.355" v="645" actId="1076"/>
        <pc:sldMkLst>
          <pc:docMk/>
          <pc:sldMk cId="4213511127" sldId="259"/>
        </pc:sldMkLst>
        <pc:spChg chg="mod">
          <ac:chgData name="rodrigo.juezh@estudiante.uam.es" userId="8d3803af-7f8d-4447-ab7e-7ce4439a5da6" providerId="ADAL" clId="{92AA177E-2383-4042-B84B-7CDA95C6CEE9}" dt="2021-05-26T09:00:43.355" v="645" actId="1076"/>
          <ac:spMkLst>
            <pc:docMk/>
            <pc:sldMk cId="4213511127" sldId="259"/>
            <ac:spMk id="16" creationId="{8EBABE3C-C97B-4DDF-AAF0-C1A43E87EC93}"/>
          </ac:spMkLst>
        </pc:spChg>
        <pc:picChg chg="mod">
          <ac:chgData name="rodrigo.juezh@estudiante.uam.es" userId="8d3803af-7f8d-4447-ab7e-7ce4439a5da6" providerId="ADAL" clId="{92AA177E-2383-4042-B84B-7CDA95C6CEE9}" dt="2021-05-26T09:00:43.355" v="645" actId="1076"/>
          <ac:picMkLst>
            <pc:docMk/>
            <pc:sldMk cId="4213511127" sldId="259"/>
            <ac:picMk id="1038" creationId="{4B6F37CF-756C-4B52-AA0B-FFEF3DBE7B5D}"/>
          </ac:picMkLst>
        </pc:picChg>
      </pc:sldChg>
      <pc:sldChg chg="modSp mod">
        <pc:chgData name="rodrigo.juezh@estudiante.uam.es" userId="8d3803af-7f8d-4447-ab7e-7ce4439a5da6" providerId="ADAL" clId="{92AA177E-2383-4042-B84B-7CDA95C6CEE9}" dt="2021-05-25T16:22:31.553" v="1" actId="1076"/>
        <pc:sldMkLst>
          <pc:docMk/>
          <pc:sldMk cId="836083389" sldId="260"/>
        </pc:sldMkLst>
        <pc:graphicFrameChg chg="mod">
          <ac:chgData name="rodrigo.juezh@estudiante.uam.es" userId="8d3803af-7f8d-4447-ab7e-7ce4439a5da6" providerId="ADAL" clId="{92AA177E-2383-4042-B84B-7CDA95C6CEE9}" dt="2021-05-25T16:22:31.553" v="1" actId="1076"/>
          <ac:graphicFrameMkLst>
            <pc:docMk/>
            <pc:sldMk cId="836083389" sldId="260"/>
            <ac:graphicFrameMk id="9" creationId="{7AD21E6F-1355-4491-B01F-0C53F2FB0506}"/>
          </ac:graphicFrameMkLst>
        </pc:graphicFrameChg>
      </pc:sldChg>
      <pc:sldChg chg="delSp del mod">
        <pc:chgData name="rodrigo.juezh@estudiante.uam.es" userId="8d3803af-7f8d-4447-ab7e-7ce4439a5da6" providerId="ADAL" clId="{92AA177E-2383-4042-B84B-7CDA95C6CEE9}" dt="2021-05-26T10:22:27.322" v="701" actId="47"/>
        <pc:sldMkLst>
          <pc:docMk/>
          <pc:sldMk cId="2634043779" sldId="261"/>
        </pc:sldMkLst>
        <pc:picChg chg="del">
          <ac:chgData name="rodrigo.juezh@estudiante.uam.es" userId="8d3803af-7f8d-4447-ab7e-7ce4439a5da6" providerId="ADAL" clId="{92AA177E-2383-4042-B84B-7CDA95C6CEE9}" dt="2021-05-26T10:21:00.023" v="674" actId="21"/>
          <ac:picMkLst>
            <pc:docMk/>
            <pc:sldMk cId="2634043779" sldId="261"/>
            <ac:picMk id="6" creationId="{AE325E93-2527-450E-9DC7-AB8BF6719B80}"/>
          </ac:picMkLst>
        </pc:picChg>
      </pc:sldChg>
      <pc:sldChg chg="modSp">
        <pc:chgData name="rodrigo.juezh@estudiante.uam.es" userId="8d3803af-7f8d-4447-ab7e-7ce4439a5da6" providerId="ADAL" clId="{92AA177E-2383-4042-B84B-7CDA95C6CEE9}" dt="2021-05-25T18:59:28.841" v="370" actId="14100"/>
        <pc:sldMkLst>
          <pc:docMk/>
          <pc:sldMk cId="2894793308" sldId="262"/>
        </pc:sldMkLst>
        <pc:picChg chg="mod">
          <ac:chgData name="rodrigo.juezh@estudiante.uam.es" userId="8d3803af-7f8d-4447-ab7e-7ce4439a5da6" providerId="ADAL" clId="{92AA177E-2383-4042-B84B-7CDA95C6CEE9}" dt="2021-05-25T18:59:28.841" v="370" actId="14100"/>
          <ac:picMkLst>
            <pc:docMk/>
            <pc:sldMk cId="2894793308" sldId="262"/>
            <ac:picMk id="4098" creationId="{7F5C1F09-0F86-4069-A4E0-14D22251166A}"/>
          </ac:picMkLst>
        </pc:picChg>
      </pc:sldChg>
      <pc:sldChg chg="addSp">
        <pc:chgData name="rodrigo.juezh@estudiante.uam.es" userId="8d3803af-7f8d-4447-ab7e-7ce4439a5da6" providerId="ADAL" clId="{92AA177E-2383-4042-B84B-7CDA95C6CEE9}" dt="2021-05-26T14:08:45.307" v="740"/>
        <pc:sldMkLst>
          <pc:docMk/>
          <pc:sldMk cId="144854861" sldId="264"/>
        </pc:sldMkLst>
        <pc:picChg chg="add">
          <ac:chgData name="rodrigo.juezh@estudiante.uam.es" userId="8d3803af-7f8d-4447-ab7e-7ce4439a5da6" providerId="ADAL" clId="{92AA177E-2383-4042-B84B-7CDA95C6CEE9}" dt="2021-05-26T14:08:45.307" v="740"/>
          <ac:picMkLst>
            <pc:docMk/>
            <pc:sldMk cId="144854861" sldId="264"/>
            <ac:picMk id="2050" creationId="{3AE3A35B-C534-4D17-9A1D-D6929CA7BC7B}"/>
          </ac:picMkLst>
        </pc:picChg>
      </pc:sldChg>
      <pc:sldChg chg="addSp modSp add del mod">
        <pc:chgData name="rodrigo.juezh@estudiante.uam.es" userId="8d3803af-7f8d-4447-ab7e-7ce4439a5da6" providerId="ADAL" clId="{92AA177E-2383-4042-B84B-7CDA95C6CEE9}" dt="2021-05-26T14:08:55.315" v="746" actId="1076"/>
        <pc:sldMkLst>
          <pc:docMk/>
          <pc:sldMk cId="2226798610" sldId="264"/>
        </pc:sldMkLst>
        <pc:spChg chg="mod">
          <ac:chgData name="rodrigo.juezh@estudiante.uam.es" userId="8d3803af-7f8d-4447-ab7e-7ce4439a5da6" providerId="ADAL" clId="{92AA177E-2383-4042-B84B-7CDA95C6CEE9}" dt="2021-05-25T18:53:26.372" v="364" actId="20577"/>
          <ac:spMkLst>
            <pc:docMk/>
            <pc:sldMk cId="2226798610" sldId="264"/>
            <ac:spMk id="3" creationId="{A88743BF-ED94-4208-ACA9-9F7C3F854FC1}"/>
          </ac:spMkLst>
        </pc:spChg>
        <pc:spChg chg="add mod">
          <ac:chgData name="rodrigo.juezh@estudiante.uam.es" userId="8d3803af-7f8d-4447-ab7e-7ce4439a5da6" providerId="ADAL" clId="{92AA177E-2383-4042-B84B-7CDA95C6CEE9}" dt="2021-05-26T08:21:00.412" v="635" actId="20577"/>
          <ac:spMkLst>
            <pc:docMk/>
            <pc:sldMk cId="2226798610" sldId="264"/>
            <ac:spMk id="7" creationId="{8BD8D859-2723-4DEF-9F5F-082BD07EBCEC}"/>
          </ac:spMkLst>
        </pc:spChg>
        <pc:picChg chg="add mod">
          <ac:chgData name="rodrigo.juezh@estudiante.uam.es" userId="8d3803af-7f8d-4447-ab7e-7ce4439a5da6" providerId="ADAL" clId="{92AA177E-2383-4042-B84B-7CDA95C6CEE9}" dt="2021-05-26T08:20:40.231" v="616" actId="1076"/>
          <ac:picMkLst>
            <pc:docMk/>
            <pc:sldMk cId="2226798610" sldId="264"/>
            <ac:picMk id="6" creationId="{A9A8FEEA-3641-4094-BEF9-7E58227D6D03}"/>
          </ac:picMkLst>
        </pc:picChg>
        <pc:picChg chg="mod">
          <ac:chgData name="rodrigo.juezh@estudiante.uam.es" userId="8d3803af-7f8d-4447-ab7e-7ce4439a5da6" providerId="ADAL" clId="{92AA177E-2383-4042-B84B-7CDA95C6CEE9}" dt="2021-05-26T14:08:55.315" v="746" actId="1076"/>
          <ac:picMkLst>
            <pc:docMk/>
            <pc:sldMk cId="2226798610" sldId="264"/>
            <ac:picMk id="1026" creationId="{C48E1CB6-E49B-4B4D-AA43-18D455B3C6A2}"/>
          </ac:picMkLst>
        </pc:picChg>
        <pc:picChg chg="mod">
          <ac:chgData name="rodrigo.juezh@estudiante.uam.es" userId="8d3803af-7f8d-4447-ab7e-7ce4439a5da6" providerId="ADAL" clId="{92AA177E-2383-4042-B84B-7CDA95C6CEE9}" dt="2021-05-26T14:08:51.693" v="745" actId="1076"/>
          <ac:picMkLst>
            <pc:docMk/>
            <pc:sldMk cId="2226798610" sldId="264"/>
            <ac:picMk id="2050" creationId="{3AE3A35B-C534-4D17-9A1D-D6929CA7BC7B}"/>
          </ac:picMkLst>
        </pc:picChg>
      </pc:sldChg>
      <pc:sldChg chg="addSp">
        <pc:chgData name="rodrigo.juezh@estudiante.uam.es" userId="8d3803af-7f8d-4447-ab7e-7ce4439a5da6" providerId="ADAL" clId="{92AA177E-2383-4042-B84B-7CDA95C6CEE9}" dt="2021-05-26T14:08:25.523" v="735"/>
        <pc:sldMkLst>
          <pc:docMk/>
          <pc:sldMk cId="2755958599" sldId="264"/>
        </pc:sldMkLst>
        <pc:picChg chg="add">
          <ac:chgData name="rodrigo.juezh@estudiante.uam.es" userId="8d3803af-7f8d-4447-ab7e-7ce4439a5da6" providerId="ADAL" clId="{92AA177E-2383-4042-B84B-7CDA95C6CEE9}" dt="2021-05-26T14:08:25.523" v="735"/>
          <ac:picMkLst>
            <pc:docMk/>
            <pc:sldMk cId="2755958599" sldId="264"/>
            <ac:picMk id="1026" creationId="{C48E1CB6-E49B-4B4D-AA43-18D455B3C6A2}"/>
          </ac:picMkLst>
        </pc:picChg>
      </pc:sldChg>
      <pc:sldChg chg="modSp mod">
        <pc:chgData name="rodrigo.juezh@estudiante.uam.es" userId="8d3803af-7f8d-4447-ab7e-7ce4439a5da6" providerId="ADAL" clId="{92AA177E-2383-4042-B84B-7CDA95C6CEE9}" dt="2021-05-26T10:36:14.417" v="732" actId="1076"/>
        <pc:sldMkLst>
          <pc:docMk/>
          <pc:sldMk cId="4082124226" sldId="265"/>
        </pc:sldMkLst>
        <pc:picChg chg="mod">
          <ac:chgData name="rodrigo.juezh@estudiante.uam.es" userId="8d3803af-7f8d-4447-ab7e-7ce4439a5da6" providerId="ADAL" clId="{92AA177E-2383-4042-B84B-7CDA95C6CEE9}" dt="2021-05-26T10:35:57.801" v="728" actId="1076"/>
          <ac:picMkLst>
            <pc:docMk/>
            <pc:sldMk cId="4082124226" sldId="265"/>
            <ac:picMk id="7" creationId="{C57AE528-A1A5-4604-8B96-1C18D4809EC1}"/>
          </ac:picMkLst>
        </pc:picChg>
        <pc:picChg chg="mod">
          <ac:chgData name="rodrigo.juezh@estudiante.uam.es" userId="8d3803af-7f8d-4447-ab7e-7ce4439a5da6" providerId="ADAL" clId="{92AA177E-2383-4042-B84B-7CDA95C6CEE9}" dt="2021-05-26T10:36:14.417" v="732" actId="1076"/>
          <ac:picMkLst>
            <pc:docMk/>
            <pc:sldMk cId="4082124226" sldId="265"/>
            <ac:picMk id="8" creationId="{392DCAFD-49CA-4D1F-B5E9-32E348F67EBC}"/>
          </ac:picMkLst>
        </pc:picChg>
        <pc:picChg chg="mod">
          <ac:chgData name="rodrigo.juezh@estudiante.uam.es" userId="8d3803af-7f8d-4447-ab7e-7ce4439a5da6" providerId="ADAL" clId="{92AA177E-2383-4042-B84B-7CDA95C6CEE9}" dt="2021-05-26T10:36:06.987" v="731" actId="1076"/>
          <ac:picMkLst>
            <pc:docMk/>
            <pc:sldMk cId="4082124226" sldId="265"/>
            <ac:picMk id="9" creationId="{3A5FC08D-B3BB-4394-B88A-62ED9E186CE9}"/>
          </ac:picMkLst>
        </pc:picChg>
      </pc:sldChg>
      <pc:sldChg chg="modSp mod">
        <pc:chgData name="rodrigo.juezh@estudiante.uam.es" userId="8d3803af-7f8d-4447-ab7e-7ce4439a5da6" providerId="ADAL" clId="{92AA177E-2383-4042-B84B-7CDA95C6CEE9}" dt="2021-05-26T08:49:26.642" v="644" actId="14734"/>
        <pc:sldMkLst>
          <pc:docMk/>
          <pc:sldMk cId="1565727449" sldId="266"/>
        </pc:sldMkLst>
        <pc:graphicFrameChg chg="modGraphic">
          <ac:chgData name="rodrigo.juezh@estudiante.uam.es" userId="8d3803af-7f8d-4447-ab7e-7ce4439a5da6" providerId="ADAL" clId="{92AA177E-2383-4042-B84B-7CDA95C6CEE9}" dt="2021-05-26T08:49:26.642" v="644" actId="14734"/>
          <ac:graphicFrameMkLst>
            <pc:docMk/>
            <pc:sldMk cId="1565727449" sldId="266"/>
            <ac:graphicFrameMk id="5" creationId="{7BACC34B-AEFE-4A1A-B04E-FD67A02503A6}"/>
          </ac:graphicFrameMkLst>
        </pc:graphicFrameChg>
      </pc:sldChg>
      <pc:sldChg chg="del">
        <pc:chgData name="rodrigo.juezh@estudiante.uam.es" userId="8d3803af-7f8d-4447-ab7e-7ce4439a5da6" providerId="ADAL" clId="{92AA177E-2383-4042-B84B-7CDA95C6CEE9}" dt="2021-05-25T16:22:14.876" v="0" actId="47"/>
        <pc:sldMkLst>
          <pc:docMk/>
          <pc:sldMk cId="1882576990" sldId="267"/>
        </pc:sldMkLst>
      </pc:sldChg>
      <pc:sldChg chg="del">
        <pc:chgData name="rodrigo.juezh@estudiante.uam.es" userId="8d3803af-7f8d-4447-ab7e-7ce4439a5da6" providerId="ADAL" clId="{92AA177E-2383-4042-B84B-7CDA95C6CEE9}" dt="2021-05-25T16:22:14.876" v="0" actId="47"/>
        <pc:sldMkLst>
          <pc:docMk/>
          <pc:sldMk cId="233631953" sldId="268"/>
        </pc:sldMkLst>
      </pc:sldChg>
      <pc:sldChg chg="del">
        <pc:chgData name="rodrigo.juezh@estudiante.uam.es" userId="8d3803af-7f8d-4447-ab7e-7ce4439a5da6" providerId="ADAL" clId="{92AA177E-2383-4042-B84B-7CDA95C6CEE9}" dt="2021-05-25T16:22:14.876" v="0" actId="47"/>
        <pc:sldMkLst>
          <pc:docMk/>
          <pc:sldMk cId="2353923980" sldId="269"/>
        </pc:sldMkLst>
      </pc:sldChg>
      <pc:sldChg chg="del">
        <pc:chgData name="rodrigo.juezh@estudiante.uam.es" userId="8d3803af-7f8d-4447-ab7e-7ce4439a5da6" providerId="ADAL" clId="{92AA177E-2383-4042-B84B-7CDA95C6CEE9}" dt="2021-05-25T16:22:14.876" v="0" actId="47"/>
        <pc:sldMkLst>
          <pc:docMk/>
          <pc:sldMk cId="1691924477" sldId="270"/>
        </pc:sldMkLst>
      </pc:sldChg>
      <pc:sldChg chg="del">
        <pc:chgData name="rodrigo.juezh@estudiante.uam.es" userId="8d3803af-7f8d-4447-ab7e-7ce4439a5da6" providerId="ADAL" clId="{92AA177E-2383-4042-B84B-7CDA95C6CEE9}" dt="2021-05-25T16:22:14.876" v="0" actId="47"/>
        <pc:sldMkLst>
          <pc:docMk/>
          <pc:sldMk cId="52814533" sldId="271"/>
        </pc:sldMkLst>
      </pc:sldChg>
      <pc:sldChg chg="ord">
        <pc:chgData name="rodrigo.juezh@estudiante.uam.es" userId="8d3803af-7f8d-4447-ab7e-7ce4439a5da6" providerId="ADAL" clId="{92AA177E-2383-4042-B84B-7CDA95C6CEE9}" dt="2021-05-26T10:35:30.321" v="725"/>
        <pc:sldMkLst>
          <pc:docMk/>
          <pc:sldMk cId="720616134" sldId="278"/>
        </pc:sldMkLst>
      </pc:sldChg>
      <pc:sldChg chg="addSp modSp mod modNotesTx">
        <pc:chgData name="rodrigo.juezh@estudiante.uam.es" userId="8d3803af-7f8d-4447-ab7e-7ce4439a5da6" providerId="ADAL" clId="{92AA177E-2383-4042-B84B-7CDA95C6CEE9}" dt="2021-05-26T20:53:33.409" v="797" actId="33524"/>
        <pc:sldMkLst>
          <pc:docMk/>
          <pc:sldMk cId="2904962514" sldId="279"/>
        </pc:sldMkLst>
        <pc:graphicFrameChg chg="add mod modGraphic">
          <ac:chgData name="rodrigo.juezh@estudiante.uam.es" userId="8d3803af-7f8d-4447-ab7e-7ce4439a5da6" providerId="ADAL" clId="{92AA177E-2383-4042-B84B-7CDA95C6CEE9}" dt="2021-05-25T16:33:19.259" v="41" actId="1076"/>
          <ac:graphicFrameMkLst>
            <pc:docMk/>
            <pc:sldMk cId="2904962514" sldId="279"/>
            <ac:graphicFrameMk id="5" creationId="{F86C8EF6-BD7A-49BA-A1D5-2C08B0E962E7}"/>
          </ac:graphicFrameMkLst>
        </pc:graphicFrameChg>
        <pc:graphicFrameChg chg="mod modGraphic">
          <ac:chgData name="rodrigo.juezh@estudiante.uam.es" userId="8d3803af-7f8d-4447-ab7e-7ce4439a5da6" providerId="ADAL" clId="{92AA177E-2383-4042-B84B-7CDA95C6CEE9}" dt="2021-05-26T09:05:11.562" v="660" actId="20577"/>
          <ac:graphicFrameMkLst>
            <pc:docMk/>
            <pc:sldMk cId="2904962514" sldId="279"/>
            <ac:graphicFrameMk id="7" creationId="{248269FD-235E-45C1-B5B7-46F1F529D519}"/>
          </ac:graphicFrameMkLst>
        </pc:graphicFrameChg>
      </pc:sldChg>
      <pc:sldChg chg="addSp delSp modSp del mod">
        <pc:chgData name="rodrigo.juezh@estudiante.uam.es" userId="8d3803af-7f8d-4447-ab7e-7ce4439a5da6" providerId="ADAL" clId="{92AA177E-2383-4042-B84B-7CDA95C6CEE9}" dt="2021-05-25T16:42:06.999" v="42" actId="47"/>
        <pc:sldMkLst>
          <pc:docMk/>
          <pc:sldMk cId="1143656092" sldId="280"/>
        </pc:sldMkLst>
        <pc:spChg chg="add mod">
          <ac:chgData name="rodrigo.juezh@estudiante.uam.es" userId="8d3803af-7f8d-4447-ab7e-7ce4439a5da6" providerId="ADAL" clId="{92AA177E-2383-4042-B84B-7CDA95C6CEE9}" dt="2021-05-25T16:31:34.188" v="5" actId="21"/>
          <ac:spMkLst>
            <pc:docMk/>
            <pc:sldMk cId="1143656092" sldId="280"/>
            <ac:spMk id="5" creationId="{13470B7E-8CCA-4B2C-9261-1E2AB7FD9FA4}"/>
          </ac:spMkLst>
        </pc:spChg>
        <pc:graphicFrameChg chg="del">
          <ac:chgData name="rodrigo.juezh@estudiante.uam.es" userId="8d3803af-7f8d-4447-ab7e-7ce4439a5da6" providerId="ADAL" clId="{92AA177E-2383-4042-B84B-7CDA95C6CEE9}" dt="2021-05-25T16:31:34.188" v="5" actId="21"/>
          <ac:graphicFrameMkLst>
            <pc:docMk/>
            <pc:sldMk cId="1143656092" sldId="280"/>
            <ac:graphicFrameMk id="8" creationId="{D126EB3E-D3B9-4C4D-9636-AE0BBD8DB292}"/>
          </ac:graphicFrameMkLst>
        </pc:graphicFrameChg>
      </pc:sldChg>
      <pc:sldChg chg="addSp delSp modSp mod modNotesTx">
        <pc:chgData name="rodrigo.juezh@estudiante.uam.es" userId="8d3803af-7f8d-4447-ab7e-7ce4439a5da6" providerId="ADAL" clId="{92AA177E-2383-4042-B84B-7CDA95C6CEE9}" dt="2021-05-26T21:15:18.002" v="805"/>
        <pc:sldMkLst>
          <pc:docMk/>
          <pc:sldMk cId="2267104199" sldId="283"/>
        </pc:sldMkLst>
        <pc:spChg chg="add mod">
          <ac:chgData name="rodrigo.juezh@estudiante.uam.es" userId="8d3803af-7f8d-4447-ab7e-7ce4439a5da6" providerId="ADAL" clId="{92AA177E-2383-4042-B84B-7CDA95C6CEE9}" dt="2021-05-26T16:06:37.631" v="784" actId="14100"/>
          <ac:spMkLst>
            <pc:docMk/>
            <pc:sldMk cId="2267104199" sldId="283"/>
            <ac:spMk id="3" creationId="{EB503C12-CD63-4EE2-8219-EEA2D1CE66C2}"/>
          </ac:spMkLst>
        </pc:spChg>
        <pc:spChg chg="add del mod">
          <ac:chgData name="rodrigo.juezh@estudiante.uam.es" userId="8d3803af-7f8d-4447-ab7e-7ce4439a5da6" providerId="ADAL" clId="{92AA177E-2383-4042-B84B-7CDA95C6CEE9}" dt="2021-05-26T10:21:12.259" v="679" actId="21"/>
          <ac:spMkLst>
            <pc:docMk/>
            <pc:sldMk cId="2267104199" sldId="283"/>
            <ac:spMk id="6" creationId="{BF49FDFA-B015-4828-B9D6-FD31DF279E35}"/>
          </ac:spMkLst>
        </pc:spChg>
        <pc:spChg chg="add mod">
          <ac:chgData name="rodrigo.juezh@estudiante.uam.es" userId="8d3803af-7f8d-4447-ab7e-7ce4439a5da6" providerId="ADAL" clId="{92AA177E-2383-4042-B84B-7CDA95C6CEE9}" dt="2021-05-26T10:24:03.330" v="723" actId="1076"/>
          <ac:spMkLst>
            <pc:docMk/>
            <pc:sldMk cId="2267104199" sldId="283"/>
            <ac:spMk id="15" creationId="{615C9F19-01A8-4E25-BD4D-CFAA4376039D}"/>
          </ac:spMkLst>
        </pc:spChg>
        <pc:graphicFrameChg chg="mod modGraphic">
          <ac:chgData name="rodrigo.juezh@estudiante.uam.es" userId="8d3803af-7f8d-4447-ab7e-7ce4439a5da6" providerId="ADAL" clId="{92AA177E-2383-4042-B84B-7CDA95C6CEE9}" dt="2021-05-26T10:23:39.698" v="714" actId="14734"/>
          <ac:graphicFrameMkLst>
            <pc:docMk/>
            <pc:sldMk cId="2267104199" sldId="283"/>
            <ac:graphicFrameMk id="8" creationId="{D126EB3E-D3B9-4C4D-9636-AE0BBD8DB292}"/>
          </ac:graphicFrameMkLst>
        </pc:graphicFrameChg>
        <pc:picChg chg="add del mod">
          <ac:chgData name="rodrigo.juezh@estudiante.uam.es" userId="8d3803af-7f8d-4447-ab7e-7ce4439a5da6" providerId="ADAL" clId="{92AA177E-2383-4042-B84B-7CDA95C6CEE9}" dt="2021-05-26T10:21:12.259" v="679" actId="21"/>
          <ac:picMkLst>
            <pc:docMk/>
            <pc:sldMk cId="2267104199" sldId="283"/>
            <ac:picMk id="5" creationId="{42813AAA-AF07-4543-BB81-2D6FEA6D3982}"/>
          </ac:picMkLst>
        </pc:picChg>
        <pc:picChg chg="add mod">
          <ac:chgData name="rodrigo.juezh@estudiante.uam.es" userId="8d3803af-7f8d-4447-ab7e-7ce4439a5da6" providerId="ADAL" clId="{92AA177E-2383-4042-B84B-7CDA95C6CEE9}" dt="2021-05-26T10:23:04.169" v="702" actId="1076"/>
          <ac:picMkLst>
            <pc:docMk/>
            <pc:sldMk cId="2267104199" sldId="283"/>
            <ac:picMk id="13" creationId="{733E7E3B-FB28-4ECA-875F-229CA0127542}"/>
          </ac:picMkLst>
        </pc:picChg>
        <pc:picChg chg="add mod ord">
          <ac:chgData name="rodrigo.juezh@estudiante.uam.es" userId="8d3803af-7f8d-4447-ab7e-7ce4439a5da6" providerId="ADAL" clId="{92AA177E-2383-4042-B84B-7CDA95C6CEE9}" dt="2021-05-26T10:23:51.654" v="719" actId="14100"/>
          <ac:picMkLst>
            <pc:docMk/>
            <pc:sldMk cId="2267104199" sldId="283"/>
            <ac:picMk id="14" creationId="{738BBB91-3DD7-45BA-A854-966C47B31BD3}"/>
          </ac:picMkLst>
        </pc:picChg>
        <pc:inkChg chg="add del">
          <ac:chgData name="rodrigo.juezh@estudiante.uam.es" userId="8d3803af-7f8d-4447-ab7e-7ce4439a5da6" providerId="ADAL" clId="{92AA177E-2383-4042-B84B-7CDA95C6CEE9}" dt="2021-05-26T08:46:54.593" v="641" actId="478"/>
          <ac:inkMkLst>
            <pc:docMk/>
            <pc:sldMk cId="2267104199" sldId="283"/>
            <ac:inkMk id="10" creationId="{FC34382E-8F08-4348-BB62-FCE4D97E6595}"/>
          </ac:inkMkLst>
        </pc:inkChg>
        <pc:inkChg chg="add del">
          <ac:chgData name="rodrigo.juezh@estudiante.uam.es" userId="8d3803af-7f8d-4447-ab7e-7ce4439a5da6" providerId="ADAL" clId="{92AA177E-2383-4042-B84B-7CDA95C6CEE9}" dt="2021-05-25T16:49:19.608" v="111" actId="9405"/>
          <ac:inkMkLst>
            <pc:docMk/>
            <pc:sldMk cId="2267104199" sldId="283"/>
            <ac:inkMk id="11" creationId="{1286B8A8-97FC-4969-8F27-B36D76778C00}"/>
          </ac:inkMkLst>
        </pc:inkChg>
        <pc:inkChg chg="add del">
          <ac:chgData name="rodrigo.juezh@estudiante.uam.es" userId="8d3803af-7f8d-4447-ab7e-7ce4439a5da6" providerId="ADAL" clId="{92AA177E-2383-4042-B84B-7CDA95C6CEE9}" dt="2021-05-26T08:46:56.352" v="642" actId="478"/>
          <ac:inkMkLst>
            <pc:docMk/>
            <pc:sldMk cId="2267104199" sldId="283"/>
            <ac:inkMk id="12" creationId="{A81C84E0-582C-4AB0-B81E-2CF12A464914}"/>
          </ac:inkMkLst>
        </pc:inkChg>
        <pc:inkChg chg="add del">
          <ac:chgData name="rodrigo.juezh@estudiante.uam.es" userId="8d3803af-7f8d-4447-ab7e-7ce4439a5da6" providerId="ADAL" clId="{92AA177E-2383-4042-B84B-7CDA95C6CEE9}" dt="2021-05-25T16:49:23.240" v="114" actId="9405"/>
          <ac:inkMkLst>
            <pc:docMk/>
            <pc:sldMk cId="2267104199" sldId="283"/>
            <ac:inkMk id="13" creationId="{DF13BB36-6364-4B18-8CF5-C8FF19E415A7}"/>
          </ac:inkMkLst>
        </pc:inkChg>
        <pc:inkChg chg="add del">
          <ac:chgData name="rodrigo.juezh@estudiante.uam.es" userId="8d3803af-7f8d-4447-ab7e-7ce4439a5da6" providerId="ADAL" clId="{92AA177E-2383-4042-B84B-7CDA95C6CEE9}" dt="2021-05-25T16:49:24.636" v="116" actId="9405"/>
          <ac:inkMkLst>
            <pc:docMk/>
            <pc:sldMk cId="2267104199" sldId="283"/>
            <ac:inkMk id="14" creationId="{C6569035-0AB0-4949-9328-D5160FF65BF7}"/>
          </ac:inkMkLst>
        </pc:inkChg>
        <pc:inkChg chg="add del">
          <ac:chgData name="rodrigo.juezh@estudiante.uam.es" userId="8d3803af-7f8d-4447-ab7e-7ce4439a5da6" providerId="ADAL" clId="{92AA177E-2383-4042-B84B-7CDA95C6CEE9}" dt="2021-05-25T16:49:25.823" v="118" actId="9405"/>
          <ac:inkMkLst>
            <pc:docMk/>
            <pc:sldMk cId="2267104199" sldId="283"/>
            <ac:inkMk id="15" creationId="{548CE905-8E92-44AB-B385-85C49FD91F7C}"/>
          </ac:inkMkLst>
        </pc:inkChg>
        <pc:inkChg chg="add del">
          <ac:chgData name="rodrigo.juezh@estudiante.uam.es" userId="8d3803af-7f8d-4447-ab7e-7ce4439a5da6" providerId="ADAL" clId="{92AA177E-2383-4042-B84B-7CDA95C6CEE9}" dt="2021-05-25T16:49:26.902" v="120" actId="9405"/>
          <ac:inkMkLst>
            <pc:docMk/>
            <pc:sldMk cId="2267104199" sldId="283"/>
            <ac:inkMk id="16" creationId="{FA9D4E50-9FEB-449B-A4EE-2420B49777D8}"/>
          </ac:inkMkLst>
        </pc:inkChg>
        <pc:inkChg chg="add del">
          <ac:chgData name="rodrigo.juezh@estudiante.uam.es" userId="8d3803af-7f8d-4447-ab7e-7ce4439a5da6" providerId="ADAL" clId="{92AA177E-2383-4042-B84B-7CDA95C6CEE9}" dt="2021-05-26T08:46:48.715" v="639" actId="478"/>
          <ac:inkMkLst>
            <pc:docMk/>
            <pc:sldMk cId="2267104199" sldId="283"/>
            <ac:inkMk id="17" creationId="{558A4F55-F962-4D15-B4E5-02115C46B479}"/>
          </ac:inkMkLst>
        </pc:inkChg>
        <pc:inkChg chg="add del">
          <ac:chgData name="rodrigo.juezh@estudiante.uam.es" userId="8d3803af-7f8d-4447-ab7e-7ce4439a5da6" providerId="ADAL" clId="{92AA177E-2383-4042-B84B-7CDA95C6CEE9}" dt="2021-05-26T08:46:52.503" v="640" actId="478"/>
          <ac:inkMkLst>
            <pc:docMk/>
            <pc:sldMk cId="2267104199" sldId="283"/>
            <ac:inkMk id="18" creationId="{367CEEA8-F587-4D30-B8DD-C4A2AAB474BE}"/>
          </ac:inkMkLst>
        </pc:inkChg>
        <pc:cxnChg chg="add del">
          <ac:chgData name="rodrigo.juezh@estudiante.uam.es" userId="8d3803af-7f8d-4447-ab7e-7ce4439a5da6" providerId="ADAL" clId="{92AA177E-2383-4042-B84B-7CDA95C6CEE9}" dt="2021-05-25T16:48:47.520" v="108" actId="11529"/>
          <ac:cxnSpMkLst>
            <pc:docMk/>
            <pc:sldMk cId="2267104199" sldId="283"/>
            <ac:cxnSpMk id="9" creationId="{FAD48B7A-53AE-40C6-81C6-5EF70608F699}"/>
          </ac:cxnSpMkLst>
        </pc:cxnChg>
      </pc:sldChg>
      <pc:sldChg chg="addSp delSp modSp mod">
        <pc:chgData name="rodrigo.juezh@estudiante.uam.es" userId="8d3803af-7f8d-4447-ab7e-7ce4439a5da6" providerId="ADAL" clId="{92AA177E-2383-4042-B84B-7CDA95C6CEE9}" dt="2021-05-25T17:11:16.513" v="160" actId="21"/>
        <pc:sldMkLst>
          <pc:docMk/>
          <pc:sldMk cId="3557006421" sldId="284"/>
        </pc:sldMkLst>
        <pc:spChg chg="add mod">
          <ac:chgData name="rodrigo.juezh@estudiante.uam.es" userId="8d3803af-7f8d-4447-ab7e-7ce4439a5da6" providerId="ADAL" clId="{92AA177E-2383-4042-B84B-7CDA95C6CEE9}" dt="2021-05-25T17:11:16.513" v="160" actId="21"/>
          <ac:spMkLst>
            <pc:docMk/>
            <pc:sldMk cId="3557006421" sldId="284"/>
            <ac:spMk id="9" creationId="{CFE556D1-01AA-407E-9733-640679786E95}"/>
          </ac:spMkLst>
        </pc:spChg>
        <pc:graphicFrameChg chg="del mod modGraphic">
          <ac:chgData name="rodrigo.juezh@estudiante.uam.es" userId="8d3803af-7f8d-4447-ab7e-7ce4439a5da6" providerId="ADAL" clId="{92AA177E-2383-4042-B84B-7CDA95C6CEE9}" dt="2021-05-25T17:11:16.513" v="160" actId="21"/>
          <ac:graphicFrameMkLst>
            <pc:docMk/>
            <pc:sldMk cId="3557006421" sldId="284"/>
            <ac:graphicFrameMk id="5" creationId="{20CD918E-62C9-4688-96C4-3834A1E6751E}"/>
          </ac:graphicFrameMkLst>
        </pc:graphicFrameChg>
        <pc:graphicFrameChg chg="mod modGraphic">
          <ac:chgData name="rodrigo.juezh@estudiante.uam.es" userId="8d3803af-7f8d-4447-ab7e-7ce4439a5da6" providerId="ADAL" clId="{92AA177E-2383-4042-B84B-7CDA95C6CEE9}" dt="2021-05-25T17:08:52.875" v="143" actId="21"/>
          <ac:graphicFrameMkLst>
            <pc:docMk/>
            <pc:sldMk cId="3557006421" sldId="284"/>
            <ac:graphicFrameMk id="6" creationId="{CB2C99EF-2426-48DC-BFDA-B221B2F3D2EA}"/>
          </ac:graphicFrameMkLst>
        </pc:graphicFrameChg>
        <pc:inkChg chg="add">
          <ac:chgData name="rodrigo.juezh@estudiante.uam.es" userId="8d3803af-7f8d-4447-ab7e-7ce4439a5da6" providerId="ADAL" clId="{92AA177E-2383-4042-B84B-7CDA95C6CEE9}" dt="2021-05-25T17:04:31.741" v="123" actId="9405"/>
          <ac:inkMkLst>
            <pc:docMk/>
            <pc:sldMk cId="3557006421" sldId="284"/>
            <ac:inkMk id="3" creationId="{98477FC5-0AE9-4450-8C6A-B221B1E52389}"/>
          </ac:inkMkLst>
        </pc:inkChg>
        <pc:inkChg chg="add">
          <ac:chgData name="rodrigo.juezh@estudiante.uam.es" userId="8d3803af-7f8d-4447-ab7e-7ce4439a5da6" providerId="ADAL" clId="{92AA177E-2383-4042-B84B-7CDA95C6CEE9}" dt="2021-05-25T17:04:42.943" v="124" actId="9405"/>
          <ac:inkMkLst>
            <pc:docMk/>
            <pc:sldMk cId="3557006421" sldId="284"/>
            <ac:inkMk id="7" creationId="{680CA9AD-860C-456A-B5EF-8BBB0854F63B}"/>
          </ac:inkMkLst>
        </pc:inkChg>
      </pc:sldChg>
      <pc:sldChg chg="addSp delSp modSp add del mod modNotesTx">
        <pc:chgData name="rodrigo.juezh@estudiante.uam.es" userId="8d3803af-7f8d-4447-ab7e-7ce4439a5da6" providerId="ADAL" clId="{92AA177E-2383-4042-B84B-7CDA95C6CEE9}" dt="2021-05-26T21:16:19.817" v="810"/>
        <pc:sldMkLst>
          <pc:docMk/>
          <pc:sldMk cId="1225148360" sldId="285"/>
        </pc:sldMkLst>
        <pc:spChg chg="mod">
          <ac:chgData name="rodrigo.juezh@estudiante.uam.es" userId="8d3803af-7f8d-4447-ab7e-7ce4439a5da6" providerId="ADAL" clId="{92AA177E-2383-4042-B84B-7CDA95C6CEE9}" dt="2021-05-25T18:59:41.838" v="373" actId="1076"/>
          <ac:spMkLst>
            <pc:docMk/>
            <pc:sldMk cId="1225148360" sldId="285"/>
            <ac:spMk id="3" creationId="{1945E77A-FFBD-44F4-9EC8-2009B1CA2244}"/>
          </ac:spMkLst>
        </pc:spChg>
        <pc:graphicFrameChg chg="add mod modGraphic">
          <ac:chgData name="rodrigo.juezh@estudiante.uam.es" userId="8d3803af-7f8d-4447-ab7e-7ce4439a5da6" providerId="ADAL" clId="{92AA177E-2383-4042-B84B-7CDA95C6CEE9}" dt="2021-05-25T19:09:11.177" v="612" actId="14734"/>
          <ac:graphicFrameMkLst>
            <pc:docMk/>
            <pc:sldMk cId="1225148360" sldId="285"/>
            <ac:graphicFrameMk id="5" creationId="{4F0A0409-8357-411B-B799-D5D48EB212F3}"/>
          </ac:graphicFrameMkLst>
        </pc:graphicFrameChg>
        <pc:picChg chg="add del mod">
          <ac:chgData name="rodrigo.juezh@estudiante.uam.es" userId="8d3803af-7f8d-4447-ab7e-7ce4439a5da6" providerId="ADAL" clId="{92AA177E-2383-4042-B84B-7CDA95C6CEE9}" dt="2021-05-25T17:56:42.378" v="259" actId="478"/>
          <ac:picMkLst>
            <pc:docMk/>
            <pc:sldMk cId="1225148360" sldId="285"/>
            <ac:picMk id="6" creationId="{14A1130C-4749-47D8-AAC5-15EFDDD333E7}"/>
          </ac:picMkLst>
        </pc:picChg>
        <pc:picChg chg="mod">
          <ac:chgData name="rodrigo.juezh@estudiante.uam.es" userId="8d3803af-7f8d-4447-ab7e-7ce4439a5da6" providerId="ADAL" clId="{92AA177E-2383-4042-B84B-7CDA95C6CEE9}" dt="2021-05-25T18:59:44.218" v="374" actId="1076"/>
          <ac:picMkLst>
            <pc:docMk/>
            <pc:sldMk cId="1225148360" sldId="285"/>
            <ac:picMk id="2050" creationId="{A85281D7-8076-4D93-A50F-E7925046E046}"/>
          </ac:picMkLst>
        </pc:picChg>
        <pc:picChg chg="mod">
          <ac:chgData name="rodrigo.juezh@estudiante.uam.es" userId="8d3803af-7f8d-4447-ab7e-7ce4439a5da6" providerId="ADAL" clId="{92AA177E-2383-4042-B84B-7CDA95C6CEE9}" dt="2021-05-25T18:59:47.168" v="375" actId="1076"/>
          <ac:picMkLst>
            <pc:docMk/>
            <pc:sldMk cId="1225148360" sldId="285"/>
            <ac:picMk id="3074" creationId="{1735C242-4B13-49EE-ADDE-C96EA4888835}"/>
          </ac:picMkLst>
        </pc:picChg>
      </pc:sldChg>
      <pc:sldChg chg="addSp">
        <pc:chgData name="rodrigo.juezh@estudiante.uam.es" userId="8d3803af-7f8d-4447-ab7e-7ce4439a5da6" providerId="ADAL" clId="{92AA177E-2383-4042-B84B-7CDA95C6CEE9}" dt="2021-05-25T17:57:05.437" v="260"/>
        <pc:sldMkLst>
          <pc:docMk/>
          <pc:sldMk cId="1897167540" sldId="285"/>
        </pc:sldMkLst>
        <pc:picChg chg="add">
          <ac:chgData name="rodrigo.juezh@estudiante.uam.es" userId="8d3803af-7f8d-4447-ab7e-7ce4439a5da6" providerId="ADAL" clId="{92AA177E-2383-4042-B84B-7CDA95C6CEE9}" dt="2021-05-25T17:57:05.437" v="260"/>
          <ac:picMkLst>
            <pc:docMk/>
            <pc:sldMk cId="1897167540" sldId="285"/>
            <ac:picMk id="2050" creationId="{A85281D7-8076-4D93-A50F-E7925046E046}"/>
          </ac:picMkLst>
        </pc:picChg>
      </pc:sldChg>
      <pc:sldChg chg="modSp mod">
        <pc:chgData name="rodrigo.juezh@estudiante.uam.es" userId="8d3803af-7f8d-4447-ab7e-7ce4439a5da6" providerId="ADAL" clId="{92AA177E-2383-4042-B84B-7CDA95C6CEE9}" dt="2021-05-26T14:19:02.790" v="755" actId="14100"/>
        <pc:sldMkLst>
          <pc:docMk/>
          <pc:sldMk cId="623990389" sldId="286"/>
        </pc:sldMkLst>
        <pc:spChg chg="mod">
          <ac:chgData name="rodrigo.juezh@estudiante.uam.es" userId="8d3803af-7f8d-4447-ab7e-7ce4439a5da6" providerId="ADAL" clId="{92AA177E-2383-4042-B84B-7CDA95C6CEE9}" dt="2021-05-26T14:18:50.740" v="751" actId="1076"/>
          <ac:spMkLst>
            <pc:docMk/>
            <pc:sldMk cId="623990389" sldId="286"/>
            <ac:spMk id="7" creationId="{BCD6774B-B604-46C3-8050-A2C0847CA1C3}"/>
          </ac:spMkLst>
        </pc:spChg>
        <pc:picChg chg="mod">
          <ac:chgData name="rodrigo.juezh@estudiante.uam.es" userId="8d3803af-7f8d-4447-ab7e-7ce4439a5da6" providerId="ADAL" clId="{92AA177E-2383-4042-B84B-7CDA95C6CEE9}" dt="2021-05-26T14:19:02.790" v="755" actId="14100"/>
          <ac:picMkLst>
            <pc:docMk/>
            <pc:sldMk cId="623990389" sldId="286"/>
            <ac:picMk id="5" creationId="{D131B8E6-B4D3-46FD-BB4D-8217ADF3C203}"/>
          </ac:picMkLst>
        </pc:picChg>
        <pc:picChg chg="mod">
          <ac:chgData name="rodrigo.juezh@estudiante.uam.es" userId="8d3803af-7f8d-4447-ab7e-7ce4439a5da6" providerId="ADAL" clId="{92AA177E-2383-4042-B84B-7CDA95C6CEE9}" dt="2021-05-26T14:19:00.840" v="754" actId="14100"/>
          <ac:picMkLst>
            <pc:docMk/>
            <pc:sldMk cId="623990389" sldId="286"/>
            <ac:picMk id="8" creationId="{D5729BAC-3550-4881-BF0D-AB5366F39057}"/>
          </ac:picMkLst>
        </pc:picChg>
      </pc:sldChg>
      <pc:sldChg chg="addSp delSp modSp add del mod">
        <pc:chgData name="rodrigo.juezh@estudiante.uam.es" userId="8d3803af-7f8d-4447-ab7e-7ce4439a5da6" providerId="ADAL" clId="{92AA177E-2383-4042-B84B-7CDA95C6CEE9}" dt="2021-05-26T17:42:10.794" v="795" actId="478"/>
        <pc:sldMkLst>
          <pc:docMk/>
          <pc:sldMk cId="838239027" sldId="287"/>
        </pc:sldMkLst>
        <pc:spChg chg="add del mod">
          <ac:chgData name="rodrigo.juezh@estudiante.uam.es" userId="8d3803af-7f8d-4447-ab7e-7ce4439a5da6" providerId="ADAL" clId="{92AA177E-2383-4042-B84B-7CDA95C6CEE9}" dt="2021-05-26T17:42:09.724" v="794" actId="478"/>
          <ac:spMkLst>
            <pc:docMk/>
            <pc:sldMk cId="838239027" sldId="287"/>
            <ac:spMk id="5" creationId="{D3FE8628-1DA4-4DC1-AAB5-7B263CF07D2D}"/>
          </ac:spMkLst>
        </pc:spChg>
        <pc:spChg chg="mod">
          <ac:chgData name="rodrigo.juezh@estudiante.uam.es" userId="8d3803af-7f8d-4447-ab7e-7ce4439a5da6" providerId="ADAL" clId="{92AA177E-2383-4042-B84B-7CDA95C6CEE9}" dt="2021-05-26T14:19:43.090" v="756" actId="1076"/>
          <ac:spMkLst>
            <pc:docMk/>
            <pc:sldMk cId="838239027" sldId="287"/>
            <ac:spMk id="7" creationId="{0F96E097-0118-43E1-9060-971A9BA0339F}"/>
          </ac:spMkLst>
        </pc:spChg>
        <pc:picChg chg="mod">
          <ac:chgData name="rodrigo.juezh@estudiante.uam.es" userId="8d3803af-7f8d-4447-ab7e-7ce4439a5da6" providerId="ADAL" clId="{92AA177E-2383-4042-B84B-7CDA95C6CEE9}" dt="2021-05-26T14:19:43.090" v="756" actId="1076"/>
          <ac:picMkLst>
            <pc:docMk/>
            <pc:sldMk cId="838239027" sldId="287"/>
            <ac:picMk id="6" creationId="{FEE66F5E-B7A6-4FA8-B4D1-1BC7B4A89D9C}"/>
          </ac:picMkLst>
        </pc:picChg>
        <pc:picChg chg="del mod">
          <ac:chgData name="rodrigo.juezh@estudiante.uam.es" userId="8d3803af-7f8d-4447-ab7e-7ce4439a5da6" providerId="ADAL" clId="{92AA177E-2383-4042-B84B-7CDA95C6CEE9}" dt="2021-05-26T17:42:10.794" v="795" actId="478"/>
          <ac:picMkLst>
            <pc:docMk/>
            <pc:sldMk cId="838239027" sldId="287"/>
            <ac:picMk id="3074" creationId="{615725B3-D288-437D-8B52-AFC329086007}"/>
          </ac:picMkLst>
        </pc:picChg>
        <pc:picChg chg="del mod">
          <ac:chgData name="rodrigo.juezh@estudiante.uam.es" userId="8d3803af-7f8d-4447-ab7e-7ce4439a5da6" providerId="ADAL" clId="{92AA177E-2383-4042-B84B-7CDA95C6CEE9}" dt="2021-05-26T17:42:05.903" v="792" actId="478"/>
          <ac:picMkLst>
            <pc:docMk/>
            <pc:sldMk cId="838239027" sldId="287"/>
            <ac:picMk id="4098" creationId="{43D1C819-388E-4EC6-9FB1-5F04182C9726}"/>
          </ac:picMkLst>
        </pc:picChg>
      </pc:sldChg>
      <pc:sldChg chg="addSp">
        <pc:chgData name="rodrigo.juezh@estudiante.uam.es" userId="8d3803af-7f8d-4447-ab7e-7ce4439a5da6" providerId="ADAL" clId="{92AA177E-2383-4042-B84B-7CDA95C6CEE9}" dt="2021-05-26T14:21:25.587" v="778"/>
        <pc:sldMkLst>
          <pc:docMk/>
          <pc:sldMk cId="3727009692" sldId="287"/>
        </pc:sldMkLst>
        <pc:picChg chg="add">
          <ac:chgData name="rodrigo.juezh@estudiante.uam.es" userId="8d3803af-7f8d-4447-ab7e-7ce4439a5da6" providerId="ADAL" clId="{92AA177E-2383-4042-B84B-7CDA95C6CEE9}" dt="2021-05-26T14:21:25.587" v="778"/>
          <ac:picMkLst>
            <pc:docMk/>
            <pc:sldMk cId="3727009692" sldId="287"/>
            <ac:picMk id="4098" creationId="{43D1C819-388E-4EC6-9FB1-5F04182C9726}"/>
          </ac:picMkLst>
        </pc:picChg>
      </pc:sldChg>
      <pc:sldChg chg="addSp">
        <pc:chgData name="rodrigo.juezh@estudiante.uam.es" userId="8d3803af-7f8d-4447-ab7e-7ce4439a5da6" providerId="ADAL" clId="{92AA177E-2383-4042-B84B-7CDA95C6CEE9}" dt="2021-05-26T14:20:35.139" v="769"/>
        <pc:sldMkLst>
          <pc:docMk/>
          <pc:sldMk cId="4245279658" sldId="287"/>
        </pc:sldMkLst>
        <pc:picChg chg="add">
          <ac:chgData name="rodrigo.juezh@estudiante.uam.es" userId="8d3803af-7f8d-4447-ab7e-7ce4439a5da6" providerId="ADAL" clId="{92AA177E-2383-4042-B84B-7CDA95C6CEE9}" dt="2021-05-26T14:20:35.139" v="769"/>
          <ac:picMkLst>
            <pc:docMk/>
            <pc:sldMk cId="4245279658" sldId="287"/>
            <ac:picMk id="3074" creationId="{615725B3-D288-437D-8B52-AFC329086007}"/>
          </ac:picMkLst>
        </pc:picChg>
      </pc:sldChg>
      <pc:sldChg chg="addSp delSp modSp mod modNotesTx">
        <pc:chgData name="rodrigo.juezh@estudiante.uam.es" userId="8d3803af-7f8d-4447-ab7e-7ce4439a5da6" providerId="ADAL" clId="{92AA177E-2383-4042-B84B-7CDA95C6CEE9}" dt="2021-05-26T20:54:26.700" v="800"/>
        <pc:sldMkLst>
          <pc:docMk/>
          <pc:sldMk cId="2425232188" sldId="288"/>
        </pc:sldMkLst>
        <pc:spChg chg="del mod">
          <ac:chgData name="rodrigo.juezh@estudiante.uam.es" userId="8d3803af-7f8d-4447-ab7e-7ce4439a5da6" providerId="ADAL" clId="{92AA177E-2383-4042-B84B-7CDA95C6CEE9}" dt="2021-05-25T17:11:28.997" v="165" actId="478"/>
          <ac:spMkLst>
            <pc:docMk/>
            <pc:sldMk cId="2425232188" sldId="288"/>
            <ac:spMk id="3" creationId="{CDF501A5-6604-4046-BD82-B3C06B8C00F5}"/>
          </ac:spMkLst>
        </pc:spChg>
        <pc:graphicFrameChg chg="mod modGraphic">
          <ac:chgData name="rodrigo.juezh@estudiante.uam.es" userId="8d3803af-7f8d-4447-ab7e-7ce4439a5da6" providerId="ADAL" clId="{92AA177E-2383-4042-B84B-7CDA95C6CEE9}" dt="2021-05-25T17:10:11.954" v="158" actId="1076"/>
          <ac:graphicFrameMkLst>
            <pc:docMk/>
            <pc:sldMk cId="2425232188" sldId="288"/>
            <ac:graphicFrameMk id="5" creationId="{20CD918E-62C9-4688-96C4-3834A1E6751E}"/>
          </ac:graphicFrameMkLst>
        </pc:graphicFrameChg>
        <pc:graphicFrameChg chg="del modGraphic">
          <ac:chgData name="rodrigo.juezh@estudiante.uam.es" userId="8d3803af-7f8d-4447-ab7e-7ce4439a5da6" providerId="ADAL" clId="{92AA177E-2383-4042-B84B-7CDA95C6CEE9}" dt="2021-05-25T17:09:57.154" v="153" actId="478"/>
          <ac:graphicFrameMkLst>
            <pc:docMk/>
            <pc:sldMk cId="2425232188" sldId="288"/>
            <ac:graphicFrameMk id="6" creationId="{CB2C99EF-2426-48DC-BFDA-B221B2F3D2EA}"/>
          </ac:graphicFrameMkLst>
        </pc:graphicFrameChg>
        <pc:graphicFrameChg chg="mod">
          <ac:chgData name="rodrigo.juezh@estudiante.uam.es" userId="8d3803af-7f8d-4447-ab7e-7ce4439a5da6" providerId="ADAL" clId="{92AA177E-2383-4042-B84B-7CDA95C6CEE9}" dt="2021-05-25T17:13:16.529" v="169"/>
          <ac:graphicFrameMkLst>
            <pc:docMk/>
            <pc:sldMk cId="2425232188" sldId="288"/>
            <ac:graphicFrameMk id="7" creationId="{A76F652E-4E9B-416F-92D9-4F28DBD876B0}"/>
          </ac:graphicFrameMkLst>
        </pc:graphicFrameChg>
        <pc:graphicFrameChg chg="add mod">
          <ac:chgData name="rodrigo.juezh@estudiante.uam.es" userId="8d3803af-7f8d-4447-ab7e-7ce4439a5da6" providerId="ADAL" clId="{92AA177E-2383-4042-B84B-7CDA95C6CEE9}" dt="2021-05-25T17:13:24.163" v="170" actId="1076"/>
          <ac:graphicFrameMkLst>
            <pc:docMk/>
            <pc:sldMk cId="2425232188" sldId="288"/>
            <ac:graphicFrameMk id="8" creationId="{70A2C22C-5719-43A1-AB88-D80A0104D664}"/>
          </ac:graphicFrameMkLst>
        </pc:graphicFrameChg>
      </pc:sldChg>
      <pc:sldChg chg="modSp mod modNotesTx">
        <pc:chgData name="rodrigo.juezh@estudiante.uam.es" userId="8d3803af-7f8d-4447-ab7e-7ce4439a5da6" providerId="ADAL" clId="{92AA177E-2383-4042-B84B-7CDA95C6CEE9}" dt="2021-05-26T20:54:34.353" v="801"/>
        <pc:sldMkLst>
          <pc:docMk/>
          <pc:sldMk cId="4210163218" sldId="289"/>
        </pc:sldMkLst>
        <pc:graphicFrameChg chg="modGraphic">
          <ac:chgData name="rodrigo.juezh@estudiante.uam.es" userId="8d3803af-7f8d-4447-ab7e-7ce4439a5da6" providerId="ADAL" clId="{92AA177E-2383-4042-B84B-7CDA95C6CEE9}" dt="2021-05-26T16:13:06.822" v="791" actId="20577"/>
          <ac:graphicFrameMkLst>
            <pc:docMk/>
            <pc:sldMk cId="4210163218" sldId="289"/>
            <ac:graphicFrameMk id="5" creationId="{2ACDE76E-4362-44BA-8789-8F7EBA3F5F4E}"/>
          </ac:graphicFrameMkLst>
        </pc:graphicFrameChg>
      </pc:sldChg>
      <pc:sldChg chg="addSp delSp modSp add del mod modNotesTx">
        <pc:chgData name="rodrigo.juezh@estudiante.uam.es" userId="8d3803af-7f8d-4447-ab7e-7ce4439a5da6" providerId="ADAL" clId="{92AA177E-2383-4042-B84B-7CDA95C6CEE9}" dt="2021-05-26T20:54:53.313" v="803"/>
        <pc:sldMkLst>
          <pc:docMk/>
          <pc:sldMk cId="1833064807" sldId="290"/>
        </pc:sldMkLst>
        <pc:spChg chg="del mod">
          <ac:chgData name="rodrigo.juezh@estudiante.uam.es" userId="8d3803af-7f8d-4447-ab7e-7ce4439a5da6" providerId="ADAL" clId="{92AA177E-2383-4042-B84B-7CDA95C6CEE9}" dt="2021-05-25T17:51:38.272" v="233" actId="478"/>
          <ac:spMkLst>
            <pc:docMk/>
            <pc:sldMk cId="1833064807" sldId="290"/>
            <ac:spMk id="3" creationId="{F8B7C52B-1458-4A50-AE3E-9E691A9E07A1}"/>
          </ac:spMkLst>
        </pc:spChg>
        <pc:spChg chg="add mod">
          <ac:chgData name="rodrigo.juezh@estudiante.uam.es" userId="8d3803af-7f8d-4447-ab7e-7ce4439a5da6" providerId="ADAL" clId="{92AA177E-2383-4042-B84B-7CDA95C6CEE9}" dt="2021-05-25T17:52:05.081" v="246" actId="1076"/>
          <ac:spMkLst>
            <pc:docMk/>
            <pc:sldMk cId="1833064807" sldId="290"/>
            <ac:spMk id="6" creationId="{05ED75AB-3A6D-4B3A-A58D-E1577982AC69}"/>
          </ac:spMkLst>
        </pc:spChg>
        <pc:spChg chg="add del mod">
          <ac:chgData name="rodrigo.juezh@estudiante.uam.es" userId="8d3803af-7f8d-4447-ab7e-7ce4439a5da6" providerId="ADAL" clId="{92AA177E-2383-4042-B84B-7CDA95C6CEE9}" dt="2021-05-25T17:51:40.581" v="234" actId="478"/>
          <ac:spMkLst>
            <pc:docMk/>
            <pc:sldMk cId="1833064807" sldId="290"/>
            <ac:spMk id="8" creationId="{4DFB9A28-F695-49E1-8697-25FE4A68177A}"/>
          </ac:spMkLst>
        </pc:spChg>
        <pc:spChg chg="add mod">
          <ac:chgData name="rodrigo.juezh@estudiante.uam.es" userId="8d3803af-7f8d-4447-ab7e-7ce4439a5da6" providerId="ADAL" clId="{92AA177E-2383-4042-B84B-7CDA95C6CEE9}" dt="2021-05-25T17:51:52.427" v="240" actId="1076"/>
          <ac:spMkLst>
            <pc:docMk/>
            <pc:sldMk cId="1833064807" sldId="290"/>
            <ac:spMk id="11" creationId="{934694E2-09D0-4E6A-93E6-EAEA95C78E8F}"/>
          </ac:spMkLst>
        </pc:spChg>
        <pc:picChg chg="mod">
          <ac:chgData name="rodrigo.juezh@estudiante.uam.es" userId="8d3803af-7f8d-4447-ab7e-7ce4439a5da6" providerId="ADAL" clId="{92AA177E-2383-4042-B84B-7CDA95C6CEE9}" dt="2021-05-25T18:03:19.404" v="267" actId="1076"/>
          <ac:picMkLst>
            <pc:docMk/>
            <pc:sldMk cId="1833064807" sldId="290"/>
            <ac:picMk id="5" creationId="{0215E813-2413-4B4E-9600-0860A68EF9A1}"/>
          </ac:picMkLst>
        </pc:picChg>
        <pc:picChg chg="mod">
          <ac:chgData name="rodrigo.juezh@estudiante.uam.es" userId="8d3803af-7f8d-4447-ab7e-7ce4439a5da6" providerId="ADAL" clId="{92AA177E-2383-4042-B84B-7CDA95C6CEE9}" dt="2021-05-25T17:52:06.273" v="247" actId="1076"/>
          <ac:picMkLst>
            <pc:docMk/>
            <pc:sldMk cId="1833064807" sldId="290"/>
            <ac:picMk id="1030" creationId="{93C4E16E-92B6-4DD5-A305-B0137DE52E8B}"/>
          </ac:picMkLst>
        </pc:picChg>
      </pc:sldChg>
      <pc:sldChg chg="addSp">
        <pc:chgData name="rodrigo.juezh@estudiante.uam.es" userId="8d3803af-7f8d-4447-ab7e-7ce4439a5da6" providerId="ADAL" clId="{92AA177E-2383-4042-B84B-7CDA95C6CEE9}" dt="2021-05-25T17:38:28.043" v="196"/>
        <pc:sldMkLst>
          <pc:docMk/>
          <pc:sldMk cId="3320126903" sldId="290"/>
        </pc:sldMkLst>
        <pc:picChg chg="add">
          <ac:chgData name="rodrigo.juezh@estudiante.uam.es" userId="8d3803af-7f8d-4447-ab7e-7ce4439a5da6" providerId="ADAL" clId="{92AA177E-2383-4042-B84B-7CDA95C6CEE9}" dt="2021-05-25T17:38:28.043" v="196"/>
          <ac:picMkLst>
            <pc:docMk/>
            <pc:sldMk cId="3320126903" sldId="290"/>
            <ac:picMk id="5" creationId="{0215E813-2413-4B4E-9600-0860A68EF9A1}"/>
          </ac:picMkLst>
        </pc:picChg>
      </pc:sldChg>
      <pc:sldChg chg="modSp add del mod">
        <pc:chgData name="rodrigo.juezh@estudiante.uam.es" userId="8d3803af-7f8d-4447-ab7e-7ce4439a5da6" providerId="ADAL" clId="{92AA177E-2383-4042-B84B-7CDA95C6CEE9}" dt="2021-05-25T18:59:23.215" v="368" actId="2696"/>
        <pc:sldMkLst>
          <pc:docMk/>
          <pc:sldMk cId="3705912435" sldId="291"/>
        </pc:sldMkLst>
        <pc:spChg chg="mod">
          <ac:chgData name="rodrigo.juezh@estudiante.uam.es" userId="8d3803af-7f8d-4447-ab7e-7ce4439a5da6" providerId="ADAL" clId="{92AA177E-2383-4042-B84B-7CDA95C6CEE9}" dt="2021-05-25T18:59:20.251" v="367" actId="6549"/>
          <ac:spMkLst>
            <pc:docMk/>
            <pc:sldMk cId="3705912435" sldId="291"/>
            <ac:spMk id="3" creationId="{1945E77A-FFBD-44F4-9EC8-2009B1CA2244}"/>
          </ac:spMkLst>
        </pc:spChg>
      </pc:sldChg>
    </pc:docChg>
  </pc:docChgLst>
  <pc:docChgLst>
    <pc:chgData name="Pablo Ernesto Soëtard Garcia" userId="S::pablo.soetard@estudiante.uam.es::98bcf87b-b43f-4cc4-950a-22419ed5b16f" providerId="AD" clId="Web-{604AF0F4-2192-27CE-2241-39955984B102}"/>
    <pc:docChg chg="modSld">
      <pc:chgData name="Pablo Ernesto Soëtard Garcia" userId="S::pablo.soetard@estudiante.uam.es::98bcf87b-b43f-4cc4-950a-22419ed5b16f" providerId="AD" clId="Web-{604AF0F4-2192-27CE-2241-39955984B102}" dt="2021-05-26T20:52:01.443" v="8"/>
      <pc:docMkLst>
        <pc:docMk/>
      </pc:docMkLst>
      <pc:sldChg chg="modNotes">
        <pc:chgData name="Pablo Ernesto Soëtard Garcia" userId="S::pablo.soetard@estudiante.uam.es::98bcf87b-b43f-4cc4-950a-22419ed5b16f" providerId="AD" clId="Web-{604AF0F4-2192-27CE-2241-39955984B102}" dt="2021-05-26T20:50:35.191" v="4"/>
        <pc:sldMkLst>
          <pc:docMk/>
          <pc:sldMk cId="836083389" sldId="260"/>
        </pc:sldMkLst>
      </pc:sldChg>
      <pc:sldChg chg="modNotes">
        <pc:chgData name="Pablo Ernesto Soëtard Garcia" userId="S::pablo.soetard@estudiante.uam.es::98bcf87b-b43f-4cc4-950a-22419ed5b16f" providerId="AD" clId="Web-{604AF0F4-2192-27CE-2241-39955984B102}" dt="2021-05-26T20:52:01.443" v="8"/>
        <pc:sldMkLst>
          <pc:docMk/>
          <pc:sldMk cId="2253029114" sldId="263"/>
        </pc:sldMkLst>
      </pc:sldChg>
      <pc:sldChg chg="modNotes">
        <pc:chgData name="Pablo Ernesto Soëtard Garcia" userId="S::pablo.soetard@estudiante.uam.es::98bcf87b-b43f-4cc4-950a-22419ed5b16f" providerId="AD" clId="Web-{604AF0F4-2192-27CE-2241-39955984B102}" dt="2021-05-26T20:51:04.051" v="5"/>
        <pc:sldMkLst>
          <pc:docMk/>
          <pc:sldMk cId="1565727449" sldId="266"/>
        </pc:sldMkLst>
      </pc:sldChg>
    </pc:docChg>
  </pc:docChgLst>
  <pc:docChgLst>
    <pc:chgData name="rodrigo.juezh@estudiante.uam.es" userId="8d3803af-7f8d-4447-ab7e-7ce4439a5da6" providerId="ADAL" clId="{50D56031-3DDF-4749-A42F-842CABD03BD9}"/>
    <pc:docChg chg="undo custSel addSld delSld modSld delMainMaster">
      <pc:chgData name="rodrigo.juezh@estudiante.uam.es" userId="8d3803af-7f8d-4447-ab7e-7ce4439a5da6" providerId="ADAL" clId="{50D56031-3DDF-4749-A42F-842CABD03BD9}" dt="2021-05-18T18:51:27.960" v="1183" actId="20577"/>
      <pc:docMkLst>
        <pc:docMk/>
      </pc:docMkLst>
      <pc:sldChg chg="modSp">
        <pc:chgData name="rodrigo.juezh@estudiante.uam.es" userId="8d3803af-7f8d-4447-ab7e-7ce4439a5da6" providerId="ADAL" clId="{50D56031-3DDF-4749-A42F-842CABD03BD9}" dt="2021-05-18T14:57:59.098" v="3" actId="14826"/>
        <pc:sldMkLst>
          <pc:docMk/>
          <pc:sldMk cId="1230289042" sldId="256"/>
        </pc:sldMkLst>
        <pc:picChg chg="mod">
          <ac:chgData name="rodrigo.juezh@estudiante.uam.es" userId="8d3803af-7f8d-4447-ab7e-7ce4439a5da6" providerId="ADAL" clId="{50D56031-3DDF-4749-A42F-842CABD03BD9}" dt="2021-05-18T14:57:59.098" v="3" actId="14826"/>
          <ac:picMkLst>
            <pc:docMk/>
            <pc:sldMk cId="1230289042" sldId="256"/>
            <ac:picMk id="6" creationId="{9FB894BD-E20F-41E1-9C85-2F1A15D6B966}"/>
          </ac:picMkLst>
        </pc:picChg>
      </pc:sldChg>
      <pc:sldChg chg="addSp modSp">
        <pc:chgData name="rodrigo.juezh@estudiante.uam.es" userId="8d3803af-7f8d-4447-ab7e-7ce4439a5da6" providerId="ADAL" clId="{50D56031-3DDF-4749-A42F-842CABD03BD9}" dt="2021-05-18T14:55:50.203" v="0"/>
        <pc:sldMkLst>
          <pc:docMk/>
          <pc:sldMk cId="2074910924" sldId="256"/>
        </pc:sldMkLst>
        <pc:picChg chg="add mod">
          <ac:chgData name="rodrigo.juezh@estudiante.uam.es" userId="8d3803af-7f8d-4447-ab7e-7ce4439a5da6" providerId="ADAL" clId="{50D56031-3DDF-4749-A42F-842CABD03BD9}" dt="2021-05-18T14:55:50.203" v="0"/>
          <ac:picMkLst>
            <pc:docMk/>
            <pc:sldMk cId="2074910924" sldId="256"/>
            <ac:picMk id="5" creationId="{5DCBD53C-5DF6-4541-AC50-F8B49FC2288A}"/>
          </ac:picMkLst>
        </pc:picChg>
      </pc:sldChg>
      <pc:sldChg chg="modSp mod modNotesTx">
        <pc:chgData name="rodrigo.juezh@estudiante.uam.es" userId="8d3803af-7f8d-4447-ab7e-7ce4439a5da6" providerId="ADAL" clId="{50D56031-3DDF-4749-A42F-842CABD03BD9}" dt="2021-05-18T15:09:07.814" v="26" actId="6549"/>
        <pc:sldMkLst>
          <pc:docMk/>
          <pc:sldMk cId="3354589999" sldId="257"/>
        </pc:sldMkLst>
        <pc:spChg chg="mod">
          <ac:chgData name="rodrigo.juezh@estudiante.uam.es" userId="8d3803af-7f8d-4447-ab7e-7ce4439a5da6" providerId="ADAL" clId="{50D56031-3DDF-4749-A42F-842CABD03BD9}" dt="2021-05-18T15:08:14.849" v="9" actId="20577"/>
          <ac:spMkLst>
            <pc:docMk/>
            <pc:sldMk cId="3354589999" sldId="257"/>
            <ac:spMk id="4" creationId="{DDE7FAF7-A4C9-4614-A40D-76CB154625CA}"/>
          </ac:spMkLst>
        </pc:spChg>
      </pc:sldChg>
      <pc:sldChg chg="addSp delSp modSp mod modClrScheme addCm delCm chgLayout">
        <pc:chgData name="rodrigo.juezh@estudiante.uam.es" userId="8d3803af-7f8d-4447-ab7e-7ce4439a5da6" providerId="ADAL" clId="{50D56031-3DDF-4749-A42F-842CABD03BD9}" dt="2021-05-18T17:00:59.030" v="858" actId="21"/>
        <pc:sldMkLst>
          <pc:docMk/>
          <pc:sldMk cId="2634043779" sldId="261"/>
        </pc:sldMkLst>
        <pc:spChg chg="del">
          <ac:chgData name="rodrigo.juezh@estudiante.uam.es" userId="8d3803af-7f8d-4447-ab7e-7ce4439a5da6" providerId="ADAL" clId="{50D56031-3DDF-4749-A42F-842CABD03BD9}" dt="2021-05-18T16:45:40.311" v="548" actId="478"/>
          <ac:spMkLst>
            <pc:docMk/>
            <pc:sldMk cId="2634043779" sldId="261"/>
            <ac:spMk id="2" creationId="{F922B06F-6E69-4A83-A388-1441CBA6D527}"/>
          </ac:spMkLst>
        </pc:spChg>
        <pc:spChg chg="del">
          <ac:chgData name="rodrigo.juezh@estudiante.uam.es" userId="8d3803af-7f8d-4447-ab7e-7ce4439a5da6" providerId="ADAL" clId="{50D56031-3DDF-4749-A42F-842CABD03BD9}" dt="2021-05-18T15:34:29.741" v="27" actId="22"/>
          <ac:spMkLst>
            <pc:docMk/>
            <pc:sldMk cId="2634043779" sldId="261"/>
            <ac:spMk id="3" creationId="{C113EE94-7393-4A6B-85EA-15F87D6B0C7D}"/>
          </ac:spMkLst>
        </pc:spChg>
        <pc:spChg chg="mod ord">
          <ac:chgData name="rodrigo.juezh@estudiante.uam.es" userId="8d3803af-7f8d-4447-ab7e-7ce4439a5da6" providerId="ADAL" clId="{50D56031-3DDF-4749-A42F-842CABD03BD9}" dt="2021-05-18T16:58:57.641" v="824" actId="700"/>
          <ac:spMkLst>
            <pc:docMk/>
            <pc:sldMk cId="2634043779" sldId="261"/>
            <ac:spMk id="4" creationId="{F61F6F53-A603-4A09-841C-08A12F4AA1A6}"/>
          </ac:spMkLst>
        </pc:spChg>
        <pc:spChg chg="add del mod">
          <ac:chgData name="rodrigo.juezh@estudiante.uam.es" userId="8d3803af-7f8d-4447-ab7e-7ce4439a5da6" providerId="ADAL" clId="{50D56031-3DDF-4749-A42F-842CABD03BD9}" dt="2021-05-18T16:45:42.694" v="549" actId="478"/>
          <ac:spMkLst>
            <pc:docMk/>
            <pc:sldMk cId="2634043779" sldId="261"/>
            <ac:spMk id="5" creationId="{2E41CD5D-FD2A-4D0C-9053-F2296F87F896}"/>
          </ac:spMkLst>
        </pc:spChg>
        <pc:picChg chg="add mod ord">
          <ac:chgData name="rodrigo.juezh@estudiante.uam.es" userId="8d3803af-7f8d-4447-ab7e-7ce4439a5da6" providerId="ADAL" clId="{50D56031-3DDF-4749-A42F-842CABD03BD9}" dt="2021-05-18T17:00:37.313" v="852" actId="1076"/>
          <ac:picMkLst>
            <pc:docMk/>
            <pc:sldMk cId="2634043779" sldId="261"/>
            <ac:picMk id="6" creationId="{AE325E93-2527-450E-9DC7-AB8BF6719B80}"/>
          </ac:picMkLst>
        </pc:picChg>
        <pc:picChg chg="add del mod">
          <ac:chgData name="rodrigo.juezh@estudiante.uam.es" userId="8d3803af-7f8d-4447-ab7e-7ce4439a5da6" providerId="ADAL" clId="{50D56031-3DDF-4749-A42F-842CABD03BD9}" dt="2021-05-18T16:59:10.315" v="827" actId="478"/>
          <ac:picMkLst>
            <pc:docMk/>
            <pc:sldMk cId="2634043779" sldId="261"/>
            <ac:picMk id="7" creationId="{7DEEBC45-FC29-48FC-B768-F3FA2321AB3D}"/>
          </ac:picMkLst>
        </pc:picChg>
        <pc:picChg chg="add del mod modCrop">
          <ac:chgData name="rodrigo.juezh@estudiante.uam.es" userId="8d3803af-7f8d-4447-ab7e-7ce4439a5da6" providerId="ADAL" clId="{50D56031-3DDF-4749-A42F-842CABD03BD9}" dt="2021-05-18T16:59:46.274" v="836" actId="478"/>
          <ac:picMkLst>
            <pc:docMk/>
            <pc:sldMk cId="2634043779" sldId="261"/>
            <ac:picMk id="8" creationId="{D5729BAC-3550-4881-BF0D-AB5366F39057}"/>
          </ac:picMkLst>
        </pc:picChg>
        <pc:picChg chg="add del mod modCrop">
          <ac:chgData name="rodrigo.juezh@estudiante.uam.es" userId="8d3803af-7f8d-4447-ab7e-7ce4439a5da6" providerId="ADAL" clId="{50D56031-3DDF-4749-A42F-842CABD03BD9}" dt="2021-05-18T17:00:11.847" v="845" actId="21"/>
          <ac:picMkLst>
            <pc:docMk/>
            <pc:sldMk cId="2634043779" sldId="261"/>
            <ac:picMk id="9" creationId="{E2659DB2-0378-4131-B03F-4C079256DA0F}"/>
          </ac:picMkLst>
        </pc:picChg>
        <pc:picChg chg="add del mod modCrop">
          <ac:chgData name="rodrigo.juezh@estudiante.uam.es" userId="8d3803af-7f8d-4447-ab7e-7ce4439a5da6" providerId="ADAL" clId="{50D56031-3DDF-4749-A42F-842CABD03BD9}" dt="2021-05-18T17:00:59.030" v="858" actId="21"/>
          <ac:picMkLst>
            <pc:docMk/>
            <pc:sldMk cId="2634043779" sldId="261"/>
            <ac:picMk id="10" creationId="{9D447661-EDFA-480C-8AF5-AF0319F47BB8}"/>
          </ac:picMkLst>
        </pc:picChg>
      </pc:sldChg>
      <pc:sldChg chg="delSp del mod">
        <pc:chgData name="rodrigo.juezh@estudiante.uam.es" userId="8d3803af-7f8d-4447-ab7e-7ce4439a5da6" providerId="ADAL" clId="{50D56031-3DDF-4749-A42F-842CABD03BD9}" dt="2021-05-18T14:55:56.084" v="2" actId="47"/>
        <pc:sldMkLst>
          <pc:docMk/>
          <pc:sldMk cId="2074910924" sldId="266"/>
        </pc:sldMkLst>
        <pc:picChg chg="del">
          <ac:chgData name="rodrigo.juezh@estudiante.uam.es" userId="8d3803af-7f8d-4447-ab7e-7ce4439a5da6" providerId="ADAL" clId="{50D56031-3DDF-4749-A42F-842CABD03BD9}" dt="2021-05-18T14:55:54.640" v="1" actId="478"/>
          <ac:picMkLst>
            <pc:docMk/>
            <pc:sldMk cId="2074910924" sldId="266"/>
            <ac:picMk id="5" creationId="{5DCBD53C-5DF6-4541-AC50-F8B49FC2288A}"/>
          </ac:picMkLst>
        </pc:picChg>
      </pc:sldChg>
      <pc:sldChg chg="modSp mod">
        <pc:chgData name="rodrigo.juezh@estudiante.uam.es" userId="8d3803af-7f8d-4447-ab7e-7ce4439a5da6" providerId="ADAL" clId="{50D56031-3DDF-4749-A42F-842CABD03BD9}" dt="2021-05-18T16:39:18.966" v="343" actId="14734"/>
        <pc:sldMkLst>
          <pc:docMk/>
          <pc:sldMk cId="2904962514" sldId="279"/>
        </pc:sldMkLst>
        <pc:graphicFrameChg chg="mod modGraphic">
          <ac:chgData name="rodrigo.juezh@estudiante.uam.es" userId="8d3803af-7f8d-4447-ab7e-7ce4439a5da6" providerId="ADAL" clId="{50D56031-3DDF-4749-A42F-842CABD03BD9}" dt="2021-05-18T16:39:18.966" v="343" actId="14734"/>
          <ac:graphicFrameMkLst>
            <pc:docMk/>
            <pc:sldMk cId="2904962514" sldId="279"/>
            <ac:graphicFrameMk id="7" creationId="{248269FD-235E-45C1-B5B7-46F1F529D519}"/>
          </ac:graphicFrameMkLst>
        </pc:graphicFrameChg>
      </pc:sldChg>
      <pc:sldChg chg="addSp delSp modSp add mod">
        <pc:chgData name="rodrigo.juezh@estudiante.uam.es" userId="8d3803af-7f8d-4447-ab7e-7ce4439a5da6" providerId="ADAL" clId="{50D56031-3DDF-4749-A42F-842CABD03BD9}" dt="2021-05-18T16:45:06.545" v="544" actId="20577"/>
        <pc:sldMkLst>
          <pc:docMk/>
          <pc:sldMk cId="1143656092" sldId="280"/>
        </pc:sldMkLst>
        <pc:spChg chg="add del mod">
          <ac:chgData name="rodrigo.juezh@estudiante.uam.es" userId="8d3803af-7f8d-4447-ab7e-7ce4439a5da6" providerId="ADAL" clId="{50D56031-3DDF-4749-A42F-842CABD03BD9}" dt="2021-05-18T16:40:17.192" v="348"/>
          <ac:spMkLst>
            <pc:docMk/>
            <pc:sldMk cId="1143656092" sldId="280"/>
            <ac:spMk id="5" creationId="{75CFEAE4-1998-4578-B713-CED9A0D6207B}"/>
          </ac:spMkLst>
        </pc:spChg>
        <pc:graphicFrameChg chg="del">
          <ac:chgData name="rodrigo.juezh@estudiante.uam.es" userId="8d3803af-7f8d-4447-ab7e-7ce4439a5da6" providerId="ADAL" clId="{50D56031-3DDF-4749-A42F-842CABD03BD9}" dt="2021-05-18T16:40:08.937" v="347" actId="478"/>
          <ac:graphicFrameMkLst>
            <pc:docMk/>
            <pc:sldMk cId="1143656092" sldId="280"/>
            <ac:graphicFrameMk id="7" creationId="{248269FD-235E-45C1-B5B7-46F1F529D519}"/>
          </ac:graphicFrameMkLst>
        </pc:graphicFrameChg>
        <pc:graphicFrameChg chg="add mod modGraphic">
          <ac:chgData name="rodrigo.juezh@estudiante.uam.es" userId="8d3803af-7f8d-4447-ab7e-7ce4439a5da6" providerId="ADAL" clId="{50D56031-3DDF-4749-A42F-842CABD03BD9}" dt="2021-05-18T16:45:06.545" v="544" actId="20577"/>
          <ac:graphicFrameMkLst>
            <pc:docMk/>
            <pc:sldMk cId="1143656092" sldId="280"/>
            <ac:graphicFrameMk id="8" creationId="{D126EB3E-D3B9-4C4D-9636-AE0BBD8DB292}"/>
          </ac:graphicFrameMkLst>
        </pc:graphicFrameChg>
      </pc:sldChg>
      <pc:sldChg chg="new del">
        <pc:chgData name="rodrigo.juezh@estudiante.uam.es" userId="8d3803af-7f8d-4447-ab7e-7ce4439a5da6" providerId="ADAL" clId="{50D56031-3DDF-4749-A42F-842CABD03BD9}" dt="2021-05-18T16:40:03.928" v="345" actId="47"/>
        <pc:sldMkLst>
          <pc:docMk/>
          <pc:sldMk cId="3342104086" sldId="280"/>
        </pc:sldMkLst>
      </pc:sldChg>
      <pc:sldChg chg="del">
        <pc:chgData name="rodrigo.juezh@estudiante.uam.es" userId="8d3803af-7f8d-4447-ab7e-7ce4439a5da6" providerId="ADAL" clId="{50D56031-3DDF-4749-A42F-842CABD03BD9}" dt="2021-05-18T16:45:14.431" v="545" actId="47"/>
        <pc:sldMkLst>
          <pc:docMk/>
          <pc:sldMk cId="2789312589" sldId="281"/>
        </pc:sldMkLst>
      </pc:sldChg>
      <pc:sldChg chg="modSp add mod">
        <pc:chgData name="rodrigo.juezh@estudiante.uam.es" userId="8d3803af-7f8d-4447-ab7e-7ce4439a5da6" providerId="ADAL" clId="{50D56031-3DDF-4749-A42F-842CABD03BD9}" dt="2021-05-18T16:58:03.271" v="821" actId="1076"/>
        <pc:sldMkLst>
          <pc:docMk/>
          <pc:sldMk cId="2267104199" sldId="283"/>
        </pc:sldMkLst>
        <pc:graphicFrameChg chg="mod modGraphic">
          <ac:chgData name="rodrigo.juezh@estudiante.uam.es" userId="8d3803af-7f8d-4447-ab7e-7ce4439a5da6" providerId="ADAL" clId="{50D56031-3DDF-4749-A42F-842CABD03BD9}" dt="2021-05-18T16:58:03.271" v="821" actId="1076"/>
          <ac:graphicFrameMkLst>
            <pc:docMk/>
            <pc:sldMk cId="2267104199" sldId="283"/>
            <ac:graphicFrameMk id="8" creationId="{D126EB3E-D3B9-4C4D-9636-AE0BBD8DB292}"/>
          </ac:graphicFrameMkLst>
        </pc:graphicFrameChg>
      </pc:sldChg>
      <pc:sldChg chg="modSp mod">
        <pc:chgData name="rodrigo.juezh@estudiante.uam.es" userId="8d3803af-7f8d-4447-ab7e-7ce4439a5da6" providerId="ADAL" clId="{50D56031-3DDF-4749-A42F-842CABD03BD9}" dt="2021-05-18T17:15:59.228" v="947" actId="20577"/>
        <pc:sldMkLst>
          <pc:docMk/>
          <pc:sldMk cId="3557006421" sldId="284"/>
        </pc:sldMkLst>
        <pc:graphicFrameChg chg="modGraphic">
          <ac:chgData name="rodrigo.juezh@estudiante.uam.es" userId="8d3803af-7f8d-4447-ab7e-7ce4439a5da6" providerId="ADAL" clId="{50D56031-3DDF-4749-A42F-842CABD03BD9}" dt="2021-05-18T17:15:59.228" v="947" actId="20577"/>
          <ac:graphicFrameMkLst>
            <pc:docMk/>
            <pc:sldMk cId="3557006421" sldId="284"/>
            <ac:graphicFrameMk id="5" creationId="{20CD918E-62C9-4688-96C4-3834A1E6751E}"/>
          </ac:graphicFrameMkLst>
        </pc:graphicFrameChg>
      </pc:sldChg>
      <pc:sldChg chg="addSp delSp modSp add mod">
        <pc:chgData name="rodrigo.juezh@estudiante.uam.es" userId="8d3803af-7f8d-4447-ab7e-7ce4439a5da6" providerId="ADAL" clId="{50D56031-3DDF-4749-A42F-842CABD03BD9}" dt="2021-05-18T17:02:27.367" v="926" actId="20577"/>
        <pc:sldMkLst>
          <pc:docMk/>
          <pc:sldMk cId="623990389" sldId="286"/>
        </pc:sldMkLst>
        <pc:spChg chg="add mod">
          <ac:chgData name="rodrigo.juezh@estudiante.uam.es" userId="8d3803af-7f8d-4447-ab7e-7ce4439a5da6" providerId="ADAL" clId="{50D56031-3DDF-4749-A42F-842CABD03BD9}" dt="2021-05-18T17:02:10.786" v="871" actId="767"/>
          <ac:spMkLst>
            <pc:docMk/>
            <pc:sldMk cId="623990389" sldId="286"/>
            <ac:spMk id="2" creationId="{5C9CAB60-91D0-456B-9BDE-F6157B5DE055}"/>
          </ac:spMkLst>
        </pc:spChg>
        <pc:spChg chg="add mod">
          <ac:chgData name="rodrigo.juezh@estudiante.uam.es" userId="8d3803af-7f8d-4447-ab7e-7ce4439a5da6" providerId="ADAL" clId="{50D56031-3DDF-4749-A42F-842CABD03BD9}" dt="2021-05-18T17:02:27.367" v="926" actId="20577"/>
          <ac:spMkLst>
            <pc:docMk/>
            <pc:sldMk cId="623990389" sldId="286"/>
            <ac:spMk id="7" creationId="{BCD6774B-B604-46C3-8050-A2C0847CA1C3}"/>
          </ac:spMkLst>
        </pc:spChg>
        <pc:picChg chg="add mod">
          <ac:chgData name="rodrigo.juezh@estudiante.uam.es" userId="8d3803af-7f8d-4447-ab7e-7ce4439a5da6" providerId="ADAL" clId="{50D56031-3DDF-4749-A42F-842CABD03BD9}" dt="2021-05-18T17:01:47.568" v="869" actId="1076"/>
          <ac:picMkLst>
            <pc:docMk/>
            <pc:sldMk cId="623990389" sldId="286"/>
            <ac:picMk id="5" creationId="{D131B8E6-B4D3-46FD-BB4D-8217ADF3C203}"/>
          </ac:picMkLst>
        </pc:picChg>
        <pc:picChg chg="del">
          <ac:chgData name="rodrigo.juezh@estudiante.uam.es" userId="8d3803af-7f8d-4447-ab7e-7ce4439a5da6" providerId="ADAL" clId="{50D56031-3DDF-4749-A42F-842CABD03BD9}" dt="2021-05-18T16:59:49.977" v="838" actId="478"/>
          <ac:picMkLst>
            <pc:docMk/>
            <pc:sldMk cId="623990389" sldId="286"/>
            <ac:picMk id="6" creationId="{AE325E93-2527-450E-9DC7-AB8BF6719B80}"/>
          </ac:picMkLst>
        </pc:picChg>
        <pc:picChg chg="mod">
          <ac:chgData name="rodrigo.juezh@estudiante.uam.es" userId="8d3803af-7f8d-4447-ab7e-7ce4439a5da6" providerId="ADAL" clId="{50D56031-3DDF-4749-A42F-842CABD03BD9}" dt="2021-05-18T17:01:58.436" v="870" actId="1076"/>
          <ac:picMkLst>
            <pc:docMk/>
            <pc:sldMk cId="623990389" sldId="286"/>
            <ac:picMk id="8" creationId="{D5729BAC-3550-4881-BF0D-AB5366F39057}"/>
          </ac:picMkLst>
        </pc:picChg>
      </pc:sldChg>
      <pc:sldChg chg="new del">
        <pc:chgData name="rodrigo.juezh@estudiante.uam.es" userId="8d3803af-7f8d-4447-ab7e-7ce4439a5da6" providerId="ADAL" clId="{50D56031-3DDF-4749-A42F-842CABD03BD9}" dt="2021-05-18T16:59:15.691" v="829" actId="47"/>
        <pc:sldMkLst>
          <pc:docMk/>
          <pc:sldMk cId="2886395987" sldId="286"/>
        </pc:sldMkLst>
      </pc:sldChg>
      <pc:sldChg chg="addSp delSp modSp add mod">
        <pc:chgData name="rodrigo.juezh@estudiante.uam.es" userId="8d3803af-7f8d-4447-ab7e-7ce4439a5da6" providerId="ADAL" clId="{50D56031-3DDF-4749-A42F-842CABD03BD9}" dt="2021-05-18T17:02:51.006" v="941" actId="1076"/>
        <pc:sldMkLst>
          <pc:docMk/>
          <pc:sldMk cId="838239027" sldId="287"/>
        </pc:sldMkLst>
        <pc:spChg chg="add mod">
          <ac:chgData name="rodrigo.juezh@estudiante.uam.es" userId="8d3803af-7f8d-4447-ab7e-7ce4439a5da6" providerId="ADAL" clId="{50D56031-3DDF-4749-A42F-842CABD03BD9}" dt="2021-05-18T17:02:51.006" v="941" actId="1076"/>
          <ac:spMkLst>
            <pc:docMk/>
            <pc:sldMk cId="838239027" sldId="287"/>
            <ac:spMk id="7" creationId="{0F96E097-0118-43E1-9060-971A9BA0339F}"/>
          </ac:spMkLst>
        </pc:spChg>
        <pc:picChg chg="del mod">
          <ac:chgData name="rodrigo.juezh@estudiante.uam.es" userId="8d3803af-7f8d-4447-ab7e-7ce4439a5da6" providerId="ADAL" clId="{50D56031-3DDF-4749-A42F-842CABD03BD9}" dt="2021-05-18T17:01:02.100" v="861" actId="478"/>
          <ac:picMkLst>
            <pc:docMk/>
            <pc:sldMk cId="838239027" sldId="287"/>
            <ac:picMk id="5" creationId="{D131B8E6-B4D3-46FD-BB4D-8217ADF3C203}"/>
          </ac:picMkLst>
        </pc:picChg>
        <pc:picChg chg="add mod modCrop">
          <ac:chgData name="rodrigo.juezh@estudiante.uam.es" userId="8d3803af-7f8d-4447-ab7e-7ce4439a5da6" providerId="ADAL" clId="{50D56031-3DDF-4749-A42F-842CABD03BD9}" dt="2021-05-18T17:02:39.922" v="927" actId="1076"/>
          <ac:picMkLst>
            <pc:docMk/>
            <pc:sldMk cId="838239027" sldId="287"/>
            <ac:picMk id="6" creationId="{FEE66F5E-B7A6-4FA8-B4D1-1BC7B4A89D9C}"/>
          </ac:picMkLst>
        </pc:picChg>
        <pc:picChg chg="del">
          <ac:chgData name="rodrigo.juezh@estudiante.uam.es" userId="8d3803af-7f8d-4447-ab7e-7ce4439a5da6" providerId="ADAL" clId="{50D56031-3DDF-4749-A42F-842CABD03BD9}" dt="2021-05-18T17:01:01.701" v="859" actId="478"/>
          <ac:picMkLst>
            <pc:docMk/>
            <pc:sldMk cId="838239027" sldId="287"/>
            <ac:picMk id="8" creationId="{D5729BAC-3550-4881-BF0D-AB5366F39057}"/>
          </ac:picMkLst>
        </pc:picChg>
      </pc:sldChg>
      <pc:sldChg chg="addSp modSp mod">
        <pc:chgData name="rodrigo.juezh@estudiante.uam.es" userId="8d3803af-7f8d-4447-ab7e-7ce4439a5da6" providerId="ADAL" clId="{50D56031-3DDF-4749-A42F-842CABD03BD9}" dt="2021-05-18T18:51:27.960" v="1183" actId="20577"/>
        <pc:sldMkLst>
          <pc:docMk/>
          <pc:sldMk cId="2425232188" sldId="288"/>
        </pc:sldMkLst>
        <pc:graphicFrameChg chg="mod modGraphic">
          <ac:chgData name="rodrigo.juezh@estudiante.uam.es" userId="8d3803af-7f8d-4447-ab7e-7ce4439a5da6" providerId="ADAL" clId="{50D56031-3DDF-4749-A42F-842CABD03BD9}" dt="2021-05-18T18:51:27.960" v="1183" actId="20577"/>
          <ac:graphicFrameMkLst>
            <pc:docMk/>
            <pc:sldMk cId="2425232188" sldId="288"/>
            <ac:graphicFrameMk id="5" creationId="{20CD918E-62C9-4688-96C4-3834A1E6751E}"/>
          </ac:graphicFrameMkLst>
        </pc:graphicFrameChg>
        <pc:graphicFrameChg chg="mod modGraphic">
          <ac:chgData name="rodrigo.juezh@estudiante.uam.es" userId="8d3803af-7f8d-4447-ab7e-7ce4439a5da6" providerId="ADAL" clId="{50D56031-3DDF-4749-A42F-842CABD03BD9}" dt="2021-05-18T18:51:21.116" v="1175" actId="14734"/>
          <ac:graphicFrameMkLst>
            <pc:docMk/>
            <pc:sldMk cId="2425232188" sldId="288"/>
            <ac:graphicFrameMk id="6" creationId="{CB2C99EF-2426-48DC-BFDA-B221B2F3D2EA}"/>
          </ac:graphicFrameMkLst>
        </pc:graphicFrameChg>
        <pc:graphicFrameChg chg="add mod">
          <ac:chgData name="rodrigo.juezh@estudiante.uam.es" userId="8d3803af-7f8d-4447-ab7e-7ce4439a5da6" providerId="ADAL" clId="{50D56031-3DDF-4749-A42F-842CABD03BD9}" dt="2021-05-18T18:47:47.693" v="1086" actId="1076"/>
          <ac:graphicFrameMkLst>
            <pc:docMk/>
            <pc:sldMk cId="2425232188" sldId="288"/>
            <ac:graphicFrameMk id="7" creationId="{A76F652E-4E9B-416F-92D9-4F28DBD876B0}"/>
          </ac:graphicFrameMkLst>
        </pc:graphicFrameChg>
      </pc:sldChg>
      <pc:sldChg chg="addSp delSp modSp mod">
        <pc:chgData name="rodrigo.juezh@estudiante.uam.es" userId="8d3803af-7f8d-4447-ab7e-7ce4439a5da6" providerId="ADAL" clId="{50D56031-3DDF-4749-A42F-842CABD03BD9}" dt="2021-05-18T18:43:16.297" v="1072" actId="20577"/>
        <pc:sldMkLst>
          <pc:docMk/>
          <pc:sldMk cId="4210163218" sldId="289"/>
        </pc:sldMkLst>
        <pc:graphicFrameChg chg="mod modGraphic">
          <ac:chgData name="rodrigo.juezh@estudiante.uam.es" userId="8d3803af-7f8d-4447-ab7e-7ce4439a5da6" providerId="ADAL" clId="{50D56031-3DDF-4749-A42F-842CABD03BD9}" dt="2021-05-18T18:43:16.297" v="1072" actId="20577"/>
          <ac:graphicFrameMkLst>
            <pc:docMk/>
            <pc:sldMk cId="4210163218" sldId="289"/>
            <ac:graphicFrameMk id="5" creationId="{2ACDE76E-4362-44BA-8789-8F7EBA3F5F4E}"/>
          </ac:graphicFrameMkLst>
        </pc:graphicFrameChg>
        <pc:graphicFrameChg chg="add del mod">
          <ac:chgData name="rodrigo.juezh@estudiante.uam.es" userId="8d3803af-7f8d-4447-ab7e-7ce4439a5da6" providerId="ADAL" clId="{50D56031-3DDF-4749-A42F-842CABD03BD9}" dt="2021-05-18T18:42:14.322" v="967" actId="478"/>
          <ac:graphicFrameMkLst>
            <pc:docMk/>
            <pc:sldMk cId="4210163218" sldId="289"/>
            <ac:graphicFrameMk id="6" creationId="{554CC8AA-2DC1-4883-BF61-9888333F9F1C}"/>
          </ac:graphicFrameMkLst>
        </pc:graphicFrameChg>
        <pc:graphicFrameChg chg="add mod">
          <ac:chgData name="rodrigo.juezh@estudiante.uam.es" userId="8d3803af-7f8d-4447-ab7e-7ce4439a5da6" providerId="ADAL" clId="{50D56031-3DDF-4749-A42F-842CABD03BD9}" dt="2021-05-18T18:42:19.742" v="970" actId="14100"/>
          <ac:graphicFrameMkLst>
            <pc:docMk/>
            <pc:sldMk cId="4210163218" sldId="289"/>
            <ac:graphicFrameMk id="7" creationId="{512938F5-03F2-4C79-A6E3-BF3D88637EBE}"/>
          </ac:graphicFrameMkLst>
        </pc:graphicFrameChg>
      </pc:sldChg>
      <pc:sldChg chg="modSp mod">
        <pc:chgData name="rodrigo.juezh@estudiante.uam.es" userId="8d3803af-7f8d-4447-ab7e-7ce4439a5da6" providerId="ADAL" clId="{50D56031-3DDF-4749-A42F-842CABD03BD9}" dt="2021-05-18T17:43:30.494" v="952" actId="14100"/>
        <pc:sldMkLst>
          <pc:docMk/>
          <pc:sldMk cId="1833064807" sldId="290"/>
        </pc:sldMkLst>
        <pc:spChg chg="mod">
          <ac:chgData name="rodrigo.juezh@estudiante.uam.es" userId="8d3803af-7f8d-4447-ab7e-7ce4439a5da6" providerId="ADAL" clId="{50D56031-3DDF-4749-A42F-842CABD03BD9}" dt="2021-05-18T17:43:30.494" v="952" actId="14100"/>
          <ac:spMkLst>
            <pc:docMk/>
            <pc:sldMk cId="1833064807" sldId="290"/>
            <ac:spMk id="3" creationId="{F8B7C52B-1458-4A50-AE3E-9E691A9E07A1}"/>
          </ac:spMkLst>
        </pc:spChg>
      </pc:sldChg>
      <pc:sldChg chg="addSp delSp modSp new mod">
        <pc:chgData name="rodrigo.juezh@estudiante.uam.es" userId="8d3803af-7f8d-4447-ab7e-7ce4439a5da6" providerId="ADAL" clId="{50D56031-3DDF-4749-A42F-842CABD03BD9}" dt="2021-05-18T17:42:56.836" v="950" actId="22"/>
        <pc:sldMkLst>
          <pc:docMk/>
          <pc:sldMk cId="3513797005" sldId="290"/>
        </pc:sldMkLst>
        <pc:spChg chg="mod">
          <ac:chgData name="rodrigo.juezh@estudiante.uam.es" userId="8d3803af-7f8d-4447-ab7e-7ce4439a5da6" providerId="ADAL" clId="{50D56031-3DDF-4749-A42F-842CABD03BD9}" dt="2021-05-18T17:42:48.097" v="949"/>
          <ac:spMkLst>
            <pc:docMk/>
            <pc:sldMk cId="3513797005" sldId="290"/>
            <ac:spMk id="2" creationId="{CB32B9A3-2309-49DB-BE93-429AF4E56C29}"/>
          </ac:spMkLst>
        </pc:spChg>
        <pc:spChg chg="del">
          <ac:chgData name="rodrigo.juezh@estudiante.uam.es" userId="8d3803af-7f8d-4447-ab7e-7ce4439a5da6" providerId="ADAL" clId="{50D56031-3DDF-4749-A42F-842CABD03BD9}" dt="2021-05-18T17:42:56.836" v="950" actId="22"/>
          <ac:spMkLst>
            <pc:docMk/>
            <pc:sldMk cId="3513797005" sldId="290"/>
            <ac:spMk id="3" creationId="{5141AED9-B0FE-4640-BD50-09D67591A655}"/>
          </ac:spMkLst>
        </pc:spChg>
        <pc:picChg chg="add mod ord">
          <ac:chgData name="rodrigo.juezh@estudiante.uam.es" userId="8d3803af-7f8d-4447-ab7e-7ce4439a5da6" providerId="ADAL" clId="{50D56031-3DDF-4749-A42F-842CABD03BD9}" dt="2021-05-18T17:42:56.836" v="950" actId="22"/>
          <ac:picMkLst>
            <pc:docMk/>
            <pc:sldMk cId="3513797005" sldId="290"/>
            <ac:picMk id="6" creationId="{7589628C-E69F-43D1-8709-694CAA5CC9D0}"/>
          </ac:picMkLst>
        </pc:picChg>
      </pc:sldChg>
      <pc:sldChg chg="del">
        <pc:chgData name="rodrigo.juezh@estudiante.uam.es" userId="8d3803af-7f8d-4447-ab7e-7ce4439a5da6" providerId="ADAL" clId="{50D56031-3DDF-4749-A42F-842CABD03BD9}" dt="2021-05-18T17:43:18.946" v="951" actId="47"/>
        <pc:sldMkLst>
          <pc:docMk/>
          <pc:sldMk cId="3513797005" sldId="291"/>
        </pc:sldMkLst>
      </pc:sldChg>
      <pc:sldMasterChg chg="del delSldLayout">
        <pc:chgData name="rodrigo.juezh@estudiante.uam.es" userId="8d3803af-7f8d-4447-ab7e-7ce4439a5da6" providerId="ADAL" clId="{50D56031-3DDF-4749-A42F-842CABD03BD9}" dt="2021-05-18T14:55:56.084" v="2" actId="47"/>
        <pc:sldMasterMkLst>
          <pc:docMk/>
          <pc:sldMasterMk cId="414155036" sldId="2147483648"/>
        </pc:sldMasterMkLst>
        <pc:sldLayoutChg chg="del">
          <pc:chgData name="rodrigo.juezh@estudiante.uam.es" userId="8d3803af-7f8d-4447-ab7e-7ce4439a5da6" providerId="ADAL" clId="{50D56031-3DDF-4749-A42F-842CABD03BD9}" dt="2021-05-18T14:55:56.084" v="2" actId="47"/>
          <pc:sldLayoutMkLst>
            <pc:docMk/>
            <pc:sldMasterMk cId="414155036" sldId="2147483648"/>
            <pc:sldLayoutMk cId="2366044504" sldId="2147483649"/>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3561024491" sldId="2147483650"/>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3946616512" sldId="2147483651"/>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295869711" sldId="2147483652"/>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2820043981" sldId="2147483653"/>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1607248305" sldId="2147483654"/>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3298193561" sldId="2147483655"/>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4223049193" sldId="2147483656"/>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3454356720" sldId="2147483657"/>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389435502" sldId="2147483658"/>
          </pc:sldLayoutMkLst>
        </pc:sldLayoutChg>
        <pc:sldLayoutChg chg="del">
          <pc:chgData name="rodrigo.juezh@estudiante.uam.es" userId="8d3803af-7f8d-4447-ab7e-7ce4439a5da6" providerId="ADAL" clId="{50D56031-3DDF-4749-A42F-842CABD03BD9}" dt="2021-05-18T14:55:56.084" v="2" actId="47"/>
          <pc:sldLayoutMkLst>
            <pc:docMk/>
            <pc:sldMasterMk cId="414155036" sldId="2147483648"/>
            <pc:sldLayoutMk cId="3283872959" sldId="2147483659"/>
          </pc:sldLayoutMkLst>
        </pc:sldLayoutChg>
      </pc:sldMasterChg>
    </pc:docChg>
  </pc:docChgLst>
  <pc:docChgLst>
    <pc:chgData name="Angel Casanova Bienzobas" userId="S::angel.casanova@estudiante.uam.es::10a8078d-f0c5-4d1e-a06a-18b853865254" providerId="AD" clId="Web-{1D1E4269-F039-1B9E-0DBB-9A97AAF7A2A6}"/>
    <pc:docChg chg="modSld sldOrd">
      <pc:chgData name="Angel Casanova Bienzobas" userId="S::angel.casanova@estudiante.uam.es::10a8078d-f0c5-4d1e-a06a-18b853865254" providerId="AD" clId="Web-{1D1E4269-F039-1B9E-0DBB-9A97AAF7A2A6}" dt="2021-05-26T10:40:18.550" v="63" actId="1076"/>
      <pc:docMkLst>
        <pc:docMk/>
      </pc:docMkLst>
      <pc:sldChg chg="addSp modSp ord">
        <pc:chgData name="Angel Casanova Bienzobas" userId="S::angel.casanova@estudiante.uam.es::10a8078d-f0c5-4d1e-a06a-18b853865254" providerId="AD" clId="Web-{1D1E4269-F039-1B9E-0DBB-9A97AAF7A2A6}" dt="2021-05-26T10:40:18.550" v="63" actId="1076"/>
        <pc:sldMkLst>
          <pc:docMk/>
          <pc:sldMk cId="4082124226" sldId="265"/>
        </pc:sldMkLst>
        <pc:picChg chg="add mod">
          <ac:chgData name="Angel Casanova Bienzobas" userId="S::angel.casanova@estudiante.uam.es::10a8078d-f0c5-4d1e-a06a-18b853865254" providerId="AD" clId="Web-{1D1E4269-F039-1B9E-0DBB-9A97AAF7A2A6}" dt="2021-05-26T10:39:41.439" v="59" actId="1076"/>
          <ac:picMkLst>
            <pc:docMk/>
            <pc:sldMk cId="4082124226" sldId="265"/>
            <ac:picMk id="3" creationId="{288BCC5F-5EAC-4BAB-923A-5636540F3FC3}"/>
          </ac:picMkLst>
        </pc:picChg>
        <pc:picChg chg="mod">
          <ac:chgData name="Angel Casanova Bienzobas" userId="S::angel.casanova@estudiante.uam.es::10a8078d-f0c5-4d1e-a06a-18b853865254" providerId="AD" clId="Web-{1D1E4269-F039-1B9E-0DBB-9A97AAF7A2A6}" dt="2021-05-26T10:40:18.550" v="63" actId="1076"/>
          <ac:picMkLst>
            <pc:docMk/>
            <pc:sldMk cId="4082124226" sldId="265"/>
            <ac:picMk id="9" creationId="{3A5FC08D-B3BB-4394-B88A-62ED9E186CE9}"/>
          </ac:picMkLst>
        </pc:picChg>
      </pc:sldChg>
      <pc:sldChg chg="modSp">
        <pc:chgData name="Angel Casanova Bienzobas" userId="S::angel.casanova@estudiante.uam.es::10a8078d-f0c5-4d1e-a06a-18b853865254" providerId="AD" clId="Web-{1D1E4269-F039-1B9E-0DBB-9A97AAF7A2A6}" dt="2021-05-26T09:11:26.278" v="51"/>
        <pc:sldMkLst>
          <pc:docMk/>
          <pc:sldMk cId="2904962514" sldId="279"/>
        </pc:sldMkLst>
        <pc:graphicFrameChg chg="mod modGraphic">
          <ac:chgData name="Angel Casanova Bienzobas" userId="S::angel.casanova@estudiante.uam.es::10a8078d-f0c5-4d1e-a06a-18b853865254" providerId="AD" clId="Web-{1D1E4269-F039-1B9E-0DBB-9A97AAF7A2A6}" dt="2021-05-26T09:11:26.278" v="51"/>
          <ac:graphicFrameMkLst>
            <pc:docMk/>
            <pc:sldMk cId="2904962514" sldId="279"/>
            <ac:graphicFrameMk id="7" creationId="{248269FD-235E-45C1-B5B7-46F1F529D519}"/>
          </ac:graphicFrameMkLst>
        </pc:graphicFrameChg>
      </pc:sldChg>
    </pc:docChg>
  </pc:docChgLst>
  <pc:docChgLst>
    <pc:chgData name="Rodrigo Juez Hernandez" userId="S::rodrigo.juezh@estudiante.uam.es::8d3803af-7f8d-4447-ab7e-7ce4439a5da6" providerId="AD" clId="Web-{C48618A4-DCF7-9696-A893-D31D89FE9DF5}"/>
    <pc:docChg chg="addSld delSld modSld addMainMaster delMainMaster modMainMaster">
      <pc:chgData name="Rodrigo Juez Hernandez" userId="S::rodrigo.juezh@estudiante.uam.es::8d3803af-7f8d-4447-ab7e-7ce4439a5da6" providerId="AD" clId="Web-{C48618A4-DCF7-9696-A893-D31D89FE9DF5}" dt="2021-05-18T14:54:42.551" v="102"/>
      <pc:docMkLst>
        <pc:docMk/>
      </pc:docMkLst>
      <pc:sldChg chg="addSp delSp modSp new mod setBg setClrOvrMap">
        <pc:chgData name="Rodrigo Juez Hernandez" userId="S::rodrigo.juezh@estudiante.uam.es::8d3803af-7f8d-4447-ab7e-7ce4439a5da6" providerId="AD" clId="Web-{C48618A4-DCF7-9696-A893-D31D89FE9DF5}" dt="2021-05-18T14:54:42.551" v="102"/>
        <pc:sldMkLst>
          <pc:docMk/>
          <pc:sldMk cId="1230289042" sldId="256"/>
        </pc:sldMkLst>
        <pc:spChg chg="mod">
          <ac:chgData name="Rodrigo Juez Hernandez" userId="S::rodrigo.juezh@estudiante.uam.es::8d3803af-7f8d-4447-ab7e-7ce4439a5da6" providerId="AD" clId="Web-{C48618A4-DCF7-9696-A893-D31D89FE9DF5}" dt="2021-05-18T14:37:04.135" v="42"/>
          <ac:spMkLst>
            <pc:docMk/>
            <pc:sldMk cId="1230289042" sldId="256"/>
            <ac:spMk id="2" creationId="{B1EABE3A-66D6-48E5-BBDF-85CB50054885}"/>
          </ac:spMkLst>
        </pc:spChg>
        <pc:spChg chg="mod ord">
          <ac:chgData name="Rodrigo Juez Hernandez" userId="S::rodrigo.juezh@estudiante.uam.es::8d3803af-7f8d-4447-ab7e-7ce4439a5da6" providerId="AD" clId="Web-{C48618A4-DCF7-9696-A893-D31D89FE9DF5}" dt="2021-05-18T14:39:08.732" v="88" actId="20577"/>
          <ac:spMkLst>
            <pc:docMk/>
            <pc:sldMk cId="1230289042" sldId="256"/>
            <ac:spMk id="3" creationId="{4C16F0F2-568C-4996-A270-0DD6A6B4038B}"/>
          </ac:spMkLst>
        </pc:spChg>
        <pc:spChg chg="add mod">
          <ac:chgData name="Rodrigo Juez Hernandez" userId="S::rodrigo.juezh@estudiante.uam.es::8d3803af-7f8d-4447-ab7e-7ce4439a5da6" providerId="AD" clId="Web-{C48618A4-DCF7-9696-A893-D31D89FE9DF5}" dt="2021-05-18T14:53:53.409" v="96"/>
          <ac:spMkLst>
            <pc:docMk/>
            <pc:sldMk cId="1230289042" sldId="256"/>
            <ac:spMk id="5" creationId="{F8CE60C6-34C0-4190-AD92-37D6908C3BC9}"/>
          </ac:spMkLst>
        </pc:spChg>
        <pc:spChg chg="del mod">
          <ac:chgData name="Rodrigo Juez Hernandez" userId="S::rodrigo.juezh@estudiante.uam.es::8d3803af-7f8d-4447-ab7e-7ce4439a5da6" providerId="AD" clId="Web-{C48618A4-DCF7-9696-A893-D31D89FE9DF5}" dt="2021-05-18T14:54:15.425" v="99"/>
          <ac:spMkLst>
            <pc:docMk/>
            <pc:sldMk cId="1230289042" sldId="256"/>
            <ac:spMk id="7" creationId="{99874B72-3D5A-46CE-BA3F-CDF57AA1183D}"/>
          </ac:spMkLst>
        </pc:spChg>
        <pc:spChg chg="add mod">
          <ac:chgData name="Rodrigo Juez Hernandez" userId="S::rodrigo.juezh@estudiante.uam.es::8d3803af-7f8d-4447-ab7e-7ce4439a5da6" providerId="AD" clId="Web-{C48618A4-DCF7-9696-A893-D31D89FE9DF5}" dt="2021-05-18T14:54:42.551" v="102"/>
          <ac:spMkLst>
            <pc:docMk/>
            <pc:sldMk cId="1230289042" sldId="256"/>
            <ac:spMk id="8" creationId="{950CB529-1166-4232-89E4-C80AB145E090}"/>
          </ac:spMkLst>
        </pc:spChg>
        <pc:spChg chg="add del">
          <ac:chgData name="Rodrigo Juez Hernandez" userId="S::rodrigo.juezh@estudiante.uam.es::8d3803af-7f8d-4447-ab7e-7ce4439a5da6" providerId="AD" clId="Web-{C48618A4-DCF7-9696-A893-D31D89FE9DF5}" dt="2021-05-18T14:37:04.135" v="42"/>
          <ac:spMkLst>
            <pc:docMk/>
            <pc:sldMk cId="1230289042" sldId="256"/>
            <ac:spMk id="9" creationId="{B7743172-17A8-4FA4-8434-B813E03B7665}"/>
          </ac:spMkLst>
        </pc:spChg>
        <pc:spChg chg="add del">
          <ac:chgData name="Rodrigo Juez Hernandez" userId="S::rodrigo.juezh@estudiante.uam.es::8d3803af-7f8d-4447-ab7e-7ce4439a5da6" providerId="AD" clId="Web-{C48618A4-DCF7-9696-A893-D31D89FE9DF5}" dt="2021-05-18T14:37:04.135" v="42"/>
          <ac:spMkLst>
            <pc:docMk/>
            <pc:sldMk cId="1230289042" sldId="256"/>
            <ac:spMk id="11" creationId="{4CE1233C-FD2F-489E-BFDE-086F5FED6491}"/>
          </ac:spMkLst>
        </pc:spChg>
        <pc:spChg chg="add">
          <ac:chgData name="Rodrigo Juez Hernandez" userId="S::rodrigo.juezh@estudiante.uam.es::8d3803af-7f8d-4447-ab7e-7ce4439a5da6" providerId="AD" clId="Web-{C48618A4-DCF7-9696-A893-D31D89FE9DF5}" dt="2021-05-18T14:37:04.135" v="42"/>
          <ac:spMkLst>
            <pc:docMk/>
            <pc:sldMk cId="1230289042" sldId="256"/>
            <ac:spMk id="16" creationId="{1FCF5244-C62C-4E27-B395-14F26DFB1373}"/>
          </ac:spMkLst>
        </pc:spChg>
        <pc:spChg chg="add">
          <ac:chgData name="Rodrigo Juez Hernandez" userId="S::rodrigo.juezh@estudiante.uam.es::8d3803af-7f8d-4447-ab7e-7ce4439a5da6" providerId="AD" clId="Web-{C48618A4-DCF7-9696-A893-D31D89FE9DF5}" dt="2021-05-18T14:37:04.135" v="42"/>
          <ac:spMkLst>
            <pc:docMk/>
            <pc:sldMk cId="1230289042" sldId="256"/>
            <ac:spMk id="18" creationId="{A03D1632-AE37-4C4F-895D-3223C0DCC26E}"/>
          </ac:spMkLst>
        </pc:spChg>
        <pc:picChg chg="add mod ord">
          <ac:chgData name="Rodrigo Juez Hernandez" userId="S::rodrigo.juezh@estudiante.uam.es::8d3803af-7f8d-4447-ab7e-7ce4439a5da6" providerId="AD" clId="Web-{C48618A4-DCF7-9696-A893-D31D89FE9DF5}" dt="2021-05-18T14:52:37.142" v="94" actId="1076"/>
          <ac:picMkLst>
            <pc:docMk/>
            <pc:sldMk cId="1230289042" sldId="256"/>
            <ac:picMk id="4" creationId="{DF827B8F-019A-4484-9533-0A70D98F4986}"/>
          </ac:picMkLst>
        </pc:picChg>
        <pc:picChg chg="add del mod">
          <ac:chgData name="Rodrigo Juez Hernandez" userId="S::rodrigo.juezh@estudiante.uam.es::8d3803af-7f8d-4447-ab7e-7ce4439a5da6" providerId="AD" clId="Web-{C48618A4-DCF7-9696-A893-D31D89FE9DF5}" dt="2021-05-18T14:36:11.056" v="29"/>
          <ac:picMkLst>
            <pc:docMk/>
            <pc:sldMk cId="1230289042" sldId="256"/>
            <ac:picMk id="5" creationId="{E3834D7F-6337-456E-B4E7-476567249E66}"/>
          </ac:picMkLst>
        </pc:picChg>
        <pc:picChg chg="add mod">
          <ac:chgData name="Rodrigo Juez Hernandez" userId="S::rodrigo.juezh@estudiante.uam.es::8d3803af-7f8d-4447-ab7e-7ce4439a5da6" providerId="AD" clId="Web-{C48618A4-DCF7-9696-A893-D31D89FE9DF5}" dt="2021-05-18T14:52:45.298" v="95" actId="1076"/>
          <ac:picMkLst>
            <pc:docMk/>
            <pc:sldMk cId="1230289042" sldId="256"/>
            <ac:picMk id="6" creationId="{9FB894BD-E20F-41E1-9C85-2F1A15D6B966}"/>
          </ac:picMkLst>
        </pc:picChg>
      </pc:sldChg>
      <pc:sldChg chg="addSp delSp modSp del mod setBg modClrScheme delDesignElem chgLayout">
        <pc:chgData name="Rodrigo Juez Hernandez" userId="S::rodrigo.juezh@estudiante.uam.es::8d3803af-7f8d-4447-ab7e-7ce4439a5da6" providerId="AD" clId="Web-{C48618A4-DCF7-9696-A893-D31D89FE9DF5}" dt="2021-05-18T14:31:59.143" v="14"/>
        <pc:sldMkLst>
          <pc:docMk/>
          <pc:sldMk cId="2074910924" sldId="256"/>
        </pc:sldMkLst>
        <pc:spChg chg="mod ord">
          <ac:chgData name="Rodrigo Juez Hernandez" userId="S::rodrigo.juezh@estudiante.uam.es::8d3803af-7f8d-4447-ab7e-7ce4439a5da6" providerId="AD" clId="Web-{C48618A4-DCF7-9696-A893-D31D89FE9DF5}" dt="2021-05-18T14:31:56.206" v="13" actId="1076"/>
          <ac:spMkLst>
            <pc:docMk/>
            <pc:sldMk cId="2074910924" sldId="256"/>
            <ac:spMk id="2" creationId="{B8ADAB48-3949-4445-AD03-1ECC7BB928C3}"/>
          </ac:spMkLst>
        </pc:spChg>
        <pc:spChg chg="mod ord">
          <ac:chgData name="Rodrigo Juez Hernandez" userId="S::rodrigo.juezh@estudiante.uam.es::8d3803af-7f8d-4447-ab7e-7ce4439a5da6" providerId="AD" clId="Web-{C48618A4-DCF7-9696-A893-D31D89FE9DF5}" dt="2021-05-18T14:31:51.877" v="12"/>
          <ac:spMkLst>
            <pc:docMk/>
            <pc:sldMk cId="2074910924" sldId="256"/>
            <ac:spMk id="3" creationId="{0629E3AE-9EF6-4B22-9A89-77EFA6DA2066}"/>
          </ac:spMkLst>
        </pc:spChg>
        <pc:spChg chg="add del">
          <ac:chgData name="Rodrigo Juez Hernandez" userId="S::rodrigo.juezh@estudiante.uam.es::8d3803af-7f8d-4447-ab7e-7ce4439a5da6" providerId="AD" clId="Web-{C48618A4-DCF7-9696-A893-D31D89FE9DF5}" dt="2021-05-18T14:29:20.421" v="8"/>
          <ac:spMkLst>
            <pc:docMk/>
            <pc:sldMk cId="2074910924" sldId="256"/>
            <ac:spMk id="9" creationId="{1EC502BD-3766-4D83-94CC-391A4CD4E275}"/>
          </ac:spMkLst>
        </pc:spChg>
        <pc:spChg chg="add del">
          <ac:chgData name="Rodrigo Juez Hernandez" userId="S::rodrigo.juezh@estudiante.uam.es::8d3803af-7f8d-4447-ab7e-7ce4439a5da6" providerId="AD" clId="Web-{C48618A4-DCF7-9696-A893-D31D89FE9DF5}" dt="2021-05-18T14:29:20.421" v="8"/>
          <ac:spMkLst>
            <pc:docMk/>
            <pc:sldMk cId="2074910924" sldId="256"/>
            <ac:spMk id="11" creationId="{2867CC89-052A-4B89-A1FF-972E522C654C}"/>
          </ac:spMkLst>
        </pc:spChg>
        <pc:picChg chg="add del mod">
          <ac:chgData name="Rodrigo Juez Hernandez" userId="S::rodrigo.juezh@estudiante.uam.es::8d3803af-7f8d-4447-ab7e-7ce4439a5da6" providerId="AD" clId="Web-{C48618A4-DCF7-9696-A893-D31D89FE9DF5}" dt="2021-05-18T14:29:29.265" v="9"/>
          <ac:picMkLst>
            <pc:docMk/>
            <pc:sldMk cId="2074910924" sldId="256"/>
            <ac:picMk id="4" creationId="{9F2810ED-3448-4EED-8980-4FE26EC411A6}"/>
          </ac:picMkLst>
        </pc:picChg>
      </pc:sldChg>
      <pc:sldChg chg="new del">
        <pc:chgData name="Rodrigo Juez Hernandez" userId="S::rodrigo.juezh@estudiante.uam.es::8d3803af-7f8d-4447-ab7e-7ce4439a5da6" providerId="AD" clId="Web-{C48618A4-DCF7-9696-A893-D31D89FE9DF5}" dt="2021-05-18T14:29:38.593" v="11"/>
        <pc:sldMkLst>
          <pc:docMk/>
          <pc:sldMk cId="502945344" sldId="257"/>
        </pc:sldMkLst>
      </pc:sldChg>
      <pc:sldChg chg="modSp del mod modClrScheme chgLayout">
        <pc:chgData name="Rodrigo Juez Hernandez" userId="S::rodrigo.juezh@estudiante.uam.es::8d3803af-7f8d-4447-ab7e-7ce4439a5da6" providerId="AD" clId="Web-{C48618A4-DCF7-9696-A893-D31D89FE9DF5}" dt="2021-05-18T14:32:00.065" v="15"/>
        <pc:sldMkLst>
          <pc:docMk/>
          <pc:sldMk cId="2044202403" sldId="257"/>
        </pc:sldMkLst>
        <pc:spChg chg="mod ord">
          <ac:chgData name="Rodrigo Juez Hernandez" userId="S::rodrigo.juezh@estudiante.uam.es::8d3803af-7f8d-4447-ab7e-7ce4439a5da6" providerId="AD" clId="Web-{C48618A4-DCF7-9696-A893-D31D89FE9DF5}" dt="2021-05-18T14:31:51.877" v="12"/>
          <ac:spMkLst>
            <pc:docMk/>
            <pc:sldMk cId="2044202403" sldId="257"/>
            <ac:spMk id="2" creationId="{579DC7F3-952C-4898-BDD1-101E323ECF83}"/>
          </ac:spMkLst>
        </pc:spChg>
        <pc:spChg chg="mod ord">
          <ac:chgData name="Rodrigo Juez Hernandez" userId="S::rodrigo.juezh@estudiante.uam.es::8d3803af-7f8d-4447-ab7e-7ce4439a5da6" providerId="AD" clId="Web-{C48618A4-DCF7-9696-A893-D31D89FE9DF5}" dt="2021-05-18T14:31:51.877" v="12"/>
          <ac:spMkLst>
            <pc:docMk/>
            <pc:sldMk cId="2044202403" sldId="257"/>
            <ac:spMk id="3" creationId="{B7C7954F-DD6B-4599-AE3E-B0CC1E0BF0F9}"/>
          </ac:spMkLst>
        </pc:spChg>
      </pc:sldChg>
      <pc:sldChg chg="addSp delSp modSp">
        <pc:chgData name="Rodrigo Juez Hernandez" userId="S::rodrigo.juezh@estudiante.uam.es::8d3803af-7f8d-4447-ab7e-7ce4439a5da6" providerId="AD" clId="Web-{C48618A4-DCF7-9696-A893-D31D89FE9DF5}" dt="2021-05-18T14:54:40.410" v="101"/>
        <pc:sldMkLst>
          <pc:docMk/>
          <pc:sldMk cId="3354589999" sldId="257"/>
        </pc:sldMkLst>
        <pc:spChg chg="add del mod">
          <ac:chgData name="Rodrigo Juez Hernandez" userId="S::rodrigo.juezh@estudiante.uam.es::8d3803af-7f8d-4447-ab7e-7ce4439a5da6" providerId="AD" clId="Web-{C48618A4-DCF7-9696-A893-D31D89FE9DF5}" dt="2021-05-18T14:54:40.410" v="101"/>
          <ac:spMkLst>
            <pc:docMk/>
            <pc:sldMk cId="3354589999" sldId="257"/>
            <ac:spMk id="5" creationId="{CA27F08E-0B20-407F-BAAD-50F0733726C6}"/>
          </ac:spMkLst>
        </pc:spChg>
      </pc:sldChg>
      <pc:sldChg chg="modSp del mod modClrScheme chgLayout">
        <pc:chgData name="Rodrigo Juez Hernandez" userId="S::rodrigo.juezh@estudiante.uam.es::8d3803af-7f8d-4447-ab7e-7ce4439a5da6" providerId="AD" clId="Web-{C48618A4-DCF7-9696-A893-D31D89FE9DF5}" dt="2021-05-18T14:32:00.331" v="16"/>
        <pc:sldMkLst>
          <pc:docMk/>
          <pc:sldMk cId="2698087252" sldId="258"/>
        </pc:sldMkLst>
        <pc:spChg chg="mod ord">
          <ac:chgData name="Rodrigo Juez Hernandez" userId="S::rodrigo.juezh@estudiante.uam.es::8d3803af-7f8d-4447-ab7e-7ce4439a5da6" providerId="AD" clId="Web-{C48618A4-DCF7-9696-A893-D31D89FE9DF5}" dt="2021-05-18T14:31:51.877" v="12"/>
          <ac:spMkLst>
            <pc:docMk/>
            <pc:sldMk cId="2698087252" sldId="258"/>
            <ac:spMk id="2" creationId="{443722E9-C55F-4C51-8201-062426136408}"/>
          </ac:spMkLst>
        </pc:spChg>
        <pc:spChg chg="mod ord">
          <ac:chgData name="Rodrigo Juez Hernandez" userId="S::rodrigo.juezh@estudiante.uam.es::8d3803af-7f8d-4447-ab7e-7ce4439a5da6" providerId="AD" clId="Web-{C48618A4-DCF7-9696-A893-D31D89FE9DF5}" dt="2021-05-18T14:31:51.877" v="12"/>
          <ac:spMkLst>
            <pc:docMk/>
            <pc:sldMk cId="2698087252" sldId="258"/>
            <ac:spMk id="3" creationId="{AC20549B-0C9F-4B1A-BE8C-87D890FEE168}"/>
          </ac:spMkLst>
        </pc:spChg>
      </pc:sldChg>
      <pc:sldMasterChg chg="del delSldLayout">
        <pc:chgData name="Rodrigo Juez Hernandez" userId="S::rodrigo.juezh@estudiante.uam.es::8d3803af-7f8d-4447-ab7e-7ce4439a5da6" providerId="AD" clId="Web-{C48618A4-DCF7-9696-A893-D31D89FE9DF5}" dt="2021-05-18T14:28:25.310" v="0"/>
        <pc:sldMasterMkLst>
          <pc:docMk/>
          <pc:sldMasterMk cId="2475249379" sldId="2147483660"/>
        </pc:sldMasterMkLst>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442469098" sldId="2147483661"/>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1942373214" sldId="2147483662"/>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3872265389" sldId="2147483663"/>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4040296824" sldId="2147483664"/>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1187718354" sldId="2147483665"/>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2915877037" sldId="2147483666"/>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1157274501" sldId="2147483667"/>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457627704" sldId="2147483668"/>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1745799164" sldId="2147483669"/>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1533608170" sldId="2147483670"/>
          </pc:sldLayoutMkLst>
        </pc:sldLayoutChg>
        <pc:sldLayoutChg chg="del">
          <pc:chgData name="Rodrigo Juez Hernandez" userId="S::rodrigo.juezh@estudiante.uam.es::8d3803af-7f8d-4447-ab7e-7ce4439a5da6" providerId="AD" clId="Web-{C48618A4-DCF7-9696-A893-D31D89FE9DF5}" dt="2021-05-18T14:28:25.310" v="0"/>
          <pc:sldLayoutMkLst>
            <pc:docMk/>
            <pc:sldMasterMk cId="2475249379" sldId="2147483660"/>
            <pc:sldLayoutMk cId="905790292" sldId="2147483671"/>
          </pc:sldLayoutMkLst>
        </pc:sldLayoutChg>
      </pc:sldMasterChg>
      <pc:sldMasterChg chg="add del addSldLayout delSldLayout modSldLayout">
        <pc:chgData name="Rodrigo Juez Hernandez" userId="S::rodrigo.juezh@estudiante.uam.es::8d3803af-7f8d-4447-ab7e-7ce4439a5da6" providerId="AD" clId="Web-{C48618A4-DCF7-9696-A893-D31D89FE9DF5}" dt="2021-05-18T14:28:32.060" v="1"/>
        <pc:sldMasterMkLst>
          <pc:docMk/>
          <pc:sldMasterMk cId="79463055" sldId="2147483672"/>
        </pc:sldMasterMkLst>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2502365013" sldId="2147483673"/>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2377862086" sldId="2147483674"/>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3035646590" sldId="2147483675"/>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863803046" sldId="2147483676"/>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679597195" sldId="2147483677"/>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678133511" sldId="2147483678"/>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2704850727" sldId="2147483679"/>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2519000040" sldId="2147483680"/>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3254822499" sldId="2147483681"/>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3174272172" sldId="2147483682"/>
          </pc:sldLayoutMkLst>
        </pc:sldLayoutChg>
        <pc:sldLayoutChg chg="add del mod replId">
          <pc:chgData name="Rodrigo Juez Hernandez" userId="S::rodrigo.juezh@estudiante.uam.es::8d3803af-7f8d-4447-ab7e-7ce4439a5da6" providerId="AD" clId="Web-{C48618A4-DCF7-9696-A893-D31D89FE9DF5}" dt="2021-05-18T14:28:32.060" v="1"/>
          <pc:sldLayoutMkLst>
            <pc:docMk/>
            <pc:sldMasterMk cId="79463055" sldId="2147483672"/>
            <pc:sldLayoutMk cId="2844973132" sldId="2147483683"/>
          </pc:sldLayoutMkLst>
        </pc:sldLayoutChg>
      </pc:sldMasterChg>
      <pc:sldMasterChg chg="add del addSldLayout delSldLayout modSldLayout">
        <pc:chgData name="Rodrigo Juez Hernandez" userId="S::rodrigo.juezh@estudiante.uam.es::8d3803af-7f8d-4447-ab7e-7ce4439a5da6" providerId="AD" clId="Web-{C48618A4-DCF7-9696-A893-D31D89FE9DF5}" dt="2021-05-18T14:28:36.170" v="2"/>
        <pc:sldMasterMkLst>
          <pc:docMk/>
          <pc:sldMasterMk cId="414771587" sldId="2147483684"/>
        </pc:sldMasterMkLst>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2658855051" sldId="2147483685"/>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2701400651" sldId="2147483686"/>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81254456" sldId="2147483687"/>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3532059958" sldId="2147483688"/>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2903597559" sldId="2147483689"/>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2037325393" sldId="2147483690"/>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1538944768" sldId="2147483691"/>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1215393719" sldId="2147483692"/>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2728311593" sldId="2147483693"/>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1474110813" sldId="2147483694"/>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70830494" sldId="2147483695"/>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1600932133" sldId="2147483696"/>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1825984835" sldId="2147483697"/>
          </pc:sldLayoutMkLst>
        </pc:sldLayoutChg>
        <pc:sldLayoutChg chg="add del mod replId">
          <pc:chgData name="Rodrigo Juez Hernandez" userId="S::rodrigo.juezh@estudiante.uam.es::8d3803af-7f8d-4447-ab7e-7ce4439a5da6" providerId="AD" clId="Web-{C48618A4-DCF7-9696-A893-D31D89FE9DF5}" dt="2021-05-18T14:28:36.170" v="2"/>
          <pc:sldLayoutMkLst>
            <pc:docMk/>
            <pc:sldMasterMk cId="414771587" sldId="2147483684"/>
            <pc:sldLayoutMk cId="1814055180" sldId="2147483698"/>
          </pc:sldLayoutMkLst>
        </pc:sldLayoutChg>
      </pc:sldMasterChg>
      <pc:sldMasterChg chg="add del addSldLayout delSldLayout modSldLayout">
        <pc:chgData name="Rodrigo Juez Hernandez" userId="S::rodrigo.juezh@estudiante.uam.es::8d3803af-7f8d-4447-ab7e-7ce4439a5da6" providerId="AD" clId="Web-{C48618A4-DCF7-9696-A893-D31D89FE9DF5}" dt="2021-05-18T14:28:39.310" v="3"/>
        <pc:sldMasterMkLst>
          <pc:docMk/>
          <pc:sldMasterMk cId="2791875239" sldId="2147483699"/>
        </pc:sldMasterMkLst>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67915018" sldId="2147483700"/>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1165370555" sldId="2147483701"/>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1895568834" sldId="2147483702"/>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1894982389" sldId="2147483703"/>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388261129" sldId="2147483704"/>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3908288336" sldId="2147483705"/>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1416178548" sldId="2147483706"/>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1691303775" sldId="2147483707"/>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2361110418" sldId="2147483708"/>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3734631927" sldId="2147483709"/>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731268733" sldId="2147483710"/>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3233300117" sldId="2147483711"/>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3745051425" sldId="2147483712"/>
          </pc:sldLayoutMkLst>
        </pc:sldLayoutChg>
        <pc:sldLayoutChg chg="add del mod replId">
          <pc:chgData name="Rodrigo Juez Hernandez" userId="S::rodrigo.juezh@estudiante.uam.es::8d3803af-7f8d-4447-ab7e-7ce4439a5da6" providerId="AD" clId="Web-{C48618A4-DCF7-9696-A893-D31D89FE9DF5}" dt="2021-05-18T14:28:39.310" v="3"/>
          <pc:sldLayoutMkLst>
            <pc:docMk/>
            <pc:sldMasterMk cId="2791875239" sldId="2147483699"/>
            <pc:sldLayoutMk cId="1587780246" sldId="2147483713"/>
          </pc:sldLayoutMkLst>
        </pc:sldLayoutChg>
      </pc:sldMasterChg>
      <pc:sldMasterChg chg="add del addSldLayout delSldLayout modSldLayout">
        <pc:chgData name="Rodrigo Juez Hernandez" userId="S::rodrigo.juezh@estudiante.uam.es::8d3803af-7f8d-4447-ab7e-7ce4439a5da6" providerId="AD" clId="Web-{C48618A4-DCF7-9696-A893-D31D89FE9DF5}" dt="2021-05-18T14:28:50.920" v="4"/>
        <pc:sldMasterMkLst>
          <pc:docMk/>
          <pc:sldMasterMk cId="2600520513" sldId="2147483714"/>
        </pc:sldMasterMkLst>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2988990047" sldId="2147483715"/>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334483846" sldId="2147483716"/>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293046559" sldId="2147483717"/>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1309050238" sldId="2147483718"/>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586598428" sldId="2147483719"/>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2889767541" sldId="2147483720"/>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3928473303" sldId="2147483721"/>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1626021122" sldId="2147483722"/>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330447284" sldId="2147483723"/>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1836055809" sldId="2147483724"/>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417576511" sldId="2147483725"/>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2918214643" sldId="2147483726"/>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1729633666" sldId="2147483727"/>
          </pc:sldLayoutMkLst>
        </pc:sldLayoutChg>
        <pc:sldLayoutChg chg="add del mod replId">
          <pc:chgData name="Rodrigo Juez Hernandez" userId="S::rodrigo.juezh@estudiante.uam.es::8d3803af-7f8d-4447-ab7e-7ce4439a5da6" providerId="AD" clId="Web-{C48618A4-DCF7-9696-A893-D31D89FE9DF5}" dt="2021-05-18T14:28:50.920" v="4"/>
          <pc:sldLayoutMkLst>
            <pc:docMk/>
            <pc:sldMasterMk cId="2600520513" sldId="2147483714"/>
            <pc:sldLayoutMk cId="4230924385" sldId="2147483728"/>
          </pc:sldLayoutMkLst>
        </pc:sldLayoutChg>
      </pc:sldMasterChg>
      <pc:sldMasterChg chg="add del replId addSldLayout delSldLayout">
        <pc:chgData name="Rodrigo Juez Hernandez" userId="S::rodrigo.juezh@estudiante.uam.es::8d3803af-7f8d-4447-ab7e-7ce4439a5da6" providerId="AD" clId="Web-{C48618A4-DCF7-9696-A893-D31D89FE9DF5}" dt="2021-05-18T14:29:20.421" v="8"/>
        <pc:sldMasterMkLst>
          <pc:docMk/>
          <pc:sldMasterMk cId="2646504435" sldId="2147483729"/>
        </pc:sldMasterMkLst>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206475078" sldId="2147483730"/>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3449588475" sldId="2147483731"/>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491112909" sldId="2147483732"/>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1640092752" sldId="2147483733"/>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3696223149" sldId="2147483734"/>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1565772656" sldId="2147483735"/>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1188610699" sldId="2147483736"/>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2917941293" sldId="2147483737"/>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1775847882" sldId="2147483738"/>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2602286580" sldId="2147483739"/>
          </pc:sldLayoutMkLst>
        </pc:sldLayoutChg>
        <pc:sldLayoutChg chg="add del replId">
          <pc:chgData name="Rodrigo Juez Hernandez" userId="S::rodrigo.juezh@estudiante.uam.es::8d3803af-7f8d-4447-ab7e-7ce4439a5da6" providerId="AD" clId="Web-{C48618A4-DCF7-9696-A893-D31D89FE9DF5}" dt="2021-05-18T14:29:20.421" v="8"/>
          <pc:sldLayoutMkLst>
            <pc:docMk/>
            <pc:sldMasterMk cId="2646504435" sldId="2147483729"/>
            <pc:sldLayoutMk cId="260953930" sldId="2147483740"/>
          </pc:sldLayoutMkLst>
        </pc:sldLayoutChg>
      </pc:sldMasterChg>
      <pc:sldMasterChg chg="add del addSldLayout delSldLayout modSldLayout">
        <pc:chgData name="Rodrigo Juez Hernandez" userId="S::rodrigo.juezh@estudiante.uam.es::8d3803af-7f8d-4447-ab7e-7ce4439a5da6" providerId="AD" clId="Web-{C48618A4-DCF7-9696-A893-D31D89FE9DF5}" dt="2021-05-18T14:31:51.877" v="12"/>
        <pc:sldMasterMkLst>
          <pc:docMk/>
          <pc:sldMasterMk cId="179318577" sldId="2147483741"/>
        </pc:sldMasterMkLst>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444419045" sldId="2147483742"/>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103221133" sldId="2147483743"/>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3488945015" sldId="2147483744"/>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2854443057" sldId="2147483745"/>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2860243291" sldId="2147483746"/>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3413903217" sldId="2147483747"/>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1558135492" sldId="2147483748"/>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3059660308" sldId="2147483749"/>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3022770704" sldId="2147483750"/>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740726758" sldId="2147483751"/>
          </pc:sldLayoutMkLst>
        </pc:sldLayoutChg>
        <pc:sldLayoutChg chg="add del mod replId">
          <pc:chgData name="Rodrigo Juez Hernandez" userId="S::rodrigo.juezh@estudiante.uam.es::8d3803af-7f8d-4447-ab7e-7ce4439a5da6" providerId="AD" clId="Web-{C48618A4-DCF7-9696-A893-D31D89FE9DF5}" dt="2021-05-18T14:31:51.877" v="12"/>
          <pc:sldLayoutMkLst>
            <pc:docMk/>
            <pc:sldMasterMk cId="179318577" sldId="2147483741"/>
            <pc:sldLayoutMk cId="2517289366" sldId="2147483752"/>
          </pc:sldLayoutMkLst>
        </pc:sldLayoutChg>
      </pc:sldMasterChg>
      <pc:sldMasterChg chg="mod modSldLayout">
        <pc:chgData name="Rodrigo Juez Hernandez" userId="S::rodrigo.juezh@estudiante.uam.es::8d3803af-7f8d-4447-ab7e-7ce4439a5da6" providerId="AD" clId="Web-{C48618A4-DCF7-9696-A893-D31D89FE9DF5}" dt="2021-05-18T14:54:42.551" v="102"/>
        <pc:sldMasterMkLst>
          <pc:docMk/>
          <pc:sldMasterMk cId="2590651614" sldId="2147483753"/>
        </pc:sldMasterMkLst>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825558531" sldId="2147483756"/>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3169022473" sldId="2147483760"/>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886309286" sldId="2147483762"/>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140304620" sldId="2147483763"/>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2833402007" sldId="2147483764"/>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905675900" sldId="2147483765"/>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1522258172" sldId="2147483768"/>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3992227713" sldId="2147483769"/>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1438557974" sldId="2147483770"/>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1247965688" sldId="2147483771"/>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2363927320" sldId="2147483772"/>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3944957690" sldId="2147483773"/>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2514872341" sldId="2147483774"/>
          </pc:sldLayoutMkLst>
        </pc:sldLayoutChg>
        <pc:sldLayoutChg chg="mod">
          <pc:chgData name="Rodrigo Juez Hernandez" userId="S::rodrigo.juezh@estudiante.uam.es::8d3803af-7f8d-4447-ab7e-7ce4439a5da6" providerId="AD" clId="Web-{C48618A4-DCF7-9696-A893-D31D89FE9DF5}" dt="2021-05-18T14:54:42.551" v="102"/>
          <pc:sldLayoutMkLst>
            <pc:docMk/>
            <pc:sldMasterMk cId="2590651614" sldId="2147483753"/>
            <pc:sldLayoutMk cId="3713314253" sldId="2147483775"/>
          </pc:sldLayoutMkLst>
        </pc:sldLayoutChg>
      </pc:sldMasterChg>
      <pc:sldMasterChg chg="add addSldLayout modSldLayout">
        <pc:chgData name="Rodrigo Juez Hernandez" userId="S::rodrigo.juezh@estudiante.uam.es::8d3803af-7f8d-4447-ab7e-7ce4439a5da6" providerId="AD" clId="Web-{C48618A4-DCF7-9696-A893-D31D89FE9DF5}" dt="2021-05-18T14:31:51.877" v="12"/>
        <pc:sldMasterMkLst>
          <pc:docMk/>
          <pc:sldMasterMk cId="2590651614" sldId="2147483768"/>
        </pc:sldMasterMkLst>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1522258172" sldId="2147483769"/>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3992227713" sldId="2147483770"/>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825558531" sldId="2147483771"/>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1438557974" sldId="2147483772"/>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1247965688" sldId="2147483773"/>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2363927320" sldId="2147483774"/>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3169022473" sldId="2147483775"/>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3944957690" sldId="2147483776"/>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886309286" sldId="2147483777"/>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140304620" sldId="2147483778"/>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2833402007" sldId="2147483779"/>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905675900" sldId="2147483780"/>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2514872341" sldId="2147483781"/>
          </pc:sldLayoutMkLst>
        </pc:sldLayoutChg>
        <pc:sldLayoutChg chg="add mod replId">
          <pc:chgData name="Rodrigo Juez Hernandez" userId="S::rodrigo.juezh@estudiante.uam.es::8d3803af-7f8d-4447-ab7e-7ce4439a5da6" providerId="AD" clId="Web-{C48618A4-DCF7-9696-A893-D31D89FE9DF5}" dt="2021-05-18T14:31:51.877" v="12"/>
          <pc:sldLayoutMkLst>
            <pc:docMk/>
            <pc:sldMasterMk cId="2590651614" sldId="2147483753"/>
            <pc:sldLayoutMk cId="3713314253" sldId="214748378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Variación de costo</c:v>
          </c:tx>
          <c:spPr>
            <a:solidFill>
              <a:schemeClr val="accent1"/>
            </a:solidFill>
            <a:ln>
              <a:noFill/>
            </a:ln>
            <a:effectLst/>
          </c:spPr>
          <c:invertIfNegative val="0"/>
          <c:cat>
            <c:strLit>
              <c:ptCount val="9"/>
              <c:pt idx="0">
                <c:v>System Analyst</c:v>
              </c:pt>
              <c:pt idx="1">
                <c:v>Senior Designer</c:v>
              </c:pt>
              <c:pt idx="2">
                <c:v>Junior Designer 1</c:v>
              </c:pt>
              <c:pt idx="3">
                <c:v>Junior Designer 2</c:v>
              </c:pt>
              <c:pt idx="4">
                <c:v>Systems Technician</c:v>
              </c:pt>
              <c:pt idx="5">
                <c:v>Equipment Cost</c:v>
              </c:pt>
              <c:pt idx="6">
                <c:v>Workstations</c:v>
              </c:pt>
              <c:pt idx="7">
                <c:v>Workstation Testing</c:v>
              </c:pt>
              <c:pt idx="8">
                <c:v>Development Enviroment</c:v>
              </c:pt>
            </c:strLit>
          </c:cat>
          <c:val>
            <c:numLit>
              <c:formatCode>#,##0.00\ \€</c:formatCode>
              <c:ptCount val="9"/>
              <c:pt idx="0">
                <c:v>33818</c:v>
              </c:pt>
              <c:pt idx="1">
                <c:v>39200</c:v>
              </c:pt>
              <c:pt idx="2">
                <c:v>36200</c:v>
              </c:pt>
              <c:pt idx="3">
                <c:v>36200</c:v>
              </c:pt>
              <c:pt idx="4">
                <c:v>13800</c:v>
              </c:pt>
              <c:pt idx="5">
                <c:v>17220</c:v>
              </c:pt>
              <c:pt idx="6">
                <c:v>4950.0000000000009</c:v>
              </c:pt>
              <c:pt idx="7">
                <c:v>3200</c:v>
              </c:pt>
              <c:pt idx="8">
                <c:v>4400</c:v>
              </c:pt>
            </c:numLit>
          </c:val>
          <c:extLst>
            <c:ext xmlns:c16="http://schemas.microsoft.com/office/drawing/2014/chart" uri="{C3380CC4-5D6E-409C-BE32-E72D297353CC}">
              <c16:uniqueId val="{00000000-2902-49CA-B33F-1019E0ECDE1E}"/>
            </c:ext>
          </c:extLst>
        </c:ser>
        <c:dLbls>
          <c:showLegendKey val="0"/>
          <c:showVal val="0"/>
          <c:showCatName val="0"/>
          <c:showSerName val="0"/>
          <c:showPercent val="0"/>
          <c:showBubbleSize val="0"/>
        </c:dLbls>
        <c:gapWidth val="267"/>
        <c:overlap val="-43"/>
        <c:axId val="500682704"/>
        <c:axId val="500678000"/>
      </c:barChart>
      <c:catAx>
        <c:axId val="50068270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s-ES"/>
          </a:p>
        </c:txPr>
        <c:crossAx val="500678000"/>
        <c:crosses val="autoZero"/>
        <c:auto val="1"/>
        <c:lblAlgn val="ctr"/>
        <c:lblOffset val="100"/>
        <c:noMultiLvlLbl val="0"/>
      </c:catAx>
      <c:valAx>
        <c:axId val="500678000"/>
        <c:scaling>
          <c:orientation val="minMax"/>
        </c:scaling>
        <c:delete val="0"/>
        <c:axPos val="l"/>
        <c:majorGridlines>
          <c:spPr>
            <a:ln w="9525" cap="flat" cmpd="sng" algn="ctr">
              <a:solidFill>
                <a:schemeClr val="dk1">
                  <a:lumMod val="15000"/>
                  <a:lumOff val="85000"/>
                </a:schemeClr>
              </a:solidFill>
              <a:round/>
            </a:ln>
            <a:effectLst/>
          </c:spPr>
        </c:majorGridlines>
        <c:numFmt formatCode="#,##0.00\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ES"/>
          </a:p>
        </c:txPr>
        <c:crossAx val="500682704"/>
        <c:crosses val="autoZero"/>
        <c:crossBetween val="between"/>
      </c:valAx>
      <c:spPr>
        <a:pattFill prst="ltDnDiag">
          <a:fgClr>
            <a:schemeClr val="dk1">
              <a:lumMod val="15000"/>
              <a:lumOff val="85000"/>
            </a:schemeClr>
          </a:fgClr>
          <a:bgClr>
            <a:schemeClr val="lt1"/>
          </a:bgClr>
        </a:pattFill>
        <a:ln>
          <a:noFill/>
        </a:ln>
        <a:effectLst/>
      </c:spPr>
      <c:extLst/>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E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67733873812472"/>
          <c:y val="0.10326311441553077"/>
          <c:w val="0.78852134513937466"/>
          <c:h val="0.65885281997742851"/>
        </c:manualLayout>
      </c:layout>
      <c:barChart>
        <c:barDir val="col"/>
        <c:grouping val="stacked"/>
        <c:varyColors val="0"/>
        <c:ser>
          <c:idx val="0"/>
          <c:order val="0"/>
          <c:tx>
            <c:v>Costo real</c:v>
          </c:tx>
          <c:spPr>
            <a:solidFill>
              <a:schemeClr val="accent1"/>
            </a:solidFill>
            <a:ln>
              <a:noFill/>
            </a:ln>
            <a:effectLst/>
          </c:spPr>
          <c:invertIfNegative val="0"/>
          <c:cat>
            <c:strLit>
              <c:ptCount val="4"/>
              <c:pt idx="0">
                <c:v>PROJECT MANAGEMENT TEAM TEAM</c:v>
              </c:pt>
              <c:pt idx="1">
                <c:v> Increment 1</c:v>
              </c:pt>
              <c:pt idx="2">
                <c:v> Increment 2</c:v>
              </c:pt>
              <c:pt idx="3">
                <c:v> Increment 3</c:v>
              </c:pt>
            </c:strLit>
          </c:cat>
          <c:val>
            <c:numLit>
              <c:formatCode>#,##0.00\ \€</c:formatCode>
              <c:ptCount val="4"/>
              <c:pt idx="0">
                <c:v>0</c:v>
              </c:pt>
              <c:pt idx="1">
                <c:v>0</c:v>
              </c:pt>
              <c:pt idx="2">
                <c:v>0</c:v>
              </c:pt>
              <c:pt idx="3">
                <c:v>0</c:v>
              </c:pt>
            </c:numLit>
          </c:val>
          <c:extLst>
            <c:ext xmlns:c16="http://schemas.microsoft.com/office/drawing/2014/chart" uri="{C3380CC4-5D6E-409C-BE32-E72D297353CC}">
              <c16:uniqueId val="{00000000-1E46-4D34-8739-1F4C4CCEA102}"/>
            </c:ext>
          </c:extLst>
        </c:ser>
        <c:ser>
          <c:idx val="1"/>
          <c:order val="1"/>
          <c:tx>
            <c:v>Costo restante</c:v>
          </c:tx>
          <c:spPr>
            <a:solidFill>
              <a:schemeClr val="accent2"/>
            </a:solidFill>
            <a:ln>
              <a:noFill/>
            </a:ln>
            <a:effectLst/>
          </c:spPr>
          <c:invertIfNegative val="0"/>
          <c:cat>
            <c:strLit>
              <c:ptCount val="4"/>
              <c:pt idx="0">
                <c:v>PROJECT MANAGEMENT TEAM TEAM</c:v>
              </c:pt>
              <c:pt idx="1">
                <c:v> Increment 1</c:v>
              </c:pt>
              <c:pt idx="2">
                <c:v> Increment 2</c:v>
              </c:pt>
              <c:pt idx="3">
                <c:v> Increment 3</c:v>
              </c:pt>
            </c:strLit>
          </c:cat>
          <c:val>
            <c:numLit>
              <c:formatCode>#,##0.00\ \€</c:formatCode>
              <c:ptCount val="4"/>
              <c:pt idx="0">
                <c:v>41927.974999999999</c:v>
              </c:pt>
              <c:pt idx="1">
                <c:v>69280.024999999994</c:v>
              </c:pt>
              <c:pt idx="2">
                <c:v>62570</c:v>
              </c:pt>
              <c:pt idx="3">
                <c:v>15210</c:v>
              </c:pt>
            </c:numLit>
          </c:val>
          <c:extLst>
            <c:ext xmlns:c16="http://schemas.microsoft.com/office/drawing/2014/chart" uri="{C3380CC4-5D6E-409C-BE32-E72D297353CC}">
              <c16:uniqueId val="{00000001-1E46-4D34-8739-1F4C4CCEA102}"/>
            </c:ext>
          </c:extLst>
        </c:ser>
        <c:dLbls>
          <c:showLegendKey val="0"/>
          <c:showVal val="0"/>
          <c:showCatName val="0"/>
          <c:showSerName val="0"/>
          <c:showPercent val="0"/>
          <c:showBubbleSize val="0"/>
        </c:dLbls>
        <c:gapWidth val="269"/>
        <c:overlap val="100"/>
        <c:axId val="448853304"/>
        <c:axId val="405451416"/>
      </c:barChart>
      <c:lineChart>
        <c:grouping val="standard"/>
        <c:varyColors val="0"/>
        <c:ser>
          <c:idx val="2"/>
          <c:order val="2"/>
          <c:tx>
            <c:v>Costo de línea base</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4"/>
              <c:pt idx="0">
                <c:v>PROJECT MANAGEMENT TEAM TEAM</c:v>
              </c:pt>
              <c:pt idx="1">
                <c:v> Increment 1</c:v>
              </c:pt>
              <c:pt idx="2">
                <c:v> Increment 2</c:v>
              </c:pt>
              <c:pt idx="3">
                <c:v> Increment 3</c:v>
              </c:pt>
            </c:strLit>
          </c:cat>
          <c:val>
            <c:numLit>
              <c:formatCode>#,##0.00\ \€</c:formatCode>
              <c:ptCount val="4"/>
              <c:pt idx="0">
                <c:v>0</c:v>
              </c:pt>
              <c:pt idx="1">
                <c:v>0</c:v>
              </c:pt>
              <c:pt idx="2">
                <c:v>0</c:v>
              </c:pt>
              <c:pt idx="3">
                <c:v>0</c:v>
              </c:pt>
            </c:numLit>
          </c:val>
          <c:smooth val="0"/>
          <c:extLst>
            <c:ext xmlns:c16="http://schemas.microsoft.com/office/drawing/2014/chart" uri="{C3380CC4-5D6E-409C-BE32-E72D297353CC}">
              <c16:uniqueId val="{00000002-1E46-4D34-8739-1F4C4CCEA102}"/>
            </c:ext>
          </c:extLst>
        </c:ser>
        <c:dLbls>
          <c:showLegendKey val="0"/>
          <c:showVal val="0"/>
          <c:showCatName val="0"/>
          <c:showSerName val="0"/>
          <c:showPercent val="0"/>
          <c:showBubbleSize val="0"/>
        </c:dLbls>
        <c:marker val="1"/>
        <c:smooth val="0"/>
        <c:axId val="448853304"/>
        <c:axId val="405451416"/>
      </c:lineChart>
      <c:catAx>
        <c:axId val="448853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05451416"/>
        <c:crosses val="autoZero"/>
        <c:auto val="1"/>
        <c:lblAlgn val="ctr"/>
        <c:lblOffset val="100"/>
        <c:noMultiLvlLbl val="0"/>
      </c:catAx>
      <c:valAx>
        <c:axId val="405451416"/>
        <c:scaling>
          <c:orientation val="minMax"/>
        </c:scaling>
        <c:delete val="0"/>
        <c:axPos val="l"/>
        <c:majorGridlines>
          <c:spPr>
            <a:ln w="9525" cap="flat" cmpd="sng" algn="ctr">
              <a:solidFill>
                <a:schemeClr val="tx1">
                  <a:lumMod val="15000"/>
                  <a:lumOff val="85000"/>
                </a:schemeClr>
              </a:solidFill>
              <a:round/>
            </a:ln>
            <a:effectLst/>
          </c:spPr>
        </c:majorGridlines>
        <c:numFmt formatCode="#,##0.00\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48853304"/>
        <c:crosses val="autoZero"/>
        <c:crossBetween val="between"/>
      </c:valAx>
      <c:spPr>
        <a:noFill/>
        <a:ln>
          <a:noFill/>
        </a:ln>
        <a:effectLst/>
      </c:spPr>
      <c:extLst/>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25E8D-3AD6-45F3-B5CF-B071ED8B4479}" type="datetimeFigureOut">
              <a:rPr lang="es-ES" smtClean="0"/>
              <a:t>26/05/2021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BA724-58FA-40AB-B5DF-E005BDD7D915}" type="slidenum">
              <a:rPr lang="es-ES" smtClean="0"/>
              <a:t>‹Nº›</a:t>
            </a:fld>
            <a:endParaRPr lang="es-ES"/>
          </a:p>
        </p:txBody>
      </p:sp>
    </p:spTree>
    <p:extLst>
      <p:ext uri="{BB962C8B-B14F-4D97-AF65-F5344CB8AC3E}">
        <p14:creationId xmlns:p14="http://schemas.microsoft.com/office/powerpoint/2010/main" val="184037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Hi, we are </a:t>
            </a:r>
            <a:r>
              <a:rPr lang="en-GB" sz="1800" noProof="0" err="1">
                <a:effectLst/>
                <a:highlight>
                  <a:srgbClr val="FFFF00"/>
                </a:highlight>
                <a:latin typeface="Calibri" panose="020F0502020204030204" pitchFamily="34" charset="0"/>
                <a:ea typeface="Calibri" panose="020F0502020204030204" pitchFamily="34" charset="0"/>
                <a:cs typeface="Arial" panose="020B0604020202020204" pitchFamily="34" charset="0"/>
              </a:rPr>
              <a:t>Ángel</a:t>
            </a: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 Casanova, Rodrigo </a:t>
            </a:r>
            <a:r>
              <a:rPr lang="en-GB" sz="1800" noProof="0" err="1">
                <a:effectLst/>
                <a:highlight>
                  <a:srgbClr val="FFFF00"/>
                </a:highlight>
                <a:latin typeface="Calibri" panose="020F0502020204030204" pitchFamily="34" charset="0"/>
                <a:ea typeface="Calibri" panose="020F0502020204030204" pitchFamily="34" charset="0"/>
                <a:cs typeface="Arial" panose="020B0604020202020204" pitchFamily="34" charset="0"/>
              </a:rPr>
              <a:t>Juez</a:t>
            </a: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 Pablo </a:t>
            </a:r>
            <a:r>
              <a:rPr lang="en-GB" sz="1800" noProof="0" err="1">
                <a:effectLst/>
                <a:highlight>
                  <a:srgbClr val="FFFF00"/>
                </a:highlight>
                <a:latin typeface="Calibri" panose="020F0502020204030204" pitchFamily="34" charset="0"/>
                <a:ea typeface="Calibri" panose="020F0502020204030204" pitchFamily="34" charset="0"/>
                <a:cs typeface="Arial" panose="020B0604020202020204" pitchFamily="34" charset="0"/>
              </a:rPr>
              <a:t>Soëtard</a:t>
            </a: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 and Jorge Blanco.</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808BA724-58FA-40AB-B5DF-E005BDD7D915}" type="slidenum">
              <a:rPr lang="es-ES" smtClean="0"/>
              <a:t>1</a:t>
            </a:fld>
            <a:endParaRPr lang="es-ES"/>
          </a:p>
        </p:txBody>
      </p:sp>
    </p:spTree>
    <p:extLst>
      <p:ext uri="{BB962C8B-B14F-4D97-AF65-F5344CB8AC3E}">
        <p14:creationId xmlns:p14="http://schemas.microsoft.com/office/powerpoint/2010/main" val="837104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We have divided the whole project in three increments, and we have calculated, using Microsoft Project, 155 131 and </a:t>
            </a:r>
            <a:r>
              <a:rPr lang="en-US" sz="1800">
                <a:effectLst/>
                <a:highlight>
                  <a:srgbClr val="00FF00"/>
                </a:highlight>
                <a:latin typeface="Calibri" panose="020F0502020204030204" pitchFamily="34" charset="0"/>
                <a:ea typeface="Calibri" panose="020F0502020204030204" pitchFamily="34" charset="0"/>
                <a:cs typeface="Arial" panose="020B0604020202020204" pitchFamily="34" charset="0"/>
              </a:rPr>
              <a:t>42 days (about 1 and a half months)</a:t>
            </a: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 respectively. We managed to reduce the initial days estimated thanks to doing two subsystems at the same time per increment. </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In total we need 328 days for finishing.</a:t>
            </a:r>
            <a:endParaRPr lang="es-ES" sz="1800">
              <a:effectLst/>
              <a:latin typeface="Calibri" panose="020F0502020204030204" pitchFamily="34" charset="0"/>
              <a:ea typeface="Calibri" panose="020F0502020204030204" pitchFamily="34" charset="0"/>
              <a:cs typeface="Arial" panose="020B0604020202020204" pitchFamily="34" charset="0"/>
            </a:endParaRPr>
          </a:p>
          <a:p>
            <a:endParaRPr lang="en-CA"/>
          </a:p>
        </p:txBody>
      </p:sp>
      <p:sp>
        <p:nvSpPr>
          <p:cNvPr id="4" name="Marcador de número de diapositiva 3"/>
          <p:cNvSpPr>
            <a:spLocks noGrp="1"/>
          </p:cNvSpPr>
          <p:nvPr>
            <p:ph type="sldNum" sz="quarter" idx="5"/>
          </p:nvPr>
        </p:nvSpPr>
        <p:spPr/>
        <p:txBody>
          <a:bodyPr/>
          <a:lstStyle/>
          <a:p>
            <a:fld id="{808BA724-58FA-40AB-B5DF-E005BDD7D915}" type="slidenum">
              <a:rPr lang="es-ES" smtClean="0"/>
              <a:t>10</a:t>
            </a:fld>
            <a:endParaRPr lang="es-ES"/>
          </a:p>
        </p:txBody>
      </p:sp>
    </p:spTree>
    <p:extLst>
      <p:ext uri="{BB962C8B-B14F-4D97-AF65-F5344CB8AC3E}">
        <p14:creationId xmlns:p14="http://schemas.microsoft.com/office/powerpoint/2010/main" val="85270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Here we can see which kinds of worker handle which tasks.</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Regarding the staff organization we have both junior designers in one subsystem, while the senior designer has a whole subsystem as it works faster.</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The senior designer will work side by side with the juniors, this way he can help them and try to avoid issues as much as possible.</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ctr"/>
            <a:endParaRPr lang="en-GB" noProof="0"/>
          </a:p>
        </p:txBody>
      </p:sp>
      <p:sp>
        <p:nvSpPr>
          <p:cNvPr id="4" name="Marcador de número de diapositiva 3"/>
          <p:cNvSpPr>
            <a:spLocks noGrp="1"/>
          </p:cNvSpPr>
          <p:nvPr>
            <p:ph type="sldNum" sz="quarter" idx="5"/>
          </p:nvPr>
        </p:nvSpPr>
        <p:spPr/>
        <p:txBody>
          <a:bodyPr/>
          <a:lstStyle/>
          <a:p>
            <a:fld id="{808BA724-58FA-40AB-B5DF-E005BDD7D915}" type="slidenum">
              <a:rPr lang="es-ES" smtClean="0"/>
              <a:t>11</a:t>
            </a:fld>
            <a:endParaRPr lang="es-ES"/>
          </a:p>
        </p:txBody>
      </p:sp>
    </p:spTree>
    <p:extLst>
      <p:ext uri="{BB962C8B-B14F-4D97-AF65-F5344CB8AC3E}">
        <p14:creationId xmlns:p14="http://schemas.microsoft.com/office/powerpoint/2010/main" val="3277711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Here we can see the </a:t>
            </a:r>
            <a:r>
              <a:rPr lang="en-GB" sz="1800" b="1">
                <a:effectLst/>
                <a:highlight>
                  <a:srgbClr val="00FF00"/>
                </a:highlight>
                <a:latin typeface="Calibri" panose="020F0502020204030204" pitchFamily="34" charset="0"/>
                <a:ea typeface="Calibri" panose="020F0502020204030204" pitchFamily="34" charset="0"/>
                <a:cs typeface="Arial" panose="020B0604020202020204" pitchFamily="34" charset="0"/>
              </a:rPr>
              <a:t>salary distribution</a:t>
            </a: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 </a:t>
            </a:r>
            <a:r>
              <a:rPr lang="en-GB" sz="1800" b="1">
                <a:effectLst/>
                <a:highlight>
                  <a:srgbClr val="00FF00"/>
                </a:highlight>
                <a:latin typeface="Calibri" panose="020F0502020204030204" pitchFamily="34" charset="0"/>
                <a:ea typeface="Calibri" panose="020F0502020204030204" pitchFamily="34" charset="0"/>
                <a:cs typeface="Arial" panose="020B0604020202020204" pitchFamily="34" charset="0"/>
              </a:rPr>
              <a:t>and total working hours of each worker</a:t>
            </a: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The working schedule will be </a:t>
            </a:r>
            <a:r>
              <a:rPr lang="en-GB" sz="1800" b="1">
                <a:effectLst/>
                <a:highlight>
                  <a:srgbClr val="00FF00"/>
                </a:highlight>
                <a:latin typeface="Calibri" panose="020F0502020204030204" pitchFamily="34" charset="0"/>
                <a:ea typeface="Calibri" panose="020F0502020204030204" pitchFamily="34" charset="0"/>
                <a:cs typeface="Arial" panose="020B0604020202020204" pitchFamily="34" charset="0"/>
              </a:rPr>
              <a:t>Monday to Friday working 40 hours per week</a:t>
            </a: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 </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We are going to need some acquisitions of workstations and software, and fees will be charged for other equipment.</a:t>
            </a:r>
            <a:endParaRPr lang="es-ES" sz="1800">
              <a:effectLst/>
              <a:latin typeface="Calibri" panose="020F0502020204030204" pitchFamily="34" charset="0"/>
              <a:ea typeface="Calibri" panose="020F0502020204030204" pitchFamily="34" charset="0"/>
              <a:cs typeface="Arial" panose="020B0604020202020204" pitchFamily="34" charset="0"/>
            </a:endParaRPr>
          </a:p>
          <a:p>
            <a:endParaRPr lang="en-GB"/>
          </a:p>
        </p:txBody>
      </p:sp>
      <p:sp>
        <p:nvSpPr>
          <p:cNvPr id="4" name="Marcador de número de diapositiva 3"/>
          <p:cNvSpPr>
            <a:spLocks noGrp="1"/>
          </p:cNvSpPr>
          <p:nvPr>
            <p:ph type="sldNum" sz="quarter" idx="5"/>
          </p:nvPr>
        </p:nvSpPr>
        <p:spPr/>
        <p:txBody>
          <a:bodyPr/>
          <a:lstStyle/>
          <a:p>
            <a:fld id="{808BA724-58FA-40AB-B5DF-E005BDD7D915}" type="slidenum">
              <a:rPr lang="es-ES" smtClean="0"/>
              <a:t>14</a:t>
            </a:fld>
            <a:endParaRPr lang="es-ES"/>
          </a:p>
        </p:txBody>
      </p:sp>
    </p:spTree>
    <p:extLst>
      <p:ext uri="{BB962C8B-B14F-4D97-AF65-F5344CB8AC3E}">
        <p14:creationId xmlns:p14="http://schemas.microsoft.com/office/powerpoint/2010/main" val="3861680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About the cost’s distribution per increment, we can clearly see that it is highly related with its duration. </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That is why increments 1 and 2 share most of the budget while increment 3 is the shortest one, since it is the last one is where we are going to have less people working. </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The 1</a:t>
            </a:r>
            <a:r>
              <a:rPr lang="en-GB" sz="1800" baseline="30000">
                <a:effectLst/>
                <a:highlight>
                  <a:srgbClr val="00FF00"/>
                </a:highlight>
                <a:latin typeface="Calibri" panose="020F0502020204030204" pitchFamily="34" charset="0"/>
                <a:ea typeface="Calibri" panose="020F0502020204030204" pitchFamily="34" charset="0"/>
                <a:cs typeface="Arial" panose="020B0604020202020204" pitchFamily="34" charset="0"/>
              </a:rPr>
              <a:t>st</a:t>
            </a: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 bar is all the common costs to all the increments.</a:t>
            </a:r>
            <a:endParaRPr lang="es-ES" sz="1800">
              <a:effectLst/>
              <a:latin typeface="Calibri" panose="020F0502020204030204" pitchFamily="34" charset="0"/>
              <a:ea typeface="Calibri" panose="020F0502020204030204" pitchFamily="34" charset="0"/>
              <a:cs typeface="Arial" panose="020B0604020202020204" pitchFamily="34" charset="0"/>
            </a:endParaRPr>
          </a:p>
          <a:p>
            <a:endParaRPr lang="en-GB"/>
          </a:p>
        </p:txBody>
      </p:sp>
      <p:sp>
        <p:nvSpPr>
          <p:cNvPr id="4" name="Marcador de número de diapositiva 3"/>
          <p:cNvSpPr>
            <a:spLocks noGrp="1"/>
          </p:cNvSpPr>
          <p:nvPr>
            <p:ph type="sldNum" sz="quarter" idx="5"/>
          </p:nvPr>
        </p:nvSpPr>
        <p:spPr/>
        <p:txBody>
          <a:bodyPr/>
          <a:lstStyle/>
          <a:p>
            <a:fld id="{808BA724-58FA-40AB-B5DF-E005BDD7D915}" type="slidenum">
              <a:rPr lang="es-ES" smtClean="0"/>
              <a:t>15</a:t>
            </a:fld>
            <a:endParaRPr lang="es-ES"/>
          </a:p>
        </p:txBody>
      </p:sp>
    </p:spTree>
    <p:extLst>
      <p:ext uri="{BB962C8B-B14F-4D97-AF65-F5344CB8AC3E}">
        <p14:creationId xmlns:p14="http://schemas.microsoft.com/office/powerpoint/2010/main" val="94853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We also followed the quality management plan in which we specified the analytical measurements, like revisions at the end of each phase, dynamic measurements, like the testing phase and then some organizational and humane constructive measurements to avoid risks.</a:t>
            </a:r>
            <a:endParaRPr lang="es-E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highlight>
                  <a:srgbClr val="00FF00"/>
                </a:highlight>
                <a:latin typeface="Calibri" panose="020F0502020204030204" pitchFamily="34" charset="0"/>
                <a:ea typeface="Calibri" panose="020F0502020204030204" pitchFamily="34" charset="0"/>
                <a:cs typeface="Arial" panose="020B0604020202020204" pitchFamily="34" charset="0"/>
              </a:rPr>
              <a:t>We also defined risk management plans where identified the potential risks and thanks to revisions and meetings will be able to quickly course correct. These risks are the usual such as personal rotation, delaying more than expected, technical difficulties, as we have already explained in previous sections.</a:t>
            </a:r>
            <a:endParaRPr lang="es-ES" sz="1800">
              <a:effectLst/>
              <a:latin typeface="Calibri" panose="020F0502020204030204" pitchFamily="34" charset="0"/>
              <a:ea typeface="Calibri" panose="020F0502020204030204" pitchFamily="34" charset="0"/>
              <a:cs typeface="Arial" panose="020B0604020202020204" pitchFamily="34" charset="0"/>
            </a:endParaRPr>
          </a:p>
          <a:p>
            <a:endParaRPr lang="en-GB"/>
          </a:p>
        </p:txBody>
      </p:sp>
      <p:sp>
        <p:nvSpPr>
          <p:cNvPr id="4" name="Marcador de número de diapositiva 3"/>
          <p:cNvSpPr>
            <a:spLocks noGrp="1"/>
          </p:cNvSpPr>
          <p:nvPr>
            <p:ph type="sldNum" sz="quarter" idx="5"/>
          </p:nvPr>
        </p:nvSpPr>
        <p:spPr/>
        <p:txBody>
          <a:bodyPr/>
          <a:lstStyle/>
          <a:p>
            <a:fld id="{808BA724-58FA-40AB-B5DF-E005BDD7D915}" type="slidenum">
              <a:rPr lang="es-ES" smtClean="0"/>
              <a:t>16</a:t>
            </a:fld>
            <a:endParaRPr lang="es-ES"/>
          </a:p>
        </p:txBody>
      </p:sp>
    </p:spTree>
    <p:extLst>
      <p:ext uri="{BB962C8B-B14F-4D97-AF65-F5344CB8AC3E}">
        <p14:creationId xmlns:p14="http://schemas.microsoft.com/office/powerpoint/2010/main" val="988511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17</a:t>
            </a:fld>
            <a:endParaRPr lang="es-ES"/>
          </a:p>
        </p:txBody>
      </p:sp>
    </p:spTree>
    <p:extLst>
      <p:ext uri="{BB962C8B-B14F-4D97-AF65-F5344CB8AC3E}">
        <p14:creationId xmlns:p14="http://schemas.microsoft.com/office/powerpoint/2010/main" val="221277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600"/>
              </a:spcAft>
            </a:pPr>
            <a:r>
              <a:rPr lang="en-GB" sz="1800" noProof="0">
                <a:effectLst/>
                <a:highlight>
                  <a:srgbClr val="FFFF00"/>
                </a:highlight>
                <a:latin typeface="Calibri" panose="020F0502020204030204" pitchFamily="34" charset="0"/>
                <a:ea typeface="Calibri Light" panose="020F0302020204030204" pitchFamily="34" charset="0"/>
                <a:cs typeface="Arial" panose="020B0604020202020204" pitchFamily="34" charset="0"/>
              </a:rPr>
              <a:t>The main goal of the progress monitorization is to provide an objective view of the project progress in terms of requirements and schedule, in respect to the initial estimations. To do so, we are going to stablish meetings with the development team, and with the client each time we achieve a milestone and at the end of each increment, this is to be able to pass to the next phase.</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GB" sz="1800" noProof="0">
                <a:effectLst/>
                <a:highlight>
                  <a:srgbClr val="FFFF00"/>
                </a:highlight>
                <a:latin typeface="Calibri" panose="020F0502020204030204" pitchFamily="34" charset="0"/>
                <a:ea typeface="Calibri Light" panose="020F0302020204030204" pitchFamily="34" charset="0"/>
                <a:cs typeface="Arial" panose="020B0604020202020204" pitchFamily="34" charset="0"/>
              </a:rPr>
              <a:t>We will develop a software configuration plan at the begging of the analysis phase, and once an element becomes baseline, the project manager must approve or reject any modification that is proposed for that element.</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808BA724-58FA-40AB-B5DF-E005BDD7D915}" type="slidenum">
              <a:rPr lang="es-ES" smtClean="0"/>
              <a:t>18</a:t>
            </a:fld>
            <a:endParaRPr lang="es-ES"/>
          </a:p>
        </p:txBody>
      </p:sp>
    </p:spTree>
    <p:extLst>
      <p:ext uri="{BB962C8B-B14F-4D97-AF65-F5344CB8AC3E}">
        <p14:creationId xmlns:p14="http://schemas.microsoft.com/office/powerpoint/2010/main" val="20223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We have four milestones in the project, almost at the end of each phase, when we are going to do a revision of the work performed. We can also see who is the responsible of each revision (the analyst for analysis, integration and installation, and the senior designer for design), as well as the documents obtained at the end of each milestone.</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The tools used are Gantt diagram, burndown schemas and meetings with the client to revise the progress.</a:t>
            </a:r>
          </a:p>
          <a:p>
            <a:pPr algn="just">
              <a:lnSpc>
                <a:spcPct val="107000"/>
              </a:lnSpc>
              <a:spcAft>
                <a:spcPts val="800"/>
              </a:spcAft>
            </a:pPr>
            <a:endPar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n-GB" sz="1800">
                <a:effectLst/>
                <a:highlight>
                  <a:srgbClr val="FFFF00"/>
                </a:highlight>
                <a:latin typeface="Calibri" panose="020F0502020204030204" pitchFamily="34" charset="0"/>
                <a:ea typeface="Calibri" panose="020F0502020204030204" pitchFamily="34" charset="0"/>
                <a:cs typeface="Arial" panose="020B0604020202020204" pitchFamily="34" charset="0"/>
              </a:rPr>
              <a:t>After each increment we will have a delivery to you, the client, with all the documents and code generated until that point.</a:t>
            </a:r>
            <a:endParaRPr lang="es-ES"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GB" sz="1800" noProof="0">
              <a:effectLst/>
              <a:latin typeface="Calibri" panose="020F0502020204030204" pitchFamily="34" charset="0"/>
              <a:ea typeface="Calibri" panose="020F050202020403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808BA724-58FA-40AB-B5DF-E005BDD7D915}" type="slidenum">
              <a:rPr lang="es-ES" smtClean="0"/>
              <a:t>19</a:t>
            </a:fld>
            <a:endParaRPr lang="es-ES"/>
          </a:p>
        </p:txBody>
      </p:sp>
    </p:spTree>
    <p:extLst>
      <p:ext uri="{BB962C8B-B14F-4D97-AF65-F5344CB8AC3E}">
        <p14:creationId xmlns:p14="http://schemas.microsoft.com/office/powerpoint/2010/main" val="2822691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For guaranteeing that all the requirements are fulfilled, we have developed a testing plan. This plan contains dynamic tests such as black box for all the modules and white box for two.</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As we have a limited estimate, we cannot afford to do white box testing in every module. So, we have decided to carry out white box testing only on the modules related with the Meeting Scheduling and Statistics Management subsystems, since they are more connected and are smaller. </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808BA724-58FA-40AB-B5DF-E005BDD7D915}" type="slidenum">
              <a:rPr lang="es-ES" smtClean="0"/>
              <a:t>20</a:t>
            </a:fld>
            <a:endParaRPr lang="es-ES"/>
          </a:p>
        </p:txBody>
      </p:sp>
    </p:spTree>
    <p:extLst>
      <p:ext uri="{BB962C8B-B14F-4D97-AF65-F5344CB8AC3E}">
        <p14:creationId xmlns:p14="http://schemas.microsoft.com/office/powerpoint/2010/main" val="1091104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21</a:t>
            </a:fld>
            <a:endParaRPr lang="es-ES"/>
          </a:p>
        </p:txBody>
      </p:sp>
    </p:spTree>
    <p:extLst>
      <p:ext uri="{BB962C8B-B14F-4D97-AF65-F5344CB8AC3E}">
        <p14:creationId xmlns:p14="http://schemas.microsoft.com/office/powerpoint/2010/main" val="60519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2</a:t>
            </a:fld>
            <a:endParaRPr lang="es-ES"/>
          </a:p>
        </p:txBody>
      </p:sp>
    </p:spTree>
    <p:extLst>
      <p:ext uri="{BB962C8B-B14F-4D97-AF65-F5344CB8AC3E}">
        <p14:creationId xmlns:p14="http://schemas.microsoft.com/office/powerpoint/2010/main" val="2084964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b="1"/>
              <a:t>Difficulties encountered</a:t>
            </a:r>
            <a:endParaRPr lang="en-US" b="1"/>
          </a:p>
          <a:p>
            <a:r>
              <a:rPr lang="en-GB"/>
              <a:t>It was difficult to find a good working schedule as well as good tools for doing and sharing the work between us, but as we were progressing, we learnt the best way to solve this problem, using Google Docs and Microsoft Office at the same time.</a:t>
            </a:r>
          </a:p>
          <a:p>
            <a:endParaRPr lang="en-US"/>
          </a:p>
          <a:p>
            <a:r>
              <a:rPr lang="en-GB" b="1"/>
              <a:t>Improvable aspects</a:t>
            </a:r>
            <a:endParaRPr lang="en-US" b="1"/>
          </a:p>
          <a:p>
            <a:r>
              <a:rPr lang="en-GB"/>
              <a:t>Some things we should improve, is to pay more attention when reviewing the documents before uploading, since we have had some errors that could have been easily corrected.</a:t>
            </a:r>
          </a:p>
          <a:p>
            <a:endParaRPr lang="en-US"/>
          </a:p>
          <a:p>
            <a:r>
              <a:rPr lang="en-GB" b="1"/>
              <a:t>Acquired knowledge</a:t>
            </a:r>
            <a:endParaRPr lang="en-US" b="1"/>
          </a:p>
          <a:p>
            <a:r>
              <a:rPr lang="en-GB"/>
              <a:t>We have learnt how to write technical formal documentation such as a viability plan, project estimations like workdays using Gantt Diagrams, using function points, and a risk plans as well as using the correct tools for it. And of course, we learnt how to be better at teamwork.</a:t>
            </a:r>
          </a:p>
          <a:p>
            <a:endParaRPr lang="en-US"/>
          </a:p>
          <a:p>
            <a:r>
              <a:rPr lang="en-GB" b="1"/>
              <a:t>Cohesion and teamwork</a:t>
            </a:r>
            <a:endParaRPr lang="en-US" b="1"/>
          </a:p>
          <a:p>
            <a:r>
              <a:rPr lang="en-GB"/>
              <a:t>We have tried to use the same templates that we were given along with the assignment, if possible.</a:t>
            </a:r>
            <a:endParaRPr lang="en-US"/>
          </a:p>
          <a:p>
            <a:r>
              <a:rPr lang="en-GB"/>
              <a:t>To perform an efficient team workflow we have tried that all the members of the team where available on all the working session to ensure communication and effective collaborative work.</a:t>
            </a:r>
            <a:endParaRPr lang="en-US"/>
          </a:p>
        </p:txBody>
      </p:sp>
      <p:sp>
        <p:nvSpPr>
          <p:cNvPr id="4" name="Marcador de número de diapositiva 3"/>
          <p:cNvSpPr>
            <a:spLocks noGrp="1"/>
          </p:cNvSpPr>
          <p:nvPr>
            <p:ph type="sldNum" sz="quarter" idx="5"/>
          </p:nvPr>
        </p:nvSpPr>
        <p:spPr/>
        <p:txBody>
          <a:bodyPr/>
          <a:lstStyle/>
          <a:p>
            <a:fld id="{808BA724-58FA-40AB-B5DF-E005BDD7D915}" type="slidenum">
              <a:rPr lang="es-ES" smtClean="0"/>
              <a:t>22</a:t>
            </a:fld>
            <a:endParaRPr lang="es-ES"/>
          </a:p>
        </p:txBody>
      </p:sp>
    </p:spTree>
    <p:extLst>
      <p:ext uri="{BB962C8B-B14F-4D97-AF65-F5344CB8AC3E}">
        <p14:creationId xmlns:p14="http://schemas.microsoft.com/office/powerpoint/2010/main" val="2898596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23</a:t>
            </a:fld>
            <a:endParaRPr lang="es-ES"/>
          </a:p>
        </p:txBody>
      </p:sp>
    </p:spTree>
    <p:extLst>
      <p:ext uri="{BB962C8B-B14F-4D97-AF65-F5344CB8AC3E}">
        <p14:creationId xmlns:p14="http://schemas.microsoft.com/office/powerpoint/2010/main" val="3731777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In order to guarantee the </a:t>
            </a:r>
            <a:r>
              <a:rPr lang="en-GB" sz="1800" b="1"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quality</a:t>
            </a: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 of the project, we downloaded the online versions of the documents to fix many bugs, Jorge mainly did that part.</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Regarding our </a:t>
            </a:r>
            <a:r>
              <a:rPr lang="en-GB" sz="1800" b="1"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work procedure</a:t>
            </a: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 we held meetings to determine how to face it.</a:t>
            </a:r>
            <a:r>
              <a:rPr lang="en-GB" sz="1800" noProof="0">
                <a:effectLst/>
                <a:highlight>
                  <a:srgbClr val="D3D3D3"/>
                </a:highlight>
                <a:latin typeface="Calibri" panose="020F0502020204030204" pitchFamily="34" charset="0"/>
                <a:ea typeface="Yu Mincho" panose="02020400000000000000" pitchFamily="18" charset="-128"/>
                <a:cs typeface="Arial" panose="020B0604020202020204" pitchFamily="34" charset="0"/>
              </a:rPr>
              <a:t> In those meetings we </a:t>
            </a: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divided the work.</a:t>
            </a:r>
            <a:r>
              <a:rPr lang="en-GB" sz="1800" noProof="0">
                <a:effectLst/>
                <a:highlight>
                  <a:srgbClr val="D3D3D3"/>
                </a:highlight>
                <a:latin typeface="Calibri" panose="020F0502020204030204" pitchFamily="34" charset="0"/>
                <a:ea typeface="Yu Mincho" panose="02020400000000000000" pitchFamily="18" charset="-128"/>
                <a:cs typeface="Arial" panose="020B0604020202020204" pitchFamily="34" charset="0"/>
              </a:rPr>
              <a:t> </a:t>
            </a: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And then revised each other’s.</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Regarding the </a:t>
            </a:r>
            <a:r>
              <a:rPr lang="en-GB" sz="1800" b="1"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team management</a:t>
            </a: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 each of us performed a role, Elena was the customer representative, Jorge the Project Documentation Manager and the Project quality manager and Rodrigo and I (Angel) were the project leader and head respectively.</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Individual </a:t>
            </a:r>
            <a:r>
              <a:rPr lang="en-GB" sz="1800" b="1"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or personal contribution</a:t>
            </a: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en-GB" sz="1800" b="1"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Jorge:</a:t>
            </a: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 I tried to revise grammar and coherence errors, by reading my own work and the one of my colleagues, as well as to give, maintain and correct the format.</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en-GB" sz="1800" b="1" noProof="0">
                <a:effectLst/>
                <a:highlight>
                  <a:srgbClr val="00FFFF"/>
                </a:highlight>
                <a:latin typeface="Calibri" panose="020F0502020204030204" pitchFamily="34" charset="0"/>
                <a:ea typeface="Calibri" panose="020F0502020204030204" pitchFamily="34" charset="0"/>
                <a:cs typeface="Arial" panose="020B0604020202020204" pitchFamily="34" charset="0"/>
              </a:rPr>
              <a:t>Pablo:</a:t>
            </a:r>
            <a:r>
              <a:rPr lang="en-GB" sz="1800" noProof="0">
                <a:effectLst/>
                <a:highlight>
                  <a:srgbClr val="00FFFF"/>
                </a:highlight>
                <a:latin typeface="Calibri" panose="020F0502020204030204" pitchFamily="34" charset="0"/>
                <a:ea typeface="Calibri" panose="020F0502020204030204" pitchFamily="34" charset="0"/>
                <a:cs typeface="Arial" panose="020B0604020202020204" pitchFamily="34" charset="0"/>
              </a:rPr>
              <a:t> I tried to coordinate the team to parallelize and optimize the work schedules as much as possible.</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en-GB" sz="1800" b="1" noProof="0">
                <a:effectLst/>
                <a:highlight>
                  <a:srgbClr val="00FF00"/>
                </a:highlight>
                <a:latin typeface="Calibri" panose="020F0502020204030204" pitchFamily="34" charset="0"/>
                <a:ea typeface="Calibri" panose="020F0502020204030204" pitchFamily="34" charset="0"/>
                <a:cs typeface="Arial" panose="020B0604020202020204" pitchFamily="34" charset="0"/>
              </a:rPr>
              <a:t>Rodrigo:</a:t>
            </a:r>
            <a:r>
              <a:rPr lang="en-GB" sz="1800" noProof="0">
                <a:effectLst/>
                <a:highlight>
                  <a:srgbClr val="00FF00"/>
                </a:highlight>
                <a:latin typeface="Calibri" panose="020F0502020204030204" pitchFamily="34" charset="0"/>
                <a:ea typeface="Calibri" panose="020F0502020204030204" pitchFamily="34" charset="0"/>
                <a:cs typeface="Arial" panose="020B0604020202020204" pitchFamily="34" charset="0"/>
              </a:rPr>
              <a:t> I tried keeping everything organized and knowing what part went where, trying to maintain a quality in the project.</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GB" sz="1800" b="1"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Ángel:</a:t>
            </a: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 I have tried to properly explain everything that I have done to make it easy for my partners to understand it.</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24</a:t>
            </a:fld>
            <a:endParaRPr lang="es-ES"/>
          </a:p>
        </p:txBody>
      </p:sp>
    </p:spTree>
    <p:extLst>
      <p:ext uri="{BB962C8B-B14F-4D97-AF65-F5344CB8AC3E}">
        <p14:creationId xmlns:p14="http://schemas.microsoft.com/office/powerpoint/2010/main" val="2271207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25</a:t>
            </a:fld>
            <a:endParaRPr lang="es-ES"/>
          </a:p>
        </p:txBody>
      </p:sp>
    </p:spTree>
    <p:extLst>
      <p:ext uri="{BB962C8B-B14F-4D97-AF65-F5344CB8AC3E}">
        <p14:creationId xmlns:p14="http://schemas.microsoft.com/office/powerpoint/2010/main" val="3665758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n-US"/>
              <a:t>To sum it up, we have designed a plan for developing and monitoring this software product using different techniques such as revisions, function point estimation and monitoring. We have estimated that it will take 328 working days and will have a total cost of more less 190,000€. </a:t>
            </a:r>
            <a:endParaRPr lang="es-ES"/>
          </a:p>
          <a:p>
            <a:r>
              <a:rPr lang="en-US"/>
              <a:t>Is there any question? </a:t>
            </a:r>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26</a:t>
            </a:fld>
            <a:endParaRPr lang="es-ES"/>
          </a:p>
        </p:txBody>
      </p:sp>
    </p:spTree>
    <p:extLst>
      <p:ext uri="{BB962C8B-B14F-4D97-AF65-F5344CB8AC3E}">
        <p14:creationId xmlns:p14="http://schemas.microsoft.com/office/powerpoint/2010/main" val="295086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a:effectLst/>
                <a:highlight>
                  <a:srgbClr val="FFFF00"/>
                </a:highlight>
                <a:latin typeface="Calibri" panose="020F0502020204030204" pitchFamily="34" charset="0"/>
                <a:ea typeface="Calibri" panose="020F0502020204030204" pitchFamily="34" charset="0"/>
                <a:cs typeface="Arial" panose="020B0604020202020204" pitchFamily="34" charset="0"/>
              </a:rPr>
              <a:t>We are going to talk about the project definition, then an estimation of the resources, the planning and finally how are we going to monitor everything we do, it is a lot, so let is get right into it!</a:t>
            </a:r>
            <a:endParaRPr lang="en-GB" sz="1800" noProof="0">
              <a:effectLst/>
              <a:latin typeface="Calibri" panose="020F0502020204030204" pitchFamily="34" charset="0"/>
              <a:ea typeface="Calibri" panose="020F050202020403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808BA724-58FA-40AB-B5DF-E005BDD7D915}" type="slidenum">
              <a:rPr lang="es-ES" smtClean="0"/>
              <a:t>3</a:t>
            </a:fld>
            <a:endParaRPr lang="es-ES"/>
          </a:p>
        </p:txBody>
      </p:sp>
    </p:spTree>
    <p:extLst>
      <p:ext uri="{BB962C8B-B14F-4D97-AF65-F5344CB8AC3E}">
        <p14:creationId xmlns:p14="http://schemas.microsoft.com/office/powerpoint/2010/main" val="369150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4</a:t>
            </a:fld>
            <a:endParaRPr lang="es-ES"/>
          </a:p>
        </p:txBody>
      </p:sp>
    </p:spTree>
    <p:extLst>
      <p:ext uri="{BB962C8B-B14F-4D97-AF65-F5344CB8AC3E}">
        <p14:creationId xmlns:p14="http://schemas.microsoft.com/office/powerpoint/2010/main" val="296329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rPr>
              <a:t>After going through analysis and design phases we obtained 5 subsystems where we covered all the requirements, these 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b="1">
              <a:effectLst/>
              <a:highlight>
                <a:srgbClr val="D3D3D3"/>
              </a:highlight>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a:effectLst/>
                <a:highlight>
                  <a:srgbClr val="D3D3D3"/>
                </a:highlight>
                <a:latin typeface="Calibri" panose="020F0502020204030204" pitchFamily="34" charset="0"/>
                <a:ea typeface="Times New Roman" panose="02020603050405020304" pitchFamily="18" charset="0"/>
                <a:cs typeface="Arial" panose="020B0604020202020204" pitchFamily="34" charset="0"/>
              </a:rPr>
              <a:t>1.- </a:t>
            </a:r>
            <a:r>
              <a:rPr lang="en-GB" sz="1800" b="1"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Team Management </a:t>
            </a:r>
            <a:endParaRPr lang="en-GB" sz="1800" noProof="0">
              <a:effectLst/>
              <a:highlight>
                <a:srgbClr val="D3D3D3"/>
              </a:highlight>
              <a:latin typeface="Calibri" panose="020F0502020204030204" pitchFamily="34" charset="0"/>
              <a:ea typeface="Calibri" panose="020F0502020204030204" pitchFamily="34" charset="0"/>
              <a:cs typeface="Arial" panose="020B0604020202020204" pitchFamily="34" charset="0"/>
            </a:endParaRPr>
          </a:p>
          <a:p>
            <a:pPr algn="just" fontAlgn="base"/>
            <a:r>
              <a:rPr lang="en-GB" sz="1800"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The requirements fulfilled are related to creation of teams, adding a student to the team, handling preferences between others.</a:t>
            </a:r>
            <a:endParaRPr lang="en-GB" sz="1800" noProof="0">
              <a:effectLst/>
              <a:latin typeface="Times New Roman" panose="02020603050405020304" pitchFamily="18" charset="0"/>
              <a:ea typeface="Times New Roman" panose="02020603050405020304" pitchFamily="18" charset="0"/>
            </a:endParaRPr>
          </a:p>
          <a:p>
            <a:pPr algn="just" fontAlgn="base"/>
            <a:r>
              <a:rPr lang="es-ES" sz="180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 </a:t>
            </a:r>
            <a:endParaRPr lang="es-ES" sz="1800">
              <a:effectLst/>
              <a:latin typeface="Times New Roman" panose="02020603050405020304" pitchFamily="18" charset="0"/>
              <a:ea typeface="Times New Roman" panose="02020603050405020304" pitchFamily="18" charset="0"/>
            </a:endParaRPr>
          </a:p>
          <a:p>
            <a:pPr algn="just" fontAlgn="base"/>
            <a:r>
              <a:rPr lang="en-GB" sz="1800" b="1"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2.- Meeting Scheduling </a:t>
            </a:r>
            <a:endParaRPr lang="en-GB" sz="1800" noProof="0">
              <a:effectLst/>
              <a:latin typeface="Times New Roman" panose="02020603050405020304" pitchFamily="18" charset="0"/>
              <a:ea typeface="Times New Roman" panose="02020603050405020304" pitchFamily="18" charset="0"/>
            </a:endParaRPr>
          </a:p>
          <a:p>
            <a:pPr algn="just" fontAlgn="base"/>
            <a:r>
              <a:rPr lang="en-GB" sz="1800"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The Meeting Scheduling Subsystem allows students to see pending or completed teamwork meetings. </a:t>
            </a:r>
            <a:endParaRPr lang="en-GB" sz="1800" noProof="0">
              <a:effectLst/>
              <a:latin typeface="Times New Roman" panose="02020603050405020304" pitchFamily="18" charset="0"/>
              <a:ea typeface="Times New Roman" panose="02020603050405020304" pitchFamily="18" charset="0"/>
            </a:endParaRPr>
          </a:p>
          <a:p>
            <a:pPr algn="just" fontAlgn="base"/>
            <a:r>
              <a:rPr lang="es-ES" sz="180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 </a:t>
            </a:r>
            <a:endParaRPr lang="es-ES" sz="1800">
              <a:effectLst/>
              <a:latin typeface="Times New Roman" panose="02020603050405020304" pitchFamily="18" charset="0"/>
              <a:ea typeface="Times New Roman" panose="02020603050405020304" pitchFamily="18" charset="0"/>
            </a:endParaRPr>
          </a:p>
          <a:p>
            <a:pPr algn="just" fontAlgn="base"/>
            <a:r>
              <a:rPr lang="en-GB" sz="1800" b="1"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3.- Meeting Management </a:t>
            </a:r>
            <a:endParaRPr lang="en-GB" sz="1800" noProof="0">
              <a:effectLst/>
              <a:latin typeface="Times New Roman" panose="02020603050405020304" pitchFamily="18" charset="0"/>
              <a:ea typeface="Times New Roman" panose="02020603050405020304" pitchFamily="18" charset="0"/>
            </a:endParaRPr>
          </a:p>
          <a:p>
            <a:pPr algn="just" fontAlgn="base"/>
            <a:r>
              <a:rPr lang="en-GB" sz="1800"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The Meeting Management Subsystem will handle the requirements regarding creating meetings, having a meeting date agreement mechanism and managing the rooms that make up the meeting infrastructure. </a:t>
            </a:r>
            <a:endParaRPr lang="en-GB" sz="1800" noProof="0">
              <a:effectLst/>
              <a:latin typeface="Times New Roman" panose="02020603050405020304" pitchFamily="18" charset="0"/>
              <a:ea typeface="Times New Roman" panose="02020603050405020304" pitchFamily="18" charset="0"/>
            </a:endParaRPr>
          </a:p>
          <a:p>
            <a:pPr marL="685800" algn="just" fontAlgn="base"/>
            <a:r>
              <a:rPr lang="es-ES" sz="180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 </a:t>
            </a:r>
            <a:endParaRPr lang="es-ES" sz="1800">
              <a:effectLst/>
              <a:latin typeface="Times New Roman" panose="02020603050405020304" pitchFamily="18" charset="0"/>
              <a:ea typeface="Times New Roman" panose="02020603050405020304" pitchFamily="18" charset="0"/>
            </a:endParaRPr>
          </a:p>
          <a:p>
            <a:pPr algn="just" fontAlgn="base"/>
            <a:r>
              <a:rPr lang="en-GB" sz="1800" b="1"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4.- Meeting-making </a:t>
            </a:r>
            <a:endParaRPr lang="en-GB" sz="1800" noProof="0">
              <a:effectLst/>
              <a:latin typeface="Times New Roman" panose="02020603050405020304" pitchFamily="18" charset="0"/>
              <a:ea typeface="Times New Roman" panose="02020603050405020304" pitchFamily="18" charset="0"/>
            </a:endParaRPr>
          </a:p>
          <a:p>
            <a:pPr algn="just" fontAlgn="base"/>
            <a:r>
              <a:rPr lang="en-GB" sz="1800"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The Meeting-making subsystem will manage the automatic delivery of practical assignments to Moodle, provides an in-call toolbox for students, that will include the all the necessary tools that the student may need during the call.</a:t>
            </a:r>
            <a:endParaRPr lang="en-GB" sz="1800" noProof="0">
              <a:effectLst/>
              <a:latin typeface="Times New Roman" panose="02020603050405020304" pitchFamily="18" charset="0"/>
              <a:ea typeface="Times New Roman" panose="02020603050405020304" pitchFamily="18" charset="0"/>
            </a:endParaRPr>
          </a:p>
          <a:p>
            <a:pPr algn="just" fontAlgn="base"/>
            <a:r>
              <a:rPr lang="es-ES" sz="180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 </a:t>
            </a:r>
            <a:endParaRPr lang="es-ES" sz="1800">
              <a:effectLst/>
              <a:latin typeface="Times New Roman" panose="02020603050405020304" pitchFamily="18" charset="0"/>
              <a:ea typeface="Times New Roman" panose="02020603050405020304" pitchFamily="18" charset="0"/>
            </a:endParaRPr>
          </a:p>
          <a:p>
            <a:pPr algn="just" fontAlgn="base"/>
            <a:r>
              <a:rPr lang="en-GB" sz="1800" b="1"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5.- Statistics Management Subsystem </a:t>
            </a:r>
            <a:endParaRPr lang="en-GB" sz="1800" noProof="0">
              <a:effectLst/>
              <a:latin typeface="Times New Roman" panose="02020603050405020304" pitchFamily="18" charset="0"/>
              <a:ea typeface="Times New Roman" panose="02020603050405020304" pitchFamily="18" charset="0"/>
            </a:endParaRPr>
          </a:p>
          <a:p>
            <a:pPr algn="just" fontAlgn="base"/>
            <a:r>
              <a:rPr lang="en-GB" sz="1800" noProof="0">
                <a:effectLst/>
                <a:highlight>
                  <a:srgbClr val="D3D3D3"/>
                </a:highlight>
                <a:latin typeface="Calibri" panose="020F0502020204030204" pitchFamily="34" charset="0"/>
                <a:ea typeface="Times New Roman" panose="02020603050405020304" pitchFamily="18" charset="0"/>
                <a:cs typeface="Arial" panose="020B0604020202020204" pitchFamily="34" charset="0"/>
              </a:rPr>
              <a:t>The Statistics Management Subsystem will cover professors textual and graphical reports. These reports must contain enough information for teachers to evaluate the scope and complexity of the practical assignments. </a:t>
            </a:r>
            <a:endParaRPr lang="en-GB" sz="1800" noProof="0">
              <a:effectLst/>
              <a:latin typeface="Times New Roman" panose="02020603050405020304" pitchFamily="18" charset="0"/>
              <a:ea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808BA724-58FA-40AB-B5DF-E005BDD7D915}" type="slidenum">
              <a:rPr lang="es-ES" smtClean="0"/>
              <a:t>5</a:t>
            </a:fld>
            <a:endParaRPr lang="es-ES"/>
          </a:p>
        </p:txBody>
      </p:sp>
    </p:spTree>
    <p:extLst>
      <p:ext uri="{BB962C8B-B14F-4D97-AF65-F5344CB8AC3E}">
        <p14:creationId xmlns:p14="http://schemas.microsoft.com/office/powerpoint/2010/main" val="306669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6</a:t>
            </a:fld>
            <a:endParaRPr lang="es-ES"/>
          </a:p>
        </p:txBody>
      </p:sp>
    </p:spTree>
    <p:extLst>
      <p:ext uri="{BB962C8B-B14F-4D97-AF65-F5344CB8AC3E}">
        <p14:creationId xmlns:p14="http://schemas.microsoft.com/office/powerpoint/2010/main" val="560317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n-GB"/>
              <a:t>The project estimation has been calculated using an </a:t>
            </a:r>
            <a:r>
              <a:rPr lang="en-GB" b="1"/>
              <a:t>empirical technique</a:t>
            </a:r>
            <a:r>
              <a:rPr lang="en-GB"/>
              <a:t> based on Function Points and adjusted with its complexity factor.</a:t>
            </a:r>
            <a:endParaRPr lang="en-US"/>
          </a:p>
          <a:p>
            <a:pPr algn="just"/>
            <a:r>
              <a:rPr lang="en-GB"/>
              <a:t>In the system data is transferred online in both directions between the server and the client, it has a high </a:t>
            </a:r>
            <a:r>
              <a:rPr lang="en-GB" b="1"/>
              <a:t>Distributed Data Processing </a:t>
            </a:r>
            <a:r>
              <a:rPr lang="en-GB"/>
              <a:t>complexity. As it is an interactive web portal, we will need an admissible time response and the system will have most of its inputs from online user interactions, hence it has some </a:t>
            </a:r>
            <a:r>
              <a:rPr lang="en-GB" b="1"/>
              <a:t>Performance</a:t>
            </a:r>
            <a:r>
              <a:rPr lang="en-GB"/>
              <a:t> complexity and a lot of </a:t>
            </a:r>
            <a:r>
              <a:rPr lang="en-GB" b="1"/>
              <a:t>On-line Data Entries</a:t>
            </a:r>
            <a:r>
              <a:rPr lang="en-GB"/>
              <a:t>.</a:t>
            </a:r>
            <a:endParaRPr lang="en-US"/>
          </a:p>
          <a:p>
            <a:pPr algn="just"/>
            <a:r>
              <a:rPr lang="en-GB"/>
              <a:t>On the other hand, as we have an adjustment factor of 1, we get the same amount of UFP than AFP, resulting in a total of 289 AFP.</a:t>
            </a:r>
            <a:endParaRPr lang="en-US"/>
          </a:p>
        </p:txBody>
      </p:sp>
      <p:sp>
        <p:nvSpPr>
          <p:cNvPr id="4" name="Marcador de número de diapositiva 3"/>
          <p:cNvSpPr>
            <a:spLocks noGrp="1"/>
          </p:cNvSpPr>
          <p:nvPr>
            <p:ph type="sldNum" sz="quarter" idx="5"/>
          </p:nvPr>
        </p:nvSpPr>
        <p:spPr/>
        <p:txBody>
          <a:bodyPr/>
          <a:lstStyle/>
          <a:p>
            <a:fld id="{808BA724-58FA-40AB-B5DF-E005BDD7D915}" type="slidenum">
              <a:rPr lang="es-ES" smtClean="0"/>
              <a:t>7</a:t>
            </a:fld>
            <a:endParaRPr lang="es-ES"/>
          </a:p>
        </p:txBody>
      </p:sp>
    </p:spTree>
    <p:extLst>
      <p:ext uri="{BB962C8B-B14F-4D97-AF65-F5344CB8AC3E}">
        <p14:creationId xmlns:p14="http://schemas.microsoft.com/office/powerpoint/2010/main" val="2770962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a:t>In this table we can see different estimations for the project based on its adjusted function points, we would need an average of 20 people per month working on our project and it would take around 418 days. We have chosen to develop the system on an OO Language, and based on the metrics from an internal survey of our company it takes around 29 LOC and 0.5 pages of documentation per AFP, resulting in more than 8K LOC and 145 documentation pages.</a:t>
            </a:r>
            <a:endParaRPr lang="en-US"/>
          </a:p>
        </p:txBody>
      </p:sp>
      <p:sp>
        <p:nvSpPr>
          <p:cNvPr id="4" name="Marcador de número de diapositiva 3"/>
          <p:cNvSpPr>
            <a:spLocks noGrp="1"/>
          </p:cNvSpPr>
          <p:nvPr>
            <p:ph type="sldNum" sz="quarter" idx="5"/>
          </p:nvPr>
        </p:nvSpPr>
        <p:spPr/>
        <p:txBody>
          <a:bodyPr/>
          <a:lstStyle/>
          <a:p>
            <a:fld id="{808BA724-58FA-40AB-B5DF-E005BDD7D915}" type="slidenum">
              <a:rPr lang="es-ES" smtClean="0"/>
              <a:t>8</a:t>
            </a:fld>
            <a:endParaRPr lang="es-ES"/>
          </a:p>
        </p:txBody>
      </p:sp>
    </p:spTree>
    <p:extLst>
      <p:ext uri="{BB962C8B-B14F-4D97-AF65-F5344CB8AC3E}">
        <p14:creationId xmlns:p14="http://schemas.microsoft.com/office/powerpoint/2010/main" val="203538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08BA724-58FA-40AB-B5DF-E005BDD7D915}" type="slidenum">
              <a:rPr lang="es-ES" smtClean="0"/>
              <a:t>9</a:t>
            </a:fld>
            <a:endParaRPr lang="es-ES"/>
          </a:p>
        </p:txBody>
      </p:sp>
    </p:spTree>
    <p:extLst>
      <p:ext uri="{BB962C8B-B14F-4D97-AF65-F5344CB8AC3E}">
        <p14:creationId xmlns:p14="http://schemas.microsoft.com/office/powerpoint/2010/main" val="195633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835E41-B68C-4C9D-B8E3-6013BB379E36}" type="datetime1">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52225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C3D6B-25F9-4077-AA8A-7D6493E19F50}" type="datetime1">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40304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AF0669C-D1F8-416C-B031-B52BC298D7BE}" type="datetime1">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833402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3853B22-16E8-4F20-B579-CD3CB9301952}" type="datetime1">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905675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5C8A8-5F18-4150-B024-533BC8844A33}" type="datetime1">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14872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491068-10E0-4447-8F31-629AFC3E48C6}" type="datetime1">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71331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12B303-71ED-41B1-8F09-6B1111E3FB73}" type="datetime1">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99222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693DB-5651-4D3D-AFBC-78C87C91B7DF}" type="datetime1">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82555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2EE9E4-2464-4CC3-B9F5-5CDD122A669F}" type="datetime1">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43855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2C05E0-40B8-4B31-9E5D-55E994D08E96}" type="datetime1">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24796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258486-7270-4FCC-9404-581FC08947B8}" type="datetime1">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36392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923CE-3C52-4D19-80BF-AEB1CE7A236D}" type="datetime1">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6902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76FD86-37FC-4F26-B792-B026C5E7EB78}" type="datetime1">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94495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EC80EB6-F58E-4E47-BEF1-040865981E71}" type="datetime1">
              <a:rPr lang="en-US" smtClean="0"/>
              <a:t>5/26/2021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88630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CA76B73-F105-4F51-8088-886F4F8A3F41}" type="datetime1">
              <a:rPr lang="en-US" smtClean="0"/>
              <a:t>5/26/2021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590651614"/>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EABE3A-66D6-48E5-BBDF-85CB50054885}"/>
              </a:ext>
            </a:extLst>
          </p:cNvPr>
          <p:cNvSpPr>
            <a:spLocks noGrp="1"/>
          </p:cNvSpPr>
          <p:nvPr>
            <p:ph type="ctrTitle"/>
          </p:nvPr>
        </p:nvSpPr>
        <p:spPr>
          <a:xfrm>
            <a:off x="810000" y="447188"/>
            <a:ext cx="10571998" cy="970450"/>
          </a:xfrm>
        </p:spPr>
        <p:txBody>
          <a:bodyPr vert="horz" lIns="91440" tIns="45720" rIns="91440" bIns="45720" rtlCol="0" anchor="b">
            <a:normAutofit/>
          </a:bodyPr>
          <a:lstStyle/>
          <a:p>
            <a:r>
              <a:rPr lang="en-GB" sz="4000"/>
              <a:t>Project plan of TEAMTEAM</a:t>
            </a:r>
          </a:p>
        </p:txBody>
      </p:sp>
      <p:sp>
        <p:nvSpPr>
          <p:cNvPr id="18" name="Rounded Rectangle 10">
            <a:extLst>
              <a:ext uri="{FF2B5EF4-FFF2-40B4-BE49-F238E27FC236}">
                <a16:creationId xmlns:a16="http://schemas.microsoft.com/office/drawing/2014/main" id="{A03D1632-AE37-4C4F-895D-3223C0DC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2319866"/>
            <a:ext cx="3163646" cy="3882255"/>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9FB894BD-E20F-41E1-9C85-2F1A15D6B966}"/>
              </a:ext>
            </a:extLst>
          </p:cNvPr>
          <p:cNvPicPr>
            <a:picLocks noChangeAspect="1"/>
          </p:cNvPicPr>
          <p:nvPr/>
        </p:nvPicPr>
        <p:blipFill>
          <a:blip r:embed="rId3">
            <a:extLst>
              <a:ext uri="{28A0092B-C50C-407E-A947-70E740481C1C}">
                <a14:useLocalDpi xmlns:a14="http://schemas.microsoft.com/office/drawing/2010/main" val="0"/>
              </a:ext>
            </a:extLst>
          </a:blip>
          <a:srcRect l="98" r="98"/>
          <a:stretch/>
        </p:blipFill>
        <p:spPr>
          <a:xfrm>
            <a:off x="1165241" y="2653095"/>
            <a:ext cx="2451647" cy="2466416"/>
          </a:xfrm>
          <a:prstGeom prst="roundRect">
            <a:avLst>
              <a:gd name="adj" fmla="val 3876"/>
            </a:avLst>
          </a:prstGeom>
          <a:ln>
            <a:noFill/>
          </a:ln>
          <a:effectLst/>
        </p:spPr>
      </p:pic>
      <p:pic>
        <p:nvPicPr>
          <p:cNvPr id="4" name="Picture 4">
            <a:extLst>
              <a:ext uri="{FF2B5EF4-FFF2-40B4-BE49-F238E27FC236}">
                <a16:creationId xmlns:a16="http://schemas.microsoft.com/office/drawing/2014/main" id="{DF827B8F-019A-4484-9533-0A70D98F4986}"/>
              </a:ext>
            </a:extLst>
          </p:cNvPr>
          <p:cNvPicPr>
            <a:picLocks noChangeAspect="1"/>
          </p:cNvPicPr>
          <p:nvPr/>
        </p:nvPicPr>
        <p:blipFill>
          <a:blip r:embed="rId4"/>
          <a:stretch>
            <a:fillRect/>
          </a:stretch>
        </p:blipFill>
        <p:spPr>
          <a:xfrm>
            <a:off x="1722438" y="5260022"/>
            <a:ext cx="1331009" cy="704922"/>
          </a:xfrm>
          <a:prstGeom prst="roundRect">
            <a:avLst>
              <a:gd name="adj" fmla="val 3876"/>
            </a:avLst>
          </a:prstGeom>
          <a:ln>
            <a:noFill/>
          </a:ln>
          <a:effectLst/>
        </p:spPr>
      </p:pic>
      <p:sp>
        <p:nvSpPr>
          <p:cNvPr id="3" name="Subtitle 2">
            <a:extLst>
              <a:ext uri="{FF2B5EF4-FFF2-40B4-BE49-F238E27FC236}">
                <a16:creationId xmlns:a16="http://schemas.microsoft.com/office/drawing/2014/main" id="{4C16F0F2-568C-4996-A270-0DD6A6B4038B}"/>
              </a:ext>
            </a:extLst>
          </p:cNvPr>
          <p:cNvSpPr>
            <a:spLocks noGrp="1"/>
          </p:cNvSpPr>
          <p:nvPr>
            <p:ph type="subTitle" idx="1"/>
          </p:nvPr>
        </p:nvSpPr>
        <p:spPr>
          <a:xfrm>
            <a:off x="4468109" y="1713459"/>
            <a:ext cx="5197701" cy="3769610"/>
          </a:xfrm>
        </p:spPr>
        <p:txBody>
          <a:bodyPr vert="horz" lIns="91440" tIns="45720" rIns="91440" bIns="45720" rtlCol="0" anchor="ctr">
            <a:normAutofit/>
          </a:bodyPr>
          <a:lstStyle/>
          <a:p>
            <a:r>
              <a:rPr lang="en-US">
                <a:solidFill>
                  <a:schemeClr val="bg1"/>
                </a:solidFill>
              </a:rPr>
              <a:t>    </a:t>
            </a:r>
          </a:p>
          <a:p>
            <a:r>
              <a:rPr lang="es-ES">
                <a:solidFill>
                  <a:schemeClr val="bg1"/>
                </a:solidFill>
              </a:rPr>
              <a:t>Jorge Blanco Rey</a:t>
            </a:r>
          </a:p>
          <a:p>
            <a:r>
              <a:rPr lang="es-ES">
                <a:solidFill>
                  <a:schemeClr val="bg1"/>
                </a:solidFill>
              </a:rPr>
              <a:t>Ángel Casanova </a:t>
            </a:r>
            <a:r>
              <a:rPr lang="es-ES" err="1">
                <a:solidFill>
                  <a:schemeClr val="bg1"/>
                </a:solidFill>
              </a:rPr>
              <a:t>Bienzobas</a:t>
            </a:r>
            <a:r>
              <a:rPr lang="es-ES">
                <a:solidFill>
                  <a:schemeClr val="bg1"/>
                </a:solidFill>
              </a:rPr>
              <a:t>	</a:t>
            </a:r>
          </a:p>
          <a:p>
            <a:r>
              <a:rPr lang="es-ES">
                <a:solidFill>
                  <a:schemeClr val="bg1"/>
                </a:solidFill>
              </a:rPr>
              <a:t>Rodrigo Juez Hernández</a:t>
            </a:r>
          </a:p>
          <a:p>
            <a:r>
              <a:rPr lang="es-ES">
                <a:solidFill>
                  <a:schemeClr val="bg1"/>
                </a:solidFill>
              </a:rPr>
              <a:t>Pablo </a:t>
            </a:r>
            <a:r>
              <a:rPr lang="es-ES" err="1">
                <a:solidFill>
                  <a:schemeClr val="bg1"/>
                </a:solidFill>
              </a:rPr>
              <a:t>Soëtard</a:t>
            </a:r>
            <a:r>
              <a:rPr lang="es-ES">
                <a:solidFill>
                  <a:schemeClr val="bg1"/>
                </a:solidFill>
              </a:rPr>
              <a:t> García</a:t>
            </a:r>
          </a:p>
          <a:p>
            <a:r>
              <a:rPr lang="en-GB" b="1">
                <a:solidFill>
                  <a:schemeClr val="bg1"/>
                </a:solidFill>
              </a:rPr>
              <a:t>Group: 2391, team 2</a:t>
            </a:r>
          </a:p>
          <a:p>
            <a:pPr>
              <a:buFont typeface="Wingdings 2" charset="2"/>
              <a:buChar char=""/>
            </a:pPr>
            <a:endParaRPr lang="en-US"/>
          </a:p>
        </p:txBody>
      </p:sp>
    </p:spTree>
    <p:extLst>
      <p:ext uri="{BB962C8B-B14F-4D97-AF65-F5344CB8AC3E}">
        <p14:creationId xmlns:p14="http://schemas.microsoft.com/office/powerpoint/2010/main" val="123028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2B06F-6E69-4A83-A388-1441CBA6D527}"/>
              </a:ext>
            </a:extLst>
          </p:cNvPr>
          <p:cNvSpPr>
            <a:spLocks noGrp="1"/>
          </p:cNvSpPr>
          <p:nvPr>
            <p:ph type="title"/>
          </p:nvPr>
        </p:nvSpPr>
        <p:spPr/>
        <p:txBody>
          <a:bodyPr/>
          <a:lstStyle/>
          <a:p>
            <a:r>
              <a:rPr lang="es-ES"/>
              <a:t>4. </a:t>
            </a:r>
            <a:r>
              <a:rPr lang="en-GB"/>
              <a:t>Project Planning</a:t>
            </a:r>
          </a:p>
        </p:txBody>
      </p:sp>
      <p:sp>
        <p:nvSpPr>
          <p:cNvPr id="4" name="Marcador de número de diapositiva 3">
            <a:extLst>
              <a:ext uri="{FF2B5EF4-FFF2-40B4-BE49-F238E27FC236}">
                <a16:creationId xmlns:a16="http://schemas.microsoft.com/office/drawing/2014/main" id="{F61F6F53-A603-4A09-841C-08A12F4AA1A6}"/>
              </a:ext>
            </a:extLst>
          </p:cNvPr>
          <p:cNvSpPr>
            <a:spLocks noGrp="1"/>
          </p:cNvSpPr>
          <p:nvPr>
            <p:ph type="sldNum" sz="quarter" idx="12"/>
          </p:nvPr>
        </p:nvSpPr>
        <p:spPr/>
        <p:txBody>
          <a:bodyPr/>
          <a:lstStyle/>
          <a:p>
            <a:fld id="{D57F1E4F-1CFF-5643-939E-217C01CDF565}" type="slidenum">
              <a:rPr lang="en-US" smtClean="0"/>
              <a:pPr/>
              <a:t>10</a:t>
            </a:fld>
            <a:endParaRPr lang="en-US"/>
          </a:p>
        </p:txBody>
      </p:sp>
      <p:graphicFrame>
        <p:nvGraphicFramePr>
          <p:cNvPr id="7" name="Tabla 7">
            <a:extLst>
              <a:ext uri="{FF2B5EF4-FFF2-40B4-BE49-F238E27FC236}">
                <a16:creationId xmlns:a16="http://schemas.microsoft.com/office/drawing/2014/main" id="{248269FD-235E-45C1-B5B7-46F1F529D519}"/>
              </a:ext>
            </a:extLst>
          </p:cNvPr>
          <p:cNvGraphicFramePr>
            <a:graphicFrameLocks noGrp="1"/>
          </p:cNvGraphicFramePr>
          <p:nvPr>
            <p:ph idx="1"/>
            <p:extLst>
              <p:ext uri="{D42A27DB-BD31-4B8C-83A1-F6EECF244321}">
                <p14:modId xmlns:p14="http://schemas.microsoft.com/office/powerpoint/2010/main" val="629599482"/>
              </p:ext>
            </p:extLst>
          </p:nvPr>
        </p:nvGraphicFramePr>
        <p:xfrm>
          <a:off x="700325" y="2498574"/>
          <a:ext cx="6123261" cy="3679514"/>
        </p:xfrm>
        <a:graphic>
          <a:graphicData uri="http://schemas.openxmlformats.org/drawingml/2006/table">
            <a:tbl>
              <a:tblPr firstRow="1" bandRow="1">
                <a:tableStyleId>{5C22544A-7EE6-4342-B048-85BDC9FD1C3A}</a:tableStyleId>
              </a:tblPr>
              <a:tblGrid>
                <a:gridCol w="1094837">
                  <a:extLst>
                    <a:ext uri="{9D8B030D-6E8A-4147-A177-3AD203B41FA5}">
                      <a16:colId xmlns:a16="http://schemas.microsoft.com/office/drawing/2014/main" val="428848342"/>
                    </a:ext>
                  </a:extLst>
                </a:gridCol>
                <a:gridCol w="1458720">
                  <a:extLst>
                    <a:ext uri="{9D8B030D-6E8A-4147-A177-3AD203B41FA5}">
                      <a16:colId xmlns:a16="http://schemas.microsoft.com/office/drawing/2014/main" val="241591618"/>
                    </a:ext>
                  </a:extLst>
                </a:gridCol>
                <a:gridCol w="1078240">
                  <a:extLst>
                    <a:ext uri="{9D8B030D-6E8A-4147-A177-3AD203B41FA5}">
                      <a16:colId xmlns:a16="http://schemas.microsoft.com/office/drawing/2014/main" val="2696749350"/>
                    </a:ext>
                  </a:extLst>
                </a:gridCol>
                <a:gridCol w="1537849">
                  <a:extLst>
                    <a:ext uri="{9D8B030D-6E8A-4147-A177-3AD203B41FA5}">
                      <a16:colId xmlns:a16="http://schemas.microsoft.com/office/drawing/2014/main" val="3227050994"/>
                    </a:ext>
                  </a:extLst>
                </a:gridCol>
                <a:gridCol w="953615">
                  <a:extLst>
                    <a:ext uri="{9D8B030D-6E8A-4147-A177-3AD203B41FA5}">
                      <a16:colId xmlns:a16="http://schemas.microsoft.com/office/drawing/2014/main" val="837543801"/>
                    </a:ext>
                  </a:extLst>
                </a:gridCol>
              </a:tblGrid>
              <a:tr h="875354">
                <a:tc>
                  <a:txBody>
                    <a:bodyPr/>
                    <a:lstStyle/>
                    <a:p>
                      <a:pPr lvl="0" algn="ctr">
                        <a:buNone/>
                      </a:pPr>
                      <a:r>
                        <a:rPr lang="en-GB" sz="1400" noProof="0"/>
                        <a:t>Increment</a:t>
                      </a:r>
                    </a:p>
                  </a:txBody>
                  <a:tcPr anchor="ctr"/>
                </a:tc>
                <a:tc>
                  <a:txBody>
                    <a:bodyPr/>
                    <a:lstStyle/>
                    <a:p>
                      <a:pPr algn="ctr"/>
                      <a:r>
                        <a:rPr lang="en-GB" sz="1400" noProof="0"/>
                        <a:t>Subsystems per Increment</a:t>
                      </a:r>
                    </a:p>
                  </a:txBody>
                  <a:tcPr anchor="ctr"/>
                </a:tc>
                <a:tc>
                  <a:txBody>
                    <a:bodyPr/>
                    <a:lstStyle/>
                    <a:p>
                      <a:pPr algn="ctr"/>
                      <a:r>
                        <a:rPr lang="en-GB" sz="1400" noProof="0"/>
                        <a:t>Adjusted Function Points</a:t>
                      </a:r>
                    </a:p>
                  </a:txBody>
                  <a:tcPr anchor="ctr"/>
                </a:tc>
                <a:tc>
                  <a:txBody>
                    <a:bodyPr/>
                    <a:lstStyle/>
                    <a:p>
                      <a:pPr algn="ctr"/>
                      <a:r>
                        <a:rPr lang="en-GB" sz="1400" noProof="0"/>
                        <a:t>Effort</a:t>
                      </a:r>
                    </a:p>
                    <a:p>
                      <a:pPr lvl="0" algn="ctr">
                        <a:buNone/>
                      </a:pPr>
                      <a:r>
                        <a:rPr lang="en-GB" sz="1400" noProof="0"/>
                        <a:t>(Person/Month)</a:t>
                      </a:r>
                    </a:p>
                  </a:txBody>
                  <a:tcPr anchor="ctr"/>
                </a:tc>
                <a:tc>
                  <a:txBody>
                    <a:bodyPr/>
                    <a:lstStyle/>
                    <a:p>
                      <a:pPr algn="ctr"/>
                      <a:r>
                        <a:rPr lang="en-GB" sz="1400" noProof="0"/>
                        <a:t>Time (days)</a:t>
                      </a:r>
                    </a:p>
                  </a:txBody>
                  <a:tcPr anchor="ctr"/>
                </a:tc>
                <a:extLst>
                  <a:ext uri="{0D108BD9-81ED-4DB2-BD59-A6C34878D82A}">
                    <a16:rowId xmlns:a16="http://schemas.microsoft.com/office/drawing/2014/main" val="3910254413"/>
                  </a:ext>
                </a:extLst>
              </a:tr>
              <a:tr h="513129">
                <a:tc rowSpan="2">
                  <a:txBody>
                    <a:bodyPr/>
                    <a:lstStyle/>
                    <a:p>
                      <a:pPr algn="ctr"/>
                      <a:r>
                        <a:rPr lang="es-ES" sz="1400"/>
                        <a:t>1</a:t>
                      </a:r>
                    </a:p>
                  </a:txBody>
                  <a:tcPr anchor="ctr"/>
                </a:tc>
                <a:tc>
                  <a:txBody>
                    <a:bodyPr/>
                    <a:lstStyle/>
                    <a:p>
                      <a:pPr algn="ctr"/>
                      <a:r>
                        <a:rPr lang="en-GB" sz="1400" noProof="0"/>
                        <a:t>Team Management</a:t>
                      </a:r>
                    </a:p>
                  </a:txBody>
                  <a:tcPr anchor="ctr"/>
                </a:tc>
                <a:tc rowSpan="2">
                  <a:txBody>
                    <a:bodyPr/>
                    <a:lstStyle/>
                    <a:p>
                      <a:pPr algn="ctr"/>
                      <a:r>
                        <a:rPr lang="es-ES" sz="1400"/>
                        <a:t>131</a:t>
                      </a:r>
                    </a:p>
                  </a:txBody>
                  <a:tcPr anchor="ctr"/>
                </a:tc>
                <a:tc rowSpan="2">
                  <a:txBody>
                    <a:bodyPr/>
                    <a:lstStyle/>
                    <a:p>
                      <a:pPr algn="ctr"/>
                      <a:r>
                        <a:rPr lang="es-ES" sz="1400"/>
                        <a:t>8.73</a:t>
                      </a:r>
                    </a:p>
                  </a:txBody>
                  <a:tcPr anchor="ctr"/>
                </a:tc>
                <a:tc rowSpan="2">
                  <a:txBody>
                    <a:bodyPr/>
                    <a:lstStyle/>
                    <a:p>
                      <a:pPr algn="ctr"/>
                      <a:r>
                        <a:rPr lang="es-ES" sz="1400"/>
                        <a:t>155</a:t>
                      </a:r>
                    </a:p>
                  </a:txBody>
                  <a:tcPr anchor="ctr"/>
                </a:tc>
                <a:extLst>
                  <a:ext uri="{0D108BD9-81ED-4DB2-BD59-A6C34878D82A}">
                    <a16:rowId xmlns:a16="http://schemas.microsoft.com/office/drawing/2014/main" val="2138164018"/>
                  </a:ext>
                </a:extLst>
              </a:tr>
              <a:tr h="513129">
                <a:tc vMerge="1">
                  <a:txBody>
                    <a:bodyPr/>
                    <a:lstStyle/>
                    <a:p>
                      <a:endParaRPr lang="es-ES"/>
                    </a:p>
                  </a:txBody>
                  <a:tcPr/>
                </a:tc>
                <a:tc>
                  <a:txBody>
                    <a:bodyPr/>
                    <a:lstStyle/>
                    <a:p>
                      <a:pPr algn="ctr"/>
                      <a:r>
                        <a:rPr lang="en-GB" sz="1400" noProof="0"/>
                        <a:t>Meeting Scheduling</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3755493543"/>
                  </a:ext>
                </a:extLst>
              </a:tr>
              <a:tr h="513129">
                <a:tc rowSpan="2">
                  <a:txBody>
                    <a:bodyPr/>
                    <a:lstStyle/>
                    <a:p>
                      <a:pPr algn="ctr"/>
                      <a:r>
                        <a:rPr lang="es-ES" sz="1400"/>
                        <a:t>2</a:t>
                      </a:r>
                    </a:p>
                  </a:txBody>
                  <a:tcPr anchor="ctr"/>
                </a:tc>
                <a:tc>
                  <a:txBody>
                    <a:bodyPr/>
                    <a:lstStyle/>
                    <a:p>
                      <a:pPr algn="ctr"/>
                      <a:r>
                        <a:rPr lang="es-ES" sz="1400"/>
                        <a:t>Meeting Management</a:t>
                      </a:r>
                    </a:p>
                  </a:txBody>
                  <a:tcPr anchor="ctr"/>
                </a:tc>
                <a:tc rowSpan="2">
                  <a:txBody>
                    <a:bodyPr/>
                    <a:lstStyle/>
                    <a:p>
                      <a:pPr algn="ctr"/>
                      <a:r>
                        <a:rPr lang="es-ES" sz="1400"/>
                        <a:t>132</a:t>
                      </a:r>
                    </a:p>
                  </a:txBody>
                  <a:tcPr anchor="ctr"/>
                </a:tc>
                <a:tc rowSpan="2">
                  <a:txBody>
                    <a:bodyPr/>
                    <a:lstStyle/>
                    <a:p>
                      <a:pPr algn="ctr"/>
                      <a:r>
                        <a:rPr lang="es-ES" sz="1400"/>
                        <a:t>8.79</a:t>
                      </a:r>
                    </a:p>
                  </a:txBody>
                  <a:tcPr anchor="ctr"/>
                </a:tc>
                <a:tc rowSpan="2">
                  <a:txBody>
                    <a:bodyPr/>
                    <a:lstStyle/>
                    <a:p>
                      <a:pPr algn="ctr"/>
                      <a:r>
                        <a:rPr lang="es-ES" sz="1400"/>
                        <a:t>131</a:t>
                      </a:r>
                    </a:p>
                  </a:txBody>
                  <a:tcPr anchor="ctr"/>
                </a:tc>
                <a:extLst>
                  <a:ext uri="{0D108BD9-81ED-4DB2-BD59-A6C34878D82A}">
                    <a16:rowId xmlns:a16="http://schemas.microsoft.com/office/drawing/2014/main" val="838490070"/>
                  </a:ext>
                </a:extLst>
              </a:tr>
              <a:tr h="489445">
                <a:tc vMerge="1">
                  <a:txBody>
                    <a:bodyPr/>
                    <a:lstStyle/>
                    <a:p>
                      <a:pPr algn="r"/>
                      <a:endParaRPr lang="es-ES"/>
                    </a:p>
                  </a:txBody>
                  <a:tcPr/>
                </a:tc>
                <a:tc>
                  <a:txBody>
                    <a:bodyPr/>
                    <a:lstStyle/>
                    <a:p>
                      <a:pPr algn="ctr"/>
                      <a:r>
                        <a:rPr lang="en-GB" sz="1400" noProof="0"/>
                        <a:t>Meeting Making</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195333510"/>
                  </a:ext>
                </a:extLst>
              </a:tr>
              <a:tr h="513129">
                <a:tc>
                  <a:txBody>
                    <a:bodyPr/>
                    <a:lstStyle/>
                    <a:p>
                      <a:pPr algn="ctr"/>
                      <a:r>
                        <a:rPr lang="es-ES" sz="1400"/>
                        <a:t>3</a:t>
                      </a:r>
                    </a:p>
                  </a:txBody>
                  <a:tcPr anchor="ctr"/>
                </a:tc>
                <a:tc>
                  <a:txBody>
                    <a:bodyPr/>
                    <a:lstStyle/>
                    <a:p>
                      <a:pPr algn="ctr"/>
                      <a:r>
                        <a:rPr lang="en-GB" sz="1400" noProof="0"/>
                        <a:t>Statistic Management</a:t>
                      </a:r>
                    </a:p>
                  </a:txBody>
                  <a:tcPr anchor="ctr"/>
                </a:tc>
                <a:tc>
                  <a:txBody>
                    <a:bodyPr/>
                    <a:lstStyle/>
                    <a:p>
                      <a:pPr algn="ctr"/>
                      <a:r>
                        <a:rPr lang="es-ES" sz="1400"/>
                        <a:t>26</a:t>
                      </a:r>
                    </a:p>
                  </a:txBody>
                  <a:tcPr anchor="ctr"/>
                </a:tc>
                <a:tc>
                  <a:txBody>
                    <a:bodyPr/>
                    <a:lstStyle/>
                    <a:p>
                      <a:pPr algn="ctr"/>
                      <a:r>
                        <a:rPr lang="es-ES" sz="1400"/>
                        <a:t>1.73</a:t>
                      </a:r>
                    </a:p>
                  </a:txBody>
                  <a:tcPr anchor="ctr"/>
                </a:tc>
                <a:tc>
                  <a:txBody>
                    <a:bodyPr/>
                    <a:lstStyle/>
                    <a:p>
                      <a:pPr marL="0" marR="0" lvl="0" indent="0" algn="ctr" rtl="0" eaLnBrk="1" fontAlgn="auto" latinLnBrk="0" hangingPunct="1">
                        <a:lnSpc>
                          <a:spcPct val="100000"/>
                        </a:lnSpc>
                        <a:spcBef>
                          <a:spcPts val="0"/>
                        </a:spcBef>
                        <a:spcAft>
                          <a:spcPts val="0"/>
                        </a:spcAft>
                        <a:buClrTx/>
                        <a:buSzTx/>
                        <a:buFontTx/>
                        <a:buNone/>
                      </a:pPr>
                      <a:endParaRPr lang="es-ES" sz="1400"/>
                    </a:p>
                    <a:p>
                      <a:pPr marL="0" marR="0" lvl="0" indent="0" algn="ctr" defTabSz="457200">
                        <a:lnSpc>
                          <a:spcPct val="100000"/>
                        </a:lnSpc>
                        <a:spcBef>
                          <a:spcPts val="0"/>
                        </a:spcBef>
                        <a:spcAft>
                          <a:spcPts val="0"/>
                        </a:spcAft>
                        <a:buClrTx/>
                        <a:buSzTx/>
                        <a:buFontTx/>
                        <a:buNone/>
                        <a:tabLst/>
                        <a:defRPr/>
                      </a:pPr>
                      <a:r>
                        <a:rPr lang="es-ES" sz="1400"/>
                        <a:t>42</a:t>
                      </a:r>
                    </a:p>
                    <a:p>
                      <a:pPr algn="ctr"/>
                      <a:endParaRPr lang="es-ES" sz="1400"/>
                    </a:p>
                  </a:txBody>
                  <a:tcPr anchor="ctr"/>
                </a:tc>
                <a:extLst>
                  <a:ext uri="{0D108BD9-81ED-4DB2-BD59-A6C34878D82A}">
                    <a16:rowId xmlns:a16="http://schemas.microsoft.com/office/drawing/2014/main" val="4091461511"/>
                  </a:ext>
                </a:extLst>
              </a:tr>
            </a:tbl>
          </a:graphicData>
        </a:graphic>
      </p:graphicFrame>
      <p:graphicFrame>
        <p:nvGraphicFramePr>
          <p:cNvPr id="5" name="Marcador de contenido 7">
            <a:extLst>
              <a:ext uri="{FF2B5EF4-FFF2-40B4-BE49-F238E27FC236}">
                <a16:creationId xmlns:a16="http://schemas.microsoft.com/office/drawing/2014/main" id="{F86C8EF6-BD7A-49BA-A1D5-2C08B0E962E7}"/>
              </a:ext>
            </a:extLst>
          </p:cNvPr>
          <p:cNvGraphicFramePr>
            <a:graphicFrameLocks/>
          </p:cNvGraphicFramePr>
          <p:nvPr>
            <p:extLst>
              <p:ext uri="{D42A27DB-BD31-4B8C-83A1-F6EECF244321}">
                <p14:modId xmlns:p14="http://schemas.microsoft.com/office/powerpoint/2010/main" val="2410891076"/>
              </p:ext>
            </p:extLst>
          </p:nvPr>
        </p:nvGraphicFramePr>
        <p:xfrm>
          <a:off x="7725763" y="2498574"/>
          <a:ext cx="3765912" cy="3419189"/>
        </p:xfrm>
        <a:graphic>
          <a:graphicData uri="http://schemas.openxmlformats.org/drawingml/2006/table">
            <a:tbl>
              <a:tblPr firstRow="1" bandRow="1">
                <a:tableStyleId>{5C22544A-7EE6-4342-B048-85BDC9FD1C3A}</a:tableStyleId>
              </a:tblPr>
              <a:tblGrid>
                <a:gridCol w="2799188">
                  <a:extLst>
                    <a:ext uri="{9D8B030D-6E8A-4147-A177-3AD203B41FA5}">
                      <a16:colId xmlns:a16="http://schemas.microsoft.com/office/drawing/2014/main" val="241591618"/>
                    </a:ext>
                  </a:extLst>
                </a:gridCol>
                <a:gridCol w="966724">
                  <a:extLst>
                    <a:ext uri="{9D8B030D-6E8A-4147-A177-3AD203B41FA5}">
                      <a16:colId xmlns:a16="http://schemas.microsoft.com/office/drawing/2014/main" val="2696749350"/>
                    </a:ext>
                  </a:extLst>
                </a:gridCol>
              </a:tblGrid>
              <a:tr h="879397">
                <a:tc>
                  <a:txBody>
                    <a:bodyPr/>
                    <a:lstStyle/>
                    <a:p>
                      <a:pPr algn="ctr"/>
                      <a:r>
                        <a:rPr lang="en-GB" sz="1400" noProof="0"/>
                        <a:t>Activity Performed</a:t>
                      </a:r>
                    </a:p>
                  </a:txBody>
                  <a:tcPr anchor="ctr"/>
                </a:tc>
                <a:tc>
                  <a:txBody>
                    <a:bodyPr/>
                    <a:lstStyle/>
                    <a:p>
                      <a:pPr algn="ctr"/>
                      <a:r>
                        <a:rPr lang="en-GB" sz="1400" noProof="0"/>
                        <a:t>Effort</a:t>
                      </a:r>
                    </a:p>
                  </a:txBody>
                  <a:tcPr anchor="ctr"/>
                </a:tc>
                <a:extLst>
                  <a:ext uri="{0D108BD9-81ED-4DB2-BD59-A6C34878D82A}">
                    <a16:rowId xmlns:a16="http://schemas.microsoft.com/office/drawing/2014/main" val="3910254413"/>
                  </a:ext>
                </a:extLst>
              </a:tr>
              <a:tr h="424118">
                <a:tc>
                  <a:txBody>
                    <a:bodyPr/>
                    <a:lstStyle/>
                    <a:p>
                      <a:pPr algn="ctr"/>
                      <a:r>
                        <a:rPr lang="en-GB" sz="1400" noProof="0"/>
                        <a:t>Requirements Analysis</a:t>
                      </a:r>
                    </a:p>
                  </a:txBody>
                  <a:tcPr/>
                </a:tc>
                <a:tc>
                  <a:txBody>
                    <a:bodyPr/>
                    <a:lstStyle/>
                    <a:p>
                      <a:pPr algn="ctr"/>
                      <a:r>
                        <a:rPr lang="es-ES" sz="1400"/>
                        <a:t>20%</a:t>
                      </a:r>
                    </a:p>
                  </a:txBody>
                  <a:tcPr/>
                </a:tc>
                <a:extLst>
                  <a:ext uri="{0D108BD9-81ED-4DB2-BD59-A6C34878D82A}">
                    <a16:rowId xmlns:a16="http://schemas.microsoft.com/office/drawing/2014/main" val="3903509038"/>
                  </a:ext>
                </a:extLst>
              </a:tr>
              <a:tr h="424118">
                <a:tc>
                  <a:txBody>
                    <a:bodyPr/>
                    <a:lstStyle/>
                    <a:p>
                      <a:pPr algn="ctr"/>
                      <a:r>
                        <a:rPr lang="en-GB" sz="1400" noProof="0"/>
                        <a:t>Design</a:t>
                      </a:r>
                    </a:p>
                  </a:txBody>
                  <a:tcPr/>
                </a:tc>
                <a:tc>
                  <a:txBody>
                    <a:bodyPr/>
                    <a:lstStyle/>
                    <a:p>
                      <a:pPr lvl="0" algn="ctr">
                        <a:buNone/>
                      </a:pPr>
                      <a:r>
                        <a:rPr lang="es-ES" sz="1400" b="0" i="0" u="none" strike="noStrike" noProof="0">
                          <a:latin typeface="Century Gothic"/>
                        </a:rPr>
                        <a:t>20%</a:t>
                      </a:r>
                      <a:endParaRPr lang="es-ES" sz="1400"/>
                    </a:p>
                  </a:txBody>
                  <a:tcPr/>
                </a:tc>
                <a:extLst>
                  <a:ext uri="{0D108BD9-81ED-4DB2-BD59-A6C34878D82A}">
                    <a16:rowId xmlns:a16="http://schemas.microsoft.com/office/drawing/2014/main" val="3755493543"/>
                  </a:ext>
                </a:extLst>
              </a:tr>
              <a:tr h="481897">
                <a:tc>
                  <a:txBody>
                    <a:bodyPr/>
                    <a:lstStyle/>
                    <a:p>
                      <a:pPr algn="ctr"/>
                      <a:r>
                        <a:rPr lang="en-GB" sz="1400" noProof="0"/>
                        <a:t>Coding</a:t>
                      </a:r>
                    </a:p>
                  </a:txBody>
                  <a:tcPr/>
                </a:tc>
                <a:tc>
                  <a:txBody>
                    <a:bodyPr/>
                    <a:lstStyle/>
                    <a:p>
                      <a:pPr lvl="0" algn="ctr">
                        <a:buNone/>
                      </a:pPr>
                      <a:r>
                        <a:rPr lang="es-ES" sz="1400" b="0" i="0" u="none" strike="noStrike" noProof="0">
                          <a:latin typeface="Century Gothic"/>
                        </a:rPr>
                        <a:t>15%</a:t>
                      </a:r>
                      <a:endParaRPr lang="es-ES" sz="1400"/>
                    </a:p>
                  </a:txBody>
                  <a:tcPr/>
                </a:tc>
                <a:extLst>
                  <a:ext uri="{0D108BD9-81ED-4DB2-BD59-A6C34878D82A}">
                    <a16:rowId xmlns:a16="http://schemas.microsoft.com/office/drawing/2014/main" val="838490070"/>
                  </a:ext>
                </a:extLst>
              </a:tr>
              <a:tr h="48189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noProof="0"/>
                        <a:t>Unit Tests</a:t>
                      </a:r>
                    </a:p>
                  </a:txBody>
                  <a:tcPr/>
                </a:tc>
                <a:tc>
                  <a:txBody>
                    <a:bodyPr/>
                    <a:lstStyle/>
                    <a:p>
                      <a:pPr lvl="0" algn="ctr">
                        <a:buNone/>
                      </a:pPr>
                      <a:r>
                        <a:rPr lang="es-ES" sz="1400" b="0" i="0" u="none" strike="noStrike" noProof="0">
                          <a:latin typeface="Century Gothic"/>
                        </a:rPr>
                        <a:t>15%</a:t>
                      </a:r>
                      <a:endParaRPr lang="es-ES" sz="1400"/>
                    </a:p>
                  </a:txBody>
                  <a:tcPr/>
                </a:tc>
                <a:extLst>
                  <a:ext uri="{0D108BD9-81ED-4DB2-BD59-A6C34878D82A}">
                    <a16:rowId xmlns:a16="http://schemas.microsoft.com/office/drawing/2014/main" val="620376011"/>
                  </a:ext>
                </a:extLst>
              </a:tr>
              <a:tr h="363881">
                <a:tc>
                  <a:txBody>
                    <a:bodyPr/>
                    <a:lstStyle/>
                    <a:p>
                      <a:pPr algn="ctr"/>
                      <a:r>
                        <a:rPr lang="en-GB" sz="1400" noProof="0"/>
                        <a:t>Integration Testing</a:t>
                      </a:r>
                    </a:p>
                  </a:txBody>
                  <a:tcPr/>
                </a:tc>
                <a:tc>
                  <a:txBody>
                    <a:bodyPr/>
                    <a:lstStyle/>
                    <a:p>
                      <a:pPr lvl="0" algn="ctr">
                        <a:buNone/>
                      </a:pPr>
                      <a:r>
                        <a:rPr lang="es-ES" sz="1400" b="0" i="0" u="none" strike="noStrike" noProof="0">
                          <a:latin typeface="Century Gothic"/>
                        </a:rPr>
                        <a:t>20%</a:t>
                      </a:r>
                      <a:endParaRPr lang="es-ES" sz="1400"/>
                    </a:p>
                  </a:txBody>
                  <a:tcPr/>
                </a:tc>
                <a:extLst>
                  <a:ext uri="{0D108BD9-81ED-4DB2-BD59-A6C34878D82A}">
                    <a16:rowId xmlns:a16="http://schemas.microsoft.com/office/drawing/2014/main" val="4091461511"/>
                  </a:ext>
                </a:extLst>
              </a:tr>
              <a:tr h="363881">
                <a:tc>
                  <a:txBody>
                    <a:bodyPr/>
                    <a:lstStyle/>
                    <a:p>
                      <a:pPr algn="ctr"/>
                      <a:r>
                        <a:rPr lang="en-GB" sz="1400" noProof="0"/>
                        <a:t>Installation</a:t>
                      </a:r>
                    </a:p>
                  </a:txBody>
                  <a:tcPr/>
                </a:tc>
                <a:tc>
                  <a:txBody>
                    <a:bodyPr/>
                    <a:lstStyle/>
                    <a:p>
                      <a:pPr lvl="0" algn="ctr">
                        <a:buNone/>
                      </a:pPr>
                      <a:r>
                        <a:rPr lang="es-ES" sz="1400" b="0" i="0" u="none" strike="noStrike" noProof="0">
                          <a:latin typeface="Century Gothic"/>
                        </a:rPr>
                        <a:t>10%</a:t>
                      </a:r>
                      <a:endParaRPr lang="es-ES" sz="1400"/>
                    </a:p>
                  </a:txBody>
                  <a:tcPr/>
                </a:tc>
                <a:extLst>
                  <a:ext uri="{0D108BD9-81ED-4DB2-BD59-A6C34878D82A}">
                    <a16:rowId xmlns:a16="http://schemas.microsoft.com/office/drawing/2014/main" val="3151446317"/>
                  </a:ext>
                </a:extLst>
              </a:tr>
            </a:tbl>
          </a:graphicData>
        </a:graphic>
      </p:graphicFrame>
    </p:spTree>
    <p:extLst>
      <p:ext uri="{BB962C8B-B14F-4D97-AF65-F5344CB8AC3E}">
        <p14:creationId xmlns:p14="http://schemas.microsoft.com/office/powerpoint/2010/main" val="290496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738BBB91-3DD7-45BA-A854-966C47B31BD3}"/>
              </a:ext>
            </a:extLst>
          </p:cNvPr>
          <p:cNvPicPr>
            <a:picLocks noChangeAspect="1"/>
          </p:cNvPicPr>
          <p:nvPr/>
        </p:nvPicPr>
        <p:blipFill>
          <a:blip r:embed="rId3"/>
          <a:stretch>
            <a:fillRect/>
          </a:stretch>
        </p:blipFill>
        <p:spPr>
          <a:xfrm>
            <a:off x="88488" y="4550649"/>
            <a:ext cx="7787148" cy="2183925"/>
          </a:xfrm>
          <a:prstGeom prst="rect">
            <a:avLst/>
          </a:prstGeom>
        </p:spPr>
      </p:pic>
      <p:sp>
        <p:nvSpPr>
          <p:cNvPr id="2" name="Título 1">
            <a:extLst>
              <a:ext uri="{FF2B5EF4-FFF2-40B4-BE49-F238E27FC236}">
                <a16:creationId xmlns:a16="http://schemas.microsoft.com/office/drawing/2014/main" id="{F922B06F-6E69-4A83-A388-1441CBA6D527}"/>
              </a:ext>
            </a:extLst>
          </p:cNvPr>
          <p:cNvSpPr>
            <a:spLocks noGrp="1"/>
          </p:cNvSpPr>
          <p:nvPr>
            <p:ph type="title"/>
          </p:nvPr>
        </p:nvSpPr>
        <p:spPr>
          <a:xfrm>
            <a:off x="810000" y="309540"/>
            <a:ext cx="10571998" cy="970450"/>
          </a:xfrm>
        </p:spPr>
        <p:txBody>
          <a:bodyPr/>
          <a:lstStyle/>
          <a:p>
            <a:r>
              <a:rPr lang="es-ES"/>
              <a:t>4. </a:t>
            </a:r>
            <a:r>
              <a:rPr lang="en-GB"/>
              <a:t>Project Planning</a:t>
            </a:r>
          </a:p>
        </p:txBody>
      </p:sp>
      <p:sp>
        <p:nvSpPr>
          <p:cNvPr id="4" name="Marcador de número de diapositiva 3">
            <a:extLst>
              <a:ext uri="{FF2B5EF4-FFF2-40B4-BE49-F238E27FC236}">
                <a16:creationId xmlns:a16="http://schemas.microsoft.com/office/drawing/2014/main" id="{F61F6F53-A603-4A09-841C-08A12F4AA1A6}"/>
              </a:ext>
            </a:extLst>
          </p:cNvPr>
          <p:cNvSpPr>
            <a:spLocks noGrp="1"/>
          </p:cNvSpPr>
          <p:nvPr>
            <p:ph type="sldNum" sz="quarter" idx="12"/>
          </p:nvPr>
        </p:nvSpPr>
        <p:spPr/>
        <p:txBody>
          <a:bodyPr/>
          <a:lstStyle/>
          <a:p>
            <a:fld id="{D57F1E4F-1CFF-5643-939E-217C01CDF565}" type="slidenum">
              <a:rPr lang="en-US" smtClean="0"/>
              <a:pPr/>
              <a:t>11</a:t>
            </a:fld>
            <a:endParaRPr lang="en-US"/>
          </a:p>
        </p:txBody>
      </p:sp>
      <p:graphicFrame>
        <p:nvGraphicFramePr>
          <p:cNvPr id="8" name="Marcador de contenido 7">
            <a:extLst>
              <a:ext uri="{FF2B5EF4-FFF2-40B4-BE49-F238E27FC236}">
                <a16:creationId xmlns:a16="http://schemas.microsoft.com/office/drawing/2014/main" id="{D126EB3E-D3B9-4C4D-9636-AE0BBD8DB292}"/>
              </a:ext>
            </a:extLst>
          </p:cNvPr>
          <p:cNvGraphicFramePr>
            <a:graphicFrameLocks noGrp="1"/>
          </p:cNvGraphicFramePr>
          <p:nvPr>
            <p:ph idx="1"/>
            <p:extLst>
              <p:ext uri="{D42A27DB-BD31-4B8C-83A1-F6EECF244321}">
                <p14:modId xmlns:p14="http://schemas.microsoft.com/office/powerpoint/2010/main" val="4197940726"/>
              </p:ext>
            </p:extLst>
          </p:nvPr>
        </p:nvGraphicFramePr>
        <p:xfrm>
          <a:off x="324465" y="1475820"/>
          <a:ext cx="7089058" cy="2531323"/>
        </p:xfrm>
        <a:graphic>
          <a:graphicData uri="http://schemas.openxmlformats.org/drawingml/2006/table">
            <a:tbl>
              <a:tblPr firstRow="1" bandRow="1">
                <a:tableStyleId>{5C22544A-7EE6-4342-B048-85BDC9FD1C3A}</a:tableStyleId>
              </a:tblPr>
              <a:tblGrid>
                <a:gridCol w="2856844">
                  <a:extLst>
                    <a:ext uri="{9D8B030D-6E8A-4147-A177-3AD203B41FA5}">
                      <a16:colId xmlns:a16="http://schemas.microsoft.com/office/drawing/2014/main" val="241591618"/>
                    </a:ext>
                  </a:extLst>
                </a:gridCol>
                <a:gridCol w="4232214">
                  <a:extLst>
                    <a:ext uri="{9D8B030D-6E8A-4147-A177-3AD203B41FA5}">
                      <a16:colId xmlns:a16="http://schemas.microsoft.com/office/drawing/2014/main" val="2696749350"/>
                    </a:ext>
                  </a:extLst>
                </a:gridCol>
              </a:tblGrid>
              <a:tr h="357277">
                <a:tc>
                  <a:txBody>
                    <a:bodyPr/>
                    <a:lstStyle/>
                    <a:p>
                      <a:pPr algn="ctr"/>
                      <a:r>
                        <a:rPr lang="en-GB" sz="1400" noProof="0"/>
                        <a:t>Activity Performed</a:t>
                      </a:r>
                      <a:endParaRPr lang="en-GB" sz="1600" noProof="0"/>
                    </a:p>
                  </a:txBody>
                  <a:tcPr anchor="ctr"/>
                </a:tc>
                <a:tc>
                  <a:txBody>
                    <a:bodyPr/>
                    <a:lstStyle/>
                    <a:p>
                      <a:pPr algn="ctr"/>
                      <a:r>
                        <a:rPr lang="en-GB" sz="1400" noProof="0"/>
                        <a:t>Personal Assignation</a:t>
                      </a:r>
                    </a:p>
                  </a:txBody>
                  <a:tcPr anchor="ctr"/>
                </a:tc>
                <a:extLst>
                  <a:ext uri="{0D108BD9-81ED-4DB2-BD59-A6C34878D82A}">
                    <a16:rowId xmlns:a16="http://schemas.microsoft.com/office/drawing/2014/main" val="3910254413"/>
                  </a:ext>
                </a:extLst>
              </a:tr>
              <a:tr h="0">
                <a:tc>
                  <a:txBody>
                    <a:bodyPr/>
                    <a:lstStyle/>
                    <a:p>
                      <a:pPr algn="ctr"/>
                      <a:r>
                        <a:rPr lang="en-GB" sz="1400" noProof="0"/>
                        <a:t>Project Management Tasks</a:t>
                      </a:r>
                    </a:p>
                  </a:txBody>
                  <a:tcPr anchor="ctr"/>
                </a:tc>
                <a:tc>
                  <a:txBody>
                    <a:bodyPr/>
                    <a:lstStyle/>
                    <a:p>
                      <a:pPr algn="ctr"/>
                      <a:r>
                        <a:rPr lang="en-GB" sz="1400" noProof="0"/>
                        <a:t>System Analyst</a:t>
                      </a:r>
                    </a:p>
                  </a:txBody>
                  <a:tcPr anchor="ctr"/>
                </a:tc>
                <a:extLst>
                  <a:ext uri="{0D108BD9-81ED-4DB2-BD59-A6C34878D82A}">
                    <a16:rowId xmlns:a16="http://schemas.microsoft.com/office/drawing/2014/main" val="3849977643"/>
                  </a:ext>
                </a:extLst>
              </a:tr>
              <a:tr h="345246">
                <a:tc>
                  <a:txBody>
                    <a:bodyPr/>
                    <a:lstStyle/>
                    <a:p>
                      <a:pPr algn="ctr"/>
                      <a:r>
                        <a:rPr lang="en-GB" sz="1400" noProof="0"/>
                        <a:t>Requirements Analysis</a:t>
                      </a:r>
                    </a:p>
                  </a:txBody>
                  <a:tcPr anchor="ctr"/>
                </a:tc>
                <a:tc>
                  <a:txBody>
                    <a:bodyPr/>
                    <a:lstStyle/>
                    <a:p>
                      <a:pPr algn="ctr"/>
                      <a:r>
                        <a:rPr lang="en-GB" sz="1400" noProof="0"/>
                        <a:t>System Analyst, Senior Designer</a:t>
                      </a:r>
                    </a:p>
                  </a:txBody>
                  <a:tcPr anchor="ctr"/>
                </a:tc>
                <a:extLst>
                  <a:ext uri="{0D108BD9-81ED-4DB2-BD59-A6C34878D82A}">
                    <a16:rowId xmlns:a16="http://schemas.microsoft.com/office/drawing/2014/main" val="3903509038"/>
                  </a:ext>
                </a:extLst>
              </a:tr>
              <a:tr h="0">
                <a:tc>
                  <a:txBody>
                    <a:bodyPr/>
                    <a:lstStyle/>
                    <a:p>
                      <a:pPr algn="ctr"/>
                      <a:r>
                        <a:rPr lang="en-GB" sz="1400" noProof="0"/>
                        <a:t>Design</a:t>
                      </a:r>
                    </a:p>
                  </a:txBody>
                  <a:tcPr anchor="ctr"/>
                </a:tc>
                <a:tc>
                  <a:txBody>
                    <a:bodyPr/>
                    <a:lstStyle/>
                    <a:p>
                      <a:pPr algn="ctr"/>
                      <a:r>
                        <a:rPr lang="en-GB" sz="1400" noProof="0"/>
                        <a:t>Junior Designers, Senior Designer</a:t>
                      </a:r>
                    </a:p>
                  </a:txBody>
                  <a:tcPr anchor="ctr"/>
                </a:tc>
                <a:extLst>
                  <a:ext uri="{0D108BD9-81ED-4DB2-BD59-A6C34878D82A}">
                    <a16:rowId xmlns:a16="http://schemas.microsoft.com/office/drawing/2014/main" val="3755493543"/>
                  </a:ext>
                </a:extLst>
              </a:tr>
              <a:tr h="226060">
                <a:tc>
                  <a:txBody>
                    <a:bodyPr/>
                    <a:lstStyle/>
                    <a:p>
                      <a:pPr algn="ctr"/>
                      <a:r>
                        <a:rPr lang="en-GB" sz="1400" noProof="0"/>
                        <a:t>Coding</a:t>
                      </a:r>
                    </a:p>
                  </a:txBody>
                  <a:tcPr anchor="ctr"/>
                </a:tc>
                <a:tc>
                  <a:txBody>
                    <a:bodyPr/>
                    <a:lstStyle/>
                    <a:p>
                      <a:pPr algn="ctr"/>
                      <a:r>
                        <a:rPr lang="en-GB" sz="1400" noProof="0"/>
                        <a:t>Junior Designers, Senior Designers</a:t>
                      </a:r>
                    </a:p>
                  </a:txBody>
                  <a:tcPr anchor="ctr"/>
                </a:tc>
                <a:extLst>
                  <a:ext uri="{0D108BD9-81ED-4DB2-BD59-A6C34878D82A}">
                    <a16:rowId xmlns:a16="http://schemas.microsoft.com/office/drawing/2014/main" val="838490070"/>
                  </a:ext>
                </a:extLst>
              </a:tr>
              <a:tr h="121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noProof="0"/>
                        <a:t>Unit Tests</a:t>
                      </a:r>
                    </a:p>
                  </a:txBody>
                  <a:tcPr anchor="ctr"/>
                </a:tc>
                <a:tc>
                  <a:txBody>
                    <a:bodyPr/>
                    <a:lstStyle/>
                    <a:p>
                      <a:pPr algn="ctr"/>
                      <a:r>
                        <a:rPr lang="en-GB" sz="1400" noProof="0"/>
                        <a:t>Junior Designers, Senior Designers</a:t>
                      </a:r>
                    </a:p>
                  </a:txBody>
                  <a:tcPr anchor="ctr"/>
                </a:tc>
                <a:extLst>
                  <a:ext uri="{0D108BD9-81ED-4DB2-BD59-A6C34878D82A}">
                    <a16:rowId xmlns:a16="http://schemas.microsoft.com/office/drawing/2014/main" val="620376011"/>
                  </a:ext>
                </a:extLst>
              </a:tr>
              <a:tr h="0">
                <a:tc>
                  <a:txBody>
                    <a:bodyPr/>
                    <a:lstStyle/>
                    <a:p>
                      <a:pPr algn="ctr"/>
                      <a:r>
                        <a:rPr lang="en-GB" sz="1400" noProof="0"/>
                        <a:t>Integration Testing</a:t>
                      </a:r>
                    </a:p>
                  </a:txBody>
                  <a:tcPr anchor="ctr"/>
                </a:tc>
                <a:tc>
                  <a:txBody>
                    <a:bodyPr/>
                    <a:lstStyle/>
                    <a:p>
                      <a:pPr algn="ctr"/>
                      <a:r>
                        <a:rPr lang="en-GB" sz="1400" noProof="0"/>
                        <a:t>Junior Designers</a:t>
                      </a:r>
                    </a:p>
                  </a:txBody>
                  <a:tcPr anchor="ctr"/>
                </a:tc>
                <a:extLst>
                  <a:ext uri="{0D108BD9-81ED-4DB2-BD59-A6C34878D82A}">
                    <a16:rowId xmlns:a16="http://schemas.microsoft.com/office/drawing/2014/main" val="4091461511"/>
                  </a:ext>
                </a:extLst>
              </a:tr>
              <a:tr h="299024">
                <a:tc>
                  <a:txBody>
                    <a:bodyPr/>
                    <a:lstStyle/>
                    <a:p>
                      <a:pPr algn="ctr"/>
                      <a:r>
                        <a:rPr lang="en-GB" sz="1400" noProof="0"/>
                        <a:t>Installation</a:t>
                      </a:r>
                    </a:p>
                  </a:txBody>
                  <a:tcPr anchor="ctr"/>
                </a:tc>
                <a:tc>
                  <a:txBody>
                    <a:bodyPr/>
                    <a:lstStyle/>
                    <a:p>
                      <a:pPr algn="ctr"/>
                      <a:r>
                        <a:rPr lang="en-GB" sz="1400" noProof="0"/>
                        <a:t>System Technician</a:t>
                      </a:r>
                    </a:p>
                  </a:txBody>
                  <a:tcPr anchor="ctr"/>
                </a:tc>
                <a:extLst>
                  <a:ext uri="{0D108BD9-81ED-4DB2-BD59-A6C34878D82A}">
                    <a16:rowId xmlns:a16="http://schemas.microsoft.com/office/drawing/2014/main" val="3151446317"/>
                  </a:ext>
                </a:extLst>
              </a:tr>
            </a:tbl>
          </a:graphicData>
        </a:graphic>
      </p:graphicFrame>
      <p:sp>
        <p:nvSpPr>
          <p:cNvPr id="3" name="Elipse 2">
            <a:extLst>
              <a:ext uri="{FF2B5EF4-FFF2-40B4-BE49-F238E27FC236}">
                <a16:creationId xmlns:a16="http://schemas.microsoft.com/office/drawing/2014/main" id="{EB503C12-CD63-4EE2-8219-EEA2D1CE66C2}"/>
              </a:ext>
            </a:extLst>
          </p:cNvPr>
          <p:cNvSpPr/>
          <p:nvPr/>
        </p:nvSpPr>
        <p:spPr>
          <a:xfrm>
            <a:off x="239288" y="6190735"/>
            <a:ext cx="1385626" cy="4894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Marcador de contenido 5">
            <a:extLst>
              <a:ext uri="{FF2B5EF4-FFF2-40B4-BE49-F238E27FC236}">
                <a16:creationId xmlns:a16="http://schemas.microsoft.com/office/drawing/2014/main" id="{733E7E3B-FB28-4ECA-875F-229CA0127542}"/>
              </a:ext>
            </a:extLst>
          </p:cNvPr>
          <p:cNvPicPr>
            <a:picLocks noChangeAspect="1"/>
          </p:cNvPicPr>
          <p:nvPr/>
        </p:nvPicPr>
        <p:blipFill>
          <a:blip r:embed="rId4"/>
          <a:stretch>
            <a:fillRect/>
          </a:stretch>
        </p:blipFill>
        <p:spPr>
          <a:xfrm>
            <a:off x="8020050" y="68825"/>
            <a:ext cx="4090238" cy="6734574"/>
          </a:xfrm>
          <a:prstGeom prst="rect">
            <a:avLst/>
          </a:prstGeom>
          <a:effectLst>
            <a:outerShdw blurRad="50800" dir="14400000">
              <a:srgbClr val="000000">
                <a:alpha val="40000"/>
              </a:srgbClr>
            </a:outerShdw>
          </a:effectLst>
        </p:spPr>
      </p:pic>
      <p:sp>
        <p:nvSpPr>
          <p:cNvPr id="15" name="CuadroTexto 14">
            <a:extLst>
              <a:ext uri="{FF2B5EF4-FFF2-40B4-BE49-F238E27FC236}">
                <a16:creationId xmlns:a16="http://schemas.microsoft.com/office/drawing/2014/main" id="{615C9F19-01A8-4E25-BD4D-CFAA4376039D}"/>
              </a:ext>
            </a:extLst>
          </p:cNvPr>
          <p:cNvSpPr txBox="1"/>
          <p:nvPr/>
        </p:nvSpPr>
        <p:spPr>
          <a:xfrm>
            <a:off x="0" y="4188312"/>
            <a:ext cx="5616494" cy="369332"/>
          </a:xfrm>
          <a:prstGeom prst="rect">
            <a:avLst/>
          </a:prstGeom>
          <a:noFill/>
        </p:spPr>
        <p:txBody>
          <a:bodyPr wrap="square" rtlCol="0">
            <a:spAutoFit/>
          </a:bodyPr>
          <a:lstStyle/>
          <a:p>
            <a:r>
              <a:rPr lang="en-CA"/>
              <a:t>Example of organization of juniors vs senior:</a:t>
            </a:r>
          </a:p>
        </p:txBody>
      </p:sp>
    </p:spTree>
    <p:extLst>
      <p:ext uri="{BB962C8B-B14F-4D97-AF65-F5344CB8AC3E}">
        <p14:creationId xmlns:p14="http://schemas.microsoft.com/office/powerpoint/2010/main" val="226710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61F6F53-A603-4A09-841C-08A12F4AA1A6}"/>
              </a:ext>
            </a:extLst>
          </p:cNvPr>
          <p:cNvSpPr>
            <a:spLocks noGrp="1"/>
          </p:cNvSpPr>
          <p:nvPr>
            <p:ph type="sldNum" sz="quarter" idx="12"/>
          </p:nvPr>
        </p:nvSpPr>
        <p:spPr/>
        <p:txBody>
          <a:bodyPr/>
          <a:lstStyle/>
          <a:p>
            <a:fld id="{D57F1E4F-1CFF-5643-939E-217C01CDF565}" type="slidenum">
              <a:rPr lang="en-US" smtClean="0"/>
              <a:pPr/>
              <a:t>12</a:t>
            </a:fld>
            <a:endParaRPr lang="en-US"/>
          </a:p>
        </p:txBody>
      </p:sp>
      <p:pic>
        <p:nvPicPr>
          <p:cNvPr id="8" name="Marcador de contenido 5">
            <a:extLst>
              <a:ext uri="{FF2B5EF4-FFF2-40B4-BE49-F238E27FC236}">
                <a16:creationId xmlns:a16="http://schemas.microsoft.com/office/drawing/2014/main" id="{D5729BAC-3550-4881-BF0D-AB5366F39057}"/>
              </a:ext>
            </a:extLst>
          </p:cNvPr>
          <p:cNvPicPr>
            <a:picLocks noChangeAspect="1"/>
          </p:cNvPicPr>
          <p:nvPr/>
        </p:nvPicPr>
        <p:blipFill rotWithShape="1">
          <a:blip r:embed="rId2"/>
          <a:srcRect r="43103" b="63911"/>
          <a:stretch/>
        </p:blipFill>
        <p:spPr>
          <a:xfrm>
            <a:off x="0" y="699247"/>
            <a:ext cx="5897257" cy="6158753"/>
          </a:xfrm>
          <a:prstGeom prst="rect">
            <a:avLst/>
          </a:prstGeom>
          <a:effectLst>
            <a:outerShdw blurRad="50800" dir="14400000">
              <a:srgbClr val="000000">
                <a:alpha val="40000"/>
              </a:srgbClr>
            </a:outerShdw>
          </a:effectLst>
        </p:spPr>
      </p:pic>
      <p:pic>
        <p:nvPicPr>
          <p:cNvPr id="5" name="Marcador de contenido 5">
            <a:extLst>
              <a:ext uri="{FF2B5EF4-FFF2-40B4-BE49-F238E27FC236}">
                <a16:creationId xmlns:a16="http://schemas.microsoft.com/office/drawing/2014/main" id="{D131B8E6-B4D3-46FD-BB4D-8217ADF3C203}"/>
              </a:ext>
            </a:extLst>
          </p:cNvPr>
          <p:cNvPicPr>
            <a:picLocks noChangeAspect="1"/>
          </p:cNvPicPr>
          <p:nvPr/>
        </p:nvPicPr>
        <p:blipFill rotWithShape="1">
          <a:blip r:embed="rId2"/>
          <a:srcRect l="36556" t="36825" r="9516" b="30231"/>
          <a:stretch/>
        </p:blipFill>
        <p:spPr>
          <a:xfrm>
            <a:off x="6069053" y="699247"/>
            <a:ext cx="6122947" cy="6158753"/>
          </a:xfrm>
          <a:prstGeom prst="rect">
            <a:avLst/>
          </a:prstGeom>
          <a:effectLst>
            <a:outerShdw blurRad="50800" dir="14400000">
              <a:srgbClr val="000000">
                <a:alpha val="40000"/>
              </a:srgbClr>
            </a:outerShdw>
          </a:effectLst>
        </p:spPr>
      </p:pic>
      <p:sp>
        <p:nvSpPr>
          <p:cNvPr id="2" name="CuadroTexto 1">
            <a:extLst>
              <a:ext uri="{FF2B5EF4-FFF2-40B4-BE49-F238E27FC236}">
                <a16:creationId xmlns:a16="http://schemas.microsoft.com/office/drawing/2014/main" id="{5C9CAB60-91D0-456B-9BDE-F6157B5DE055}"/>
              </a:ext>
            </a:extLst>
          </p:cNvPr>
          <p:cNvSpPr txBox="1"/>
          <p:nvPr/>
        </p:nvSpPr>
        <p:spPr>
          <a:xfrm>
            <a:off x="1078860" y="1394624"/>
            <a:ext cx="184731" cy="369332"/>
          </a:xfrm>
          <a:prstGeom prst="rect">
            <a:avLst/>
          </a:prstGeom>
          <a:noFill/>
        </p:spPr>
        <p:txBody>
          <a:bodyPr wrap="none" rtlCol="0">
            <a:spAutoFit/>
          </a:bodyPr>
          <a:lstStyle/>
          <a:p>
            <a:endParaRPr lang="en-CA"/>
          </a:p>
        </p:txBody>
      </p:sp>
      <p:sp>
        <p:nvSpPr>
          <p:cNvPr id="7" name="Título 1">
            <a:extLst>
              <a:ext uri="{FF2B5EF4-FFF2-40B4-BE49-F238E27FC236}">
                <a16:creationId xmlns:a16="http://schemas.microsoft.com/office/drawing/2014/main" id="{BCD6774B-B604-46C3-8050-A2C0847CA1C3}"/>
              </a:ext>
            </a:extLst>
          </p:cNvPr>
          <p:cNvSpPr txBox="1">
            <a:spLocks/>
          </p:cNvSpPr>
          <p:nvPr/>
        </p:nvSpPr>
        <p:spPr>
          <a:xfrm>
            <a:off x="192855" y="-33712"/>
            <a:ext cx="10571998"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Increment 1                       Increment 2</a:t>
            </a:r>
          </a:p>
        </p:txBody>
      </p:sp>
    </p:spTree>
    <p:extLst>
      <p:ext uri="{BB962C8B-B14F-4D97-AF65-F5344CB8AC3E}">
        <p14:creationId xmlns:p14="http://schemas.microsoft.com/office/powerpoint/2010/main" val="62399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61F6F53-A603-4A09-841C-08A12F4AA1A6}"/>
              </a:ext>
            </a:extLst>
          </p:cNvPr>
          <p:cNvSpPr>
            <a:spLocks noGrp="1"/>
          </p:cNvSpPr>
          <p:nvPr>
            <p:ph type="sldNum" sz="quarter" idx="12"/>
          </p:nvPr>
        </p:nvSpPr>
        <p:spPr/>
        <p:txBody>
          <a:bodyPr/>
          <a:lstStyle/>
          <a:p>
            <a:fld id="{D57F1E4F-1CFF-5643-939E-217C01CDF565}" type="slidenum">
              <a:rPr lang="en-US" smtClean="0"/>
              <a:pPr/>
              <a:t>13</a:t>
            </a:fld>
            <a:endParaRPr lang="en-US"/>
          </a:p>
        </p:txBody>
      </p:sp>
      <p:pic>
        <p:nvPicPr>
          <p:cNvPr id="6" name="Marcador de contenido 5">
            <a:extLst>
              <a:ext uri="{FF2B5EF4-FFF2-40B4-BE49-F238E27FC236}">
                <a16:creationId xmlns:a16="http://schemas.microsoft.com/office/drawing/2014/main" id="{FEE66F5E-B7A6-4FA8-B4D1-1BC7B4A89D9C}"/>
              </a:ext>
            </a:extLst>
          </p:cNvPr>
          <p:cNvPicPr>
            <a:picLocks noChangeAspect="1"/>
          </p:cNvPicPr>
          <p:nvPr/>
        </p:nvPicPr>
        <p:blipFill rotWithShape="1">
          <a:blip r:embed="rId2"/>
          <a:srcRect l="69177" t="69816" r="-155" b="2380"/>
          <a:stretch/>
        </p:blipFill>
        <p:spPr>
          <a:xfrm>
            <a:off x="3765616" y="655595"/>
            <a:ext cx="4197081" cy="6202405"/>
          </a:xfrm>
          <a:prstGeom prst="rect">
            <a:avLst/>
          </a:prstGeom>
          <a:effectLst>
            <a:outerShdw blurRad="50800" dir="14400000">
              <a:srgbClr val="000000">
                <a:alpha val="40000"/>
              </a:srgbClr>
            </a:outerShdw>
          </a:effectLst>
        </p:spPr>
      </p:pic>
      <p:sp>
        <p:nvSpPr>
          <p:cNvPr id="7" name="Título 1">
            <a:extLst>
              <a:ext uri="{FF2B5EF4-FFF2-40B4-BE49-F238E27FC236}">
                <a16:creationId xmlns:a16="http://schemas.microsoft.com/office/drawing/2014/main" id="{0F96E097-0118-43E1-9060-971A9BA0339F}"/>
              </a:ext>
            </a:extLst>
          </p:cNvPr>
          <p:cNvSpPr txBox="1">
            <a:spLocks/>
          </p:cNvSpPr>
          <p:nvPr/>
        </p:nvSpPr>
        <p:spPr>
          <a:xfrm>
            <a:off x="4224009" y="0"/>
            <a:ext cx="3229148"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Increment 3</a:t>
            </a:r>
          </a:p>
        </p:txBody>
      </p:sp>
      <p:sp>
        <p:nvSpPr>
          <p:cNvPr id="2" name="Rectángulo 1">
            <a:extLst>
              <a:ext uri="{FF2B5EF4-FFF2-40B4-BE49-F238E27FC236}">
                <a16:creationId xmlns:a16="http://schemas.microsoft.com/office/drawing/2014/main" id="{6200ADD1-FC91-42FD-BA54-86C3CDDC5A33}"/>
              </a:ext>
            </a:extLst>
          </p:cNvPr>
          <p:cNvSpPr/>
          <p:nvPr/>
        </p:nvSpPr>
        <p:spPr>
          <a:xfrm>
            <a:off x="10797068" y="655595"/>
            <a:ext cx="393290" cy="314855"/>
          </a:xfrm>
          <a:prstGeom prst="rect">
            <a:avLst/>
          </a:prstGeom>
          <a:solidFill>
            <a:schemeClr val="bg1">
              <a:lumMod val="85000"/>
              <a:lumOff val="15000"/>
            </a:schemeClr>
          </a:solidFill>
          <a:ln>
            <a:solidFill>
              <a:schemeClr val="bg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38239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8833E-460A-4E23-9DB3-28FE9C2B1B97}"/>
              </a:ext>
            </a:extLst>
          </p:cNvPr>
          <p:cNvSpPr>
            <a:spLocks noGrp="1"/>
          </p:cNvSpPr>
          <p:nvPr>
            <p:ph type="title"/>
          </p:nvPr>
        </p:nvSpPr>
        <p:spPr/>
        <p:txBody>
          <a:bodyPr/>
          <a:lstStyle/>
          <a:p>
            <a:r>
              <a:rPr lang="es-ES">
                <a:ea typeface="+mj-lt"/>
                <a:cs typeface="+mj-lt"/>
              </a:rPr>
              <a:t>4. </a:t>
            </a:r>
            <a:r>
              <a:rPr lang="en-GB">
                <a:ea typeface="+mj-lt"/>
                <a:cs typeface="+mj-lt"/>
              </a:rPr>
              <a:t>Project Planning</a:t>
            </a:r>
            <a:endParaRPr lang="en-GB"/>
          </a:p>
        </p:txBody>
      </p:sp>
      <p:graphicFrame>
        <p:nvGraphicFramePr>
          <p:cNvPr id="5" name="Tabla 5">
            <a:extLst>
              <a:ext uri="{FF2B5EF4-FFF2-40B4-BE49-F238E27FC236}">
                <a16:creationId xmlns:a16="http://schemas.microsoft.com/office/drawing/2014/main" id="{20CD918E-62C9-4688-96C4-3834A1E6751E}"/>
              </a:ext>
            </a:extLst>
          </p:cNvPr>
          <p:cNvGraphicFramePr>
            <a:graphicFrameLocks noGrp="1"/>
          </p:cNvGraphicFramePr>
          <p:nvPr>
            <p:ph idx="1"/>
            <p:extLst>
              <p:ext uri="{D42A27DB-BD31-4B8C-83A1-F6EECF244321}">
                <p14:modId xmlns:p14="http://schemas.microsoft.com/office/powerpoint/2010/main" val="3173757116"/>
              </p:ext>
            </p:extLst>
          </p:nvPr>
        </p:nvGraphicFramePr>
        <p:xfrm>
          <a:off x="61843" y="2291246"/>
          <a:ext cx="6034156" cy="2743198"/>
        </p:xfrm>
        <a:graphic>
          <a:graphicData uri="http://schemas.openxmlformats.org/drawingml/2006/table">
            <a:tbl>
              <a:tblPr firstRow="1" bandRow="1">
                <a:tableStyleId>{5C22544A-7EE6-4342-B048-85BDC9FD1C3A}</a:tableStyleId>
              </a:tblPr>
              <a:tblGrid>
                <a:gridCol w="2081942">
                  <a:extLst>
                    <a:ext uri="{9D8B030D-6E8A-4147-A177-3AD203B41FA5}">
                      <a16:colId xmlns:a16="http://schemas.microsoft.com/office/drawing/2014/main" val="662502260"/>
                    </a:ext>
                  </a:extLst>
                </a:gridCol>
                <a:gridCol w="1334530">
                  <a:extLst>
                    <a:ext uri="{9D8B030D-6E8A-4147-A177-3AD203B41FA5}">
                      <a16:colId xmlns:a16="http://schemas.microsoft.com/office/drawing/2014/main" val="4015028550"/>
                    </a:ext>
                  </a:extLst>
                </a:gridCol>
                <a:gridCol w="1315994">
                  <a:extLst>
                    <a:ext uri="{9D8B030D-6E8A-4147-A177-3AD203B41FA5}">
                      <a16:colId xmlns:a16="http://schemas.microsoft.com/office/drawing/2014/main" val="1848426815"/>
                    </a:ext>
                  </a:extLst>
                </a:gridCol>
                <a:gridCol w="1301690">
                  <a:extLst>
                    <a:ext uri="{9D8B030D-6E8A-4147-A177-3AD203B41FA5}">
                      <a16:colId xmlns:a16="http://schemas.microsoft.com/office/drawing/2014/main" val="2322088868"/>
                    </a:ext>
                  </a:extLst>
                </a:gridCol>
              </a:tblGrid>
              <a:tr h="370840">
                <a:tc>
                  <a:txBody>
                    <a:bodyPr/>
                    <a:lstStyle/>
                    <a:p>
                      <a:pPr lvl="0" algn="ctr">
                        <a:buNone/>
                      </a:pPr>
                      <a:r>
                        <a:rPr lang="en-GB" sz="1400" noProof="0"/>
                        <a:t>Employee</a:t>
                      </a:r>
                    </a:p>
                  </a:txBody>
                  <a:tcPr/>
                </a:tc>
                <a:tc>
                  <a:txBody>
                    <a:bodyPr/>
                    <a:lstStyle/>
                    <a:p>
                      <a:pPr algn="ctr"/>
                      <a:r>
                        <a:rPr lang="en-GB" sz="1400" noProof="0"/>
                        <a:t>Cost</a:t>
                      </a:r>
                    </a:p>
                  </a:txBody>
                  <a:tcPr/>
                </a:tc>
                <a:tc>
                  <a:txBody>
                    <a:bodyPr/>
                    <a:lstStyle/>
                    <a:p>
                      <a:pPr algn="ctr"/>
                      <a:r>
                        <a:rPr lang="en-GB" sz="1400" noProof="0"/>
                        <a:t>Working hours</a:t>
                      </a:r>
                    </a:p>
                  </a:txBody>
                  <a:tcPr/>
                </a:tc>
                <a:tc>
                  <a:txBody>
                    <a:bodyPr/>
                    <a:lstStyle/>
                    <a:p>
                      <a:pPr algn="ctr"/>
                      <a:r>
                        <a:rPr lang="en-GB" sz="1400" noProof="0"/>
                        <a:t>Total (€)</a:t>
                      </a:r>
                    </a:p>
                  </a:txBody>
                  <a:tcPr/>
                </a:tc>
                <a:extLst>
                  <a:ext uri="{0D108BD9-81ED-4DB2-BD59-A6C34878D82A}">
                    <a16:rowId xmlns:a16="http://schemas.microsoft.com/office/drawing/2014/main" val="1526025147"/>
                  </a:ext>
                </a:extLst>
              </a:tr>
              <a:tr h="370840">
                <a:tc>
                  <a:txBody>
                    <a:bodyPr/>
                    <a:lstStyle/>
                    <a:p>
                      <a:pPr algn="ctr"/>
                      <a:r>
                        <a:rPr lang="en-GB" sz="1400" noProof="0"/>
                        <a:t>System analyst</a:t>
                      </a:r>
                    </a:p>
                  </a:txBody>
                  <a:tcPr/>
                </a:tc>
                <a:tc>
                  <a:txBody>
                    <a:bodyPr/>
                    <a:lstStyle/>
                    <a:p>
                      <a:pPr lvl="0" algn="ctr">
                        <a:buNone/>
                      </a:pPr>
                      <a:r>
                        <a:rPr lang="en-GB" sz="1400" b="0" i="0" u="none" strike="noStrike" noProof="0"/>
                        <a:t>400 €/day</a:t>
                      </a:r>
                      <a:endParaRPr lang="en-GB" sz="1400" noProof="0"/>
                    </a:p>
                  </a:txBody>
                  <a:tcPr/>
                </a:tc>
                <a:tc>
                  <a:txBody>
                    <a:bodyPr/>
                    <a:lstStyle/>
                    <a:p>
                      <a:pPr algn="ctr"/>
                      <a:r>
                        <a:rPr lang="es-ES" sz="1400" b="0" i="0" u="none" strike="noStrike" noProof="0">
                          <a:latin typeface="Century Gothic"/>
                        </a:rPr>
                        <a:t>676.36h</a:t>
                      </a:r>
                    </a:p>
                  </a:txBody>
                  <a:tcPr/>
                </a:tc>
                <a:tc>
                  <a:txBody>
                    <a:bodyPr/>
                    <a:lstStyle/>
                    <a:p>
                      <a:pPr lvl="0" algn="ctr">
                        <a:buNone/>
                      </a:pPr>
                      <a:r>
                        <a:rPr lang="es-ES" sz="1400" b="0" i="0" u="none" strike="noStrike" noProof="0">
                          <a:latin typeface="Century Gothic"/>
                        </a:rPr>
                        <a:t>33,818</a:t>
                      </a:r>
                    </a:p>
                  </a:txBody>
                  <a:tcPr/>
                </a:tc>
                <a:extLst>
                  <a:ext uri="{0D108BD9-81ED-4DB2-BD59-A6C34878D82A}">
                    <a16:rowId xmlns:a16="http://schemas.microsoft.com/office/drawing/2014/main" val="517486591"/>
                  </a:ext>
                </a:extLst>
              </a:tr>
              <a:tr h="370840">
                <a:tc>
                  <a:txBody>
                    <a:bodyPr/>
                    <a:lstStyle/>
                    <a:p>
                      <a:pPr algn="ctr"/>
                      <a:r>
                        <a:rPr lang="en-GB" sz="1400" noProof="0"/>
                        <a:t>Senior designer</a:t>
                      </a:r>
                    </a:p>
                  </a:txBody>
                  <a:tcPr/>
                </a:tc>
                <a:tc>
                  <a:txBody>
                    <a:bodyPr/>
                    <a:lstStyle/>
                    <a:p>
                      <a:pPr lvl="0" algn="ctr">
                        <a:buNone/>
                      </a:pPr>
                      <a:r>
                        <a:rPr lang="en-GB" sz="1400" b="0" i="0" u="none" strike="noStrike" noProof="0"/>
                        <a:t>350 </a:t>
                      </a:r>
                      <a:r>
                        <a:rPr lang="en-GB" sz="1400" b="0" i="0" u="none" strike="noStrike" noProof="0">
                          <a:latin typeface="Century Gothic"/>
                        </a:rPr>
                        <a:t>€/day</a:t>
                      </a:r>
                      <a:endParaRPr lang="en-GB" sz="1400" noProof="0"/>
                    </a:p>
                  </a:txBody>
                  <a:tcPr/>
                </a:tc>
                <a:tc>
                  <a:txBody>
                    <a:bodyPr/>
                    <a:lstStyle/>
                    <a:p>
                      <a:pPr algn="ctr"/>
                      <a:r>
                        <a:rPr lang="es-ES" sz="1400"/>
                        <a:t>896h</a:t>
                      </a:r>
                    </a:p>
                  </a:txBody>
                  <a:tcPr/>
                </a:tc>
                <a:tc>
                  <a:txBody>
                    <a:bodyPr/>
                    <a:lstStyle/>
                    <a:p>
                      <a:pPr lvl="0" algn="ctr">
                        <a:buNone/>
                      </a:pPr>
                      <a:r>
                        <a:rPr lang="es-ES" sz="1400" b="0" i="0" u="none" strike="noStrike" noProof="0">
                          <a:latin typeface="Century Gothic"/>
                        </a:rPr>
                        <a:t>39,200</a:t>
                      </a:r>
                    </a:p>
                  </a:txBody>
                  <a:tcPr/>
                </a:tc>
                <a:extLst>
                  <a:ext uri="{0D108BD9-81ED-4DB2-BD59-A6C34878D82A}">
                    <a16:rowId xmlns:a16="http://schemas.microsoft.com/office/drawing/2014/main" val="3780842928"/>
                  </a:ext>
                </a:extLst>
              </a:tr>
              <a:tr h="370840">
                <a:tc>
                  <a:txBody>
                    <a:bodyPr/>
                    <a:lstStyle/>
                    <a:p>
                      <a:pPr algn="ctr"/>
                      <a:r>
                        <a:rPr lang="en-GB" sz="1400" noProof="0"/>
                        <a:t>Junior designer 1</a:t>
                      </a:r>
                    </a:p>
                  </a:txBody>
                  <a:tcPr/>
                </a:tc>
                <a:tc>
                  <a:txBody>
                    <a:bodyPr/>
                    <a:lstStyle/>
                    <a:p>
                      <a:pPr lvl="0" algn="ctr">
                        <a:buNone/>
                      </a:pPr>
                      <a:r>
                        <a:rPr lang="en-GB" sz="1400" b="0" i="0" u="none" strike="noStrike" noProof="0"/>
                        <a:t>200 </a:t>
                      </a:r>
                      <a:r>
                        <a:rPr lang="en-GB" sz="1400" b="0" i="0" u="none" strike="noStrike" noProof="0">
                          <a:latin typeface="Century Gothic"/>
                        </a:rPr>
                        <a:t>€/day</a:t>
                      </a:r>
                      <a:endParaRPr lang="en-GB" sz="1400" noProof="0"/>
                    </a:p>
                  </a:txBody>
                  <a:tcPr/>
                </a:tc>
                <a:tc>
                  <a:txBody>
                    <a:bodyPr/>
                    <a:lstStyle/>
                    <a:p>
                      <a:pPr algn="ctr"/>
                      <a:r>
                        <a:rPr lang="es-ES" sz="1400"/>
                        <a:t>1,448h</a:t>
                      </a:r>
                    </a:p>
                  </a:txBody>
                  <a:tcPr/>
                </a:tc>
                <a:tc>
                  <a:txBody>
                    <a:bodyPr/>
                    <a:lstStyle/>
                    <a:p>
                      <a:pPr lvl="0" algn="ctr">
                        <a:buNone/>
                      </a:pPr>
                      <a:r>
                        <a:rPr lang="es-ES" sz="1400" b="0" i="0" u="none" strike="noStrike" noProof="0">
                          <a:latin typeface="Century Gothic"/>
                        </a:rPr>
                        <a:t>36,200</a:t>
                      </a:r>
                    </a:p>
                  </a:txBody>
                  <a:tcPr/>
                </a:tc>
                <a:extLst>
                  <a:ext uri="{0D108BD9-81ED-4DB2-BD59-A6C34878D82A}">
                    <a16:rowId xmlns:a16="http://schemas.microsoft.com/office/drawing/2014/main" val="2862641278"/>
                  </a:ext>
                </a:extLst>
              </a:tr>
              <a:tr h="370840">
                <a:tc>
                  <a:txBody>
                    <a:bodyPr/>
                    <a:lstStyle/>
                    <a:p>
                      <a:pPr algn="ctr"/>
                      <a:r>
                        <a:rPr lang="en-GB" sz="1400" noProof="0"/>
                        <a:t>Junior designer 2</a:t>
                      </a:r>
                    </a:p>
                  </a:txBody>
                  <a:tcPr/>
                </a:tc>
                <a:tc>
                  <a:txBody>
                    <a:bodyPr/>
                    <a:lstStyle/>
                    <a:p>
                      <a:pPr lvl="0" algn="ctr">
                        <a:buNone/>
                      </a:pPr>
                      <a:r>
                        <a:rPr lang="en-GB" sz="1400" b="0" i="0" u="none" strike="noStrike" noProof="0"/>
                        <a:t>200 </a:t>
                      </a:r>
                      <a:r>
                        <a:rPr lang="en-GB" sz="1400" b="0" i="0" u="none" strike="noStrike" noProof="0">
                          <a:latin typeface="Century Gothic"/>
                        </a:rPr>
                        <a:t>€/day</a:t>
                      </a:r>
                      <a:endParaRPr lang="en-GB" sz="1400" noProof="0"/>
                    </a:p>
                  </a:txBody>
                  <a:tcPr/>
                </a:tc>
                <a:tc>
                  <a:txBody>
                    <a:bodyPr/>
                    <a:lstStyle/>
                    <a:p>
                      <a:pPr algn="ctr"/>
                      <a:r>
                        <a:rPr lang="es-ES" sz="1400" b="0" i="0" u="none" strike="noStrike" noProof="0">
                          <a:latin typeface="Century Gothic"/>
                        </a:rPr>
                        <a:t>1,448h</a:t>
                      </a:r>
                      <a:endParaRPr lang="es-ES" sz="1400"/>
                    </a:p>
                  </a:txBody>
                  <a:tcPr/>
                </a:tc>
                <a:tc>
                  <a:txBody>
                    <a:bodyPr/>
                    <a:lstStyle/>
                    <a:p>
                      <a:pPr lvl="0" algn="ctr">
                        <a:buNone/>
                      </a:pPr>
                      <a:r>
                        <a:rPr lang="es-ES" sz="1400" b="0" i="0" u="none" strike="noStrike" noProof="0">
                          <a:latin typeface="Century Gothic"/>
                        </a:rPr>
                        <a:t>36,200</a:t>
                      </a:r>
                      <a:endParaRPr lang="es-ES" sz="1400"/>
                    </a:p>
                  </a:txBody>
                  <a:tcPr/>
                </a:tc>
                <a:extLst>
                  <a:ext uri="{0D108BD9-81ED-4DB2-BD59-A6C34878D82A}">
                    <a16:rowId xmlns:a16="http://schemas.microsoft.com/office/drawing/2014/main" val="2844602342"/>
                  </a:ext>
                </a:extLst>
              </a:tr>
              <a:tr h="370839">
                <a:tc>
                  <a:txBody>
                    <a:bodyPr/>
                    <a:lstStyle/>
                    <a:p>
                      <a:pPr lvl="0" algn="ctr">
                        <a:buNone/>
                      </a:pPr>
                      <a:r>
                        <a:rPr lang="en-GB" sz="1400" noProof="0"/>
                        <a:t>Technician</a:t>
                      </a:r>
                    </a:p>
                  </a:txBody>
                  <a:tcPr/>
                </a:tc>
                <a:tc>
                  <a:txBody>
                    <a:bodyPr/>
                    <a:lstStyle/>
                    <a:p>
                      <a:pPr lvl="0" algn="ctr">
                        <a:buNone/>
                      </a:pPr>
                      <a:r>
                        <a:rPr lang="en-GB" sz="1400" b="0" i="0" u="none" strike="noStrike" noProof="0"/>
                        <a:t>300 </a:t>
                      </a:r>
                      <a:r>
                        <a:rPr lang="en-GB" sz="1400" b="0" i="0" u="none" strike="noStrike" noProof="0">
                          <a:latin typeface="Century Gothic"/>
                        </a:rPr>
                        <a:t>€/day</a:t>
                      </a:r>
                      <a:endParaRPr lang="en-GB" sz="1400" noProof="0"/>
                    </a:p>
                  </a:txBody>
                  <a:tcPr/>
                </a:tc>
                <a:tc>
                  <a:txBody>
                    <a:bodyPr/>
                    <a:lstStyle/>
                    <a:p>
                      <a:pPr lvl="0" algn="ctr">
                        <a:buNone/>
                      </a:pPr>
                      <a:r>
                        <a:rPr lang="es-ES" sz="1400" b="0" i="0" u="none" strike="noStrike" noProof="0">
                          <a:latin typeface="Century Gothic"/>
                        </a:rPr>
                        <a:t>368h</a:t>
                      </a:r>
                      <a:endParaRPr lang="es-ES" sz="1400"/>
                    </a:p>
                  </a:txBody>
                  <a:tcPr/>
                </a:tc>
                <a:tc>
                  <a:txBody>
                    <a:bodyPr/>
                    <a:lstStyle/>
                    <a:p>
                      <a:pPr lvl="0" algn="ctr">
                        <a:buNone/>
                      </a:pPr>
                      <a:r>
                        <a:rPr lang="es-ES" sz="1400" b="0" i="0" u="none" strike="noStrike" noProof="0">
                          <a:latin typeface="Century Gothic"/>
                        </a:rPr>
                        <a:t>13,800</a:t>
                      </a:r>
                    </a:p>
                  </a:txBody>
                  <a:tcPr/>
                </a:tc>
                <a:extLst>
                  <a:ext uri="{0D108BD9-81ED-4DB2-BD59-A6C34878D82A}">
                    <a16:rowId xmlns:a16="http://schemas.microsoft.com/office/drawing/2014/main" val="1472752069"/>
                  </a:ext>
                </a:extLst>
              </a:tr>
              <a:tr h="370839">
                <a:tc>
                  <a:txBody>
                    <a:bodyPr/>
                    <a:lstStyle/>
                    <a:p>
                      <a:pPr lvl="0" algn="ctr">
                        <a:buNone/>
                      </a:pPr>
                      <a:endParaRPr lang="en-GB" sz="1400" noProof="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lvl="0" algn="ctr">
                        <a:buNone/>
                      </a:pPr>
                      <a:r>
                        <a:rPr lang="en-GB" sz="1400" b="1" noProof="0"/>
                        <a:t>TOTAL</a:t>
                      </a:r>
                    </a:p>
                  </a:txBody>
                  <a:tcPr/>
                </a:tc>
                <a:tc>
                  <a:txBody>
                    <a:bodyPr/>
                    <a:lstStyle/>
                    <a:p>
                      <a:pPr lvl="0" algn="ctr">
                        <a:buNone/>
                      </a:pPr>
                      <a:r>
                        <a:rPr lang="es-ES" sz="1400" b="1"/>
                        <a:t>4836.36 h</a:t>
                      </a:r>
                    </a:p>
                  </a:txBody>
                  <a:tcPr/>
                </a:tc>
                <a:tc>
                  <a:txBody>
                    <a:bodyPr/>
                    <a:lstStyle/>
                    <a:p>
                      <a:pPr lvl="0" algn="ctr">
                        <a:buNone/>
                      </a:pPr>
                      <a:r>
                        <a:rPr lang="es-ES" sz="1400" b="1"/>
                        <a:t>159,218</a:t>
                      </a:r>
                    </a:p>
                  </a:txBody>
                  <a:tcPr/>
                </a:tc>
                <a:extLst>
                  <a:ext uri="{0D108BD9-81ED-4DB2-BD59-A6C34878D82A}">
                    <a16:rowId xmlns:a16="http://schemas.microsoft.com/office/drawing/2014/main" val="180374007"/>
                  </a:ext>
                </a:extLst>
              </a:tr>
            </a:tbl>
          </a:graphicData>
        </a:graphic>
      </p:graphicFrame>
      <p:sp>
        <p:nvSpPr>
          <p:cNvPr id="4" name="Marcador de número de diapositiva 3">
            <a:extLst>
              <a:ext uri="{FF2B5EF4-FFF2-40B4-BE49-F238E27FC236}">
                <a16:creationId xmlns:a16="http://schemas.microsoft.com/office/drawing/2014/main" id="{8C52FF6B-55B6-4233-A0A4-7C9686D1EA5A}"/>
              </a:ext>
            </a:extLst>
          </p:cNvPr>
          <p:cNvSpPr>
            <a:spLocks noGrp="1"/>
          </p:cNvSpPr>
          <p:nvPr>
            <p:ph type="sldNum" sz="quarter" idx="12"/>
          </p:nvPr>
        </p:nvSpPr>
        <p:spPr/>
        <p:txBody>
          <a:bodyPr/>
          <a:lstStyle/>
          <a:p>
            <a:fld id="{D57F1E4F-1CFF-5643-939E-217C01CDF565}" type="slidenum">
              <a:rPr lang="en-US" dirty="0"/>
              <a:pPr/>
              <a:t>14</a:t>
            </a:fld>
            <a:endParaRPr lang="en-US"/>
          </a:p>
        </p:txBody>
      </p:sp>
      <p:graphicFrame>
        <p:nvGraphicFramePr>
          <p:cNvPr id="7" name="Chart 16">
            <a:extLst>
              <a:ext uri="{FF2B5EF4-FFF2-40B4-BE49-F238E27FC236}">
                <a16:creationId xmlns:a16="http://schemas.microsoft.com/office/drawing/2014/main" id="{A76F652E-4E9B-416F-92D9-4F28DBD876B0}"/>
              </a:ext>
            </a:extLst>
          </p:cNvPr>
          <p:cNvGraphicFramePr>
            <a:graphicFrameLocks/>
          </p:cNvGraphicFramePr>
          <p:nvPr>
            <p:extLst>
              <p:ext uri="{D42A27DB-BD31-4B8C-83A1-F6EECF244321}">
                <p14:modId xmlns:p14="http://schemas.microsoft.com/office/powerpoint/2010/main" val="816053822"/>
              </p:ext>
            </p:extLst>
          </p:nvPr>
        </p:nvGraphicFramePr>
        <p:xfrm>
          <a:off x="6606051" y="216704"/>
          <a:ext cx="4775947" cy="30634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a 5">
            <a:extLst>
              <a:ext uri="{FF2B5EF4-FFF2-40B4-BE49-F238E27FC236}">
                <a16:creationId xmlns:a16="http://schemas.microsoft.com/office/drawing/2014/main" id="{70A2C22C-5719-43A1-AB88-D80A0104D664}"/>
              </a:ext>
            </a:extLst>
          </p:cNvPr>
          <p:cNvGraphicFramePr>
            <a:graphicFrameLocks/>
          </p:cNvGraphicFramePr>
          <p:nvPr>
            <p:extLst>
              <p:ext uri="{D42A27DB-BD31-4B8C-83A1-F6EECF244321}">
                <p14:modId xmlns:p14="http://schemas.microsoft.com/office/powerpoint/2010/main" val="1764928169"/>
              </p:ext>
            </p:extLst>
          </p:nvPr>
        </p:nvGraphicFramePr>
        <p:xfrm>
          <a:off x="6680246" y="3577879"/>
          <a:ext cx="4627556" cy="3027680"/>
        </p:xfrm>
        <a:graphic>
          <a:graphicData uri="http://schemas.openxmlformats.org/drawingml/2006/table">
            <a:tbl>
              <a:tblPr firstRow="1" bandRow="1">
                <a:tableStyleId>{5C22544A-7EE6-4342-B048-85BDC9FD1C3A}</a:tableStyleId>
              </a:tblPr>
              <a:tblGrid>
                <a:gridCol w="1579560">
                  <a:extLst>
                    <a:ext uri="{9D8B030D-6E8A-4147-A177-3AD203B41FA5}">
                      <a16:colId xmlns:a16="http://schemas.microsoft.com/office/drawing/2014/main" val="662502260"/>
                    </a:ext>
                  </a:extLst>
                </a:gridCol>
                <a:gridCol w="992187">
                  <a:extLst>
                    <a:ext uri="{9D8B030D-6E8A-4147-A177-3AD203B41FA5}">
                      <a16:colId xmlns:a16="http://schemas.microsoft.com/office/drawing/2014/main" val="4015028550"/>
                    </a:ext>
                  </a:extLst>
                </a:gridCol>
                <a:gridCol w="984247">
                  <a:extLst>
                    <a:ext uri="{9D8B030D-6E8A-4147-A177-3AD203B41FA5}">
                      <a16:colId xmlns:a16="http://schemas.microsoft.com/office/drawing/2014/main" val="1848426815"/>
                    </a:ext>
                  </a:extLst>
                </a:gridCol>
                <a:gridCol w="1071562">
                  <a:extLst>
                    <a:ext uri="{9D8B030D-6E8A-4147-A177-3AD203B41FA5}">
                      <a16:colId xmlns:a16="http://schemas.microsoft.com/office/drawing/2014/main" val="2322088868"/>
                    </a:ext>
                  </a:extLst>
                </a:gridCol>
              </a:tblGrid>
              <a:tr h="370840">
                <a:tc>
                  <a:txBody>
                    <a:bodyPr/>
                    <a:lstStyle/>
                    <a:p>
                      <a:pPr lvl="0" algn="ctr">
                        <a:buNone/>
                      </a:pPr>
                      <a:r>
                        <a:rPr lang="en-GB" sz="1400" noProof="0"/>
                        <a:t>Material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400" noProof="0"/>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400" noProof="0"/>
                        <a:t>Amount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400" noProof="0"/>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6025147"/>
                  </a:ext>
                </a:extLst>
              </a:tr>
              <a:tr h="370840">
                <a:tc>
                  <a:txBody>
                    <a:bodyPr/>
                    <a:lstStyle/>
                    <a:p>
                      <a:pPr algn="ctr"/>
                      <a:r>
                        <a:rPr lang="en-GB" sz="1400" noProof="0"/>
                        <a:t>Equipment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0" i="0" u="none" strike="noStrike" noProof="0">
                          <a:latin typeface="Century Gothic"/>
                        </a:rPr>
                        <a:t>1,050 €/</a:t>
                      </a:r>
                      <a:endParaRPr lang="en-GB" sz="1400" noProof="0"/>
                    </a:p>
                    <a:p>
                      <a:pPr lvl="0" algn="ctr">
                        <a:buNone/>
                      </a:pPr>
                      <a:r>
                        <a:rPr lang="en-GB" sz="1400" b="0" i="0" u="none" strike="noStrike" noProof="0">
                          <a:latin typeface="Century Gothic"/>
                        </a:rPr>
                        <a:t>month</a:t>
                      </a:r>
                      <a:endParaRPr lang="en-GB" sz="1400" noProof="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400"/>
                        <a:t>2624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0" i="0" u="none" strike="noStrike" noProof="0">
                          <a:latin typeface="Century Gothic"/>
                        </a:rPr>
                        <a:t>17,220 €</a:t>
                      </a:r>
                      <a:endParaRPr lang="es-E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7486591"/>
                  </a:ext>
                </a:extLst>
              </a:tr>
              <a:tr h="370840">
                <a:tc>
                  <a:txBody>
                    <a:bodyPr/>
                    <a:lstStyle/>
                    <a:p>
                      <a:pPr algn="ctr"/>
                      <a:r>
                        <a:rPr lang="en-GB" sz="1400" noProof="0"/>
                        <a:t>Development Workstation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0" i="0" u="none" strike="noStrike" noProof="0">
                          <a:latin typeface="Century Gothic"/>
                        </a:rPr>
                        <a:t>1,650 €</a:t>
                      </a:r>
                      <a:endParaRPr lang="es-E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0" i="0" u="none" strike="noStrike" noProof="0">
                          <a:latin typeface="Century Gothic"/>
                        </a:rPr>
                        <a:t>4,950 €</a:t>
                      </a:r>
                      <a:endParaRPr lang="es-E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0842928"/>
                  </a:ext>
                </a:extLst>
              </a:tr>
              <a:tr h="370840">
                <a:tc>
                  <a:txBody>
                    <a:bodyPr/>
                    <a:lstStyle/>
                    <a:p>
                      <a:pPr algn="ctr"/>
                      <a:r>
                        <a:rPr lang="en-GB" sz="1400" noProof="0"/>
                        <a:t>Performance Workstation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0" i="0" u="none" strike="noStrike" noProof="0">
                          <a:latin typeface="Century Gothic"/>
                        </a:rPr>
                        <a:t>3,200 €</a:t>
                      </a:r>
                      <a:endParaRPr lang="es-E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0" i="0" u="none" strike="noStrike" noProof="0">
                          <a:latin typeface="Century Gothic"/>
                        </a:rPr>
                        <a:t>3,200 €</a:t>
                      </a:r>
                      <a:endParaRPr lang="es-E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641278"/>
                  </a:ext>
                </a:extLst>
              </a:tr>
              <a:tr h="370840">
                <a:tc>
                  <a:txBody>
                    <a:bodyPr/>
                    <a:lstStyle/>
                    <a:p>
                      <a:pPr algn="ctr"/>
                      <a:r>
                        <a:rPr lang="en-GB" sz="1400" noProof="0"/>
                        <a:t>Integrated Development Environment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0" i="0" u="none" strike="noStrike" noProof="0">
                          <a:latin typeface="Century Gothic"/>
                        </a:rPr>
                        <a:t>1,100 €</a:t>
                      </a:r>
                      <a:endParaRPr lang="es-E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0" i="0" u="none" strike="noStrike" noProof="0">
                          <a:latin typeface="Century Gothic"/>
                        </a:rPr>
                        <a:t>3,300 €</a:t>
                      </a:r>
                      <a:endParaRPr lang="es-E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602342"/>
                  </a:ext>
                </a:extLst>
              </a:tr>
              <a:tr h="370840">
                <a:tc gridSpan="2">
                  <a:txBody>
                    <a:bodyPr/>
                    <a:lstStyle/>
                    <a:p>
                      <a:pPr algn="ctr"/>
                      <a:endParaRPr lang="en-GB" sz="1400" noProof="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gn="ctr">
                        <a:buNone/>
                      </a:pPr>
                      <a:endParaRPr lang="es-ES"/>
                    </a:p>
                  </a:txBody>
                  <a:tcPr anchor="ctr"/>
                </a:tc>
                <a:tc>
                  <a:txBody>
                    <a:bodyPr/>
                    <a:lstStyle/>
                    <a:p>
                      <a:pPr lvl="0" algn="ctr">
                        <a:buNone/>
                      </a:pPr>
                      <a:r>
                        <a:rPr lang="en-GB" sz="1400" b="1" noProof="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s-ES" sz="1400" b="1"/>
                        <a:t>28,670 €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0059676"/>
                  </a:ext>
                </a:extLst>
              </a:tr>
            </a:tbl>
          </a:graphicData>
        </a:graphic>
      </p:graphicFrame>
    </p:spTree>
    <p:extLst>
      <p:ext uri="{BB962C8B-B14F-4D97-AF65-F5344CB8AC3E}">
        <p14:creationId xmlns:p14="http://schemas.microsoft.com/office/powerpoint/2010/main" val="242523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9EC5B-5F36-4293-BF89-CD5FD6DAB5F4}"/>
              </a:ext>
            </a:extLst>
          </p:cNvPr>
          <p:cNvSpPr>
            <a:spLocks noGrp="1"/>
          </p:cNvSpPr>
          <p:nvPr>
            <p:ph type="title"/>
          </p:nvPr>
        </p:nvSpPr>
        <p:spPr/>
        <p:txBody>
          <a:bodyPr/>
          <a:lstStyle/>
          <a:p>
            <a:r>
              <a:rPr lang="es-ES"/>
              <a:t>4. </a:t>
            </a:r>
            <a:r>
              <a:rPr lang="en-GB"/>
              <a:t>Project Planning</a:t>
            </a:r>
          </a:p>
        </p:txBody>
      </p:sp>
      <p:graphicFrame>
        <p:nvGraphicFramePr>
          <p:cNvPr id="5" name="Tabla 5">
            <a:extLst>
              <a:ext uri="{FF2B5EF4-FFF2-40B4-BE49-F238E27FC236}">
                <a16:creationId xmlns:a16="http://schemas.microsoft.com/office/drawing/2014/main" id="{2ACDE76E-4362-44BA-8789-8F7EBA3F5F4E}"/>
              </a:ext>
            </a:extLst>
          </p:cNvPr>
          <p:cNvGraphicFramePr>
            <a:graphicFrameLocks noGrp="1"/>
          </p:cNvGraphicFramePr>
          <p:nvPr>
            <p:ph idx="1"/>
            <p:extLst>
              <p:ext uri="{D42A27DB-BD31-4B8C-83A1-F6EECF244321}">
                <p14:modId xmlns:p14="http://schemas.microsoft.com/office/powerpoint/2010/main" val="1232715860"/>
              </p:ext>
            </p:extLst>
          </p:nvPr>
        </p:nvGraphicFramePr>
        <p:xfrm>
          <a:off x="6680200" y="2540000"/>
          <a:ext cx="4854574" cy="3317240"/>
        </p:xfrm>
        <a:graphic>
          <a:graphicData uri="http://schemas.openxmlformats.org/drawingml/2006/table">
            <a:tbl>
              <a:tblPr firstRow="1" bandRow="1">
                <a:tableStyleId>{5C22544A-7EE6-4342-B048-85BDC9FD1C3A}</a:tableStyleId>
              </a:tblPr>
              <a:tblGrid>
                <a:gridCol w="2427287">
                  <a:extLst>
                    <a:ext uri="{9D8B030D-6E8A-4147-A177-3AD203B41FA5}">
                      <a16:colId xmlns:a16="http://schemas.microsoft.com/office/drawing/2014/main" val="3322147574"/>
                    </a:ext>
                  </a:extLst>
                </a:gridCol>
                <a:gridCol w="2427287">
                  <a:extLst>
                    <a:ext uri="{9D8B030D-6E8A-4147-A177-3AD203B41FA5}">
                      <a16:colId xmlns:a16="http://schemas.microsoft.com/office/drawing/2014/main" val="1054065026"/>
                    </a:ext>
                  </a:extLst>
                </a:gridCol>
              </a:tblGrid>
              <a:tr h="370840">
                <a:tc>
                  <a:txBody>
                    <a:bodyPr/>
                    <a:lstStyle/>
                    <a:p>
                      <a:pPr algn="ctr"/>
                      <a:r>
                        <a:rPr lang="en-GB" noProof="0"/>
                        <a:t>Increment</a:t>
                      </a:r>
                    </a:p>
                  </a:txBody>
                  <a:tcPr anchor="ctr"/>
                </a:tc>
                <a:tc>
                  <a:txBody>
                    <a:bodyPr/>
                    <a:lstStyle/>
                    <a:p>
                      <a:pPr algn="ctr"/>
                      <a:r>
                        <a:rPr lang="en-GB" noProof="0"/>
                        <a:t>Cost</a:t>
                      </a:r>
                    </a:p>
                  </a:txBody>
                  <a:tcPr anchor="ctr"/>
                </a:tc>
                <a:extLst>
                  <a:ext uri="{0D108BD9-81ED-4DB2-BD59-A6C34878D82A}">
                    <a16:rowId xmlns:a16="http://schemas.microsoft.com/office/drawing/2014/main" val="3772351216"/>
                  </a:ext>
                </a:extLst>
              </a:tr>
              <a:tr h="370840">
                <a:tc>
                  <a:txBody>
                    <a:bodyPr/>
                    <a:lstStyle/>
                    <a:p>
                      <a:pPr algn="ctr"/>
                      <a:r>
                        <a:rPr lang="en-GB" noProof="0"/>
                        <a:t>Increment 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a:t>69.280,03 €</a:t>
                      </a:r>
                    </a:p>
                  </a:txBody>
                  <a:tcPr anchor="ctr"/>
                </a:tc>
                <a:extLst>
                  <a:ext uri="{0D108BD9-81ED-4DB2-BD59-A6C34878D82A}">
                    <a16:rowId xmlns:a16="http://schemas.microsoft.com/office/drawing/2014/main" val="2546566589"/>
                  </a:ext>
                </a:extLst>
              </a:tr>
              <a:tr h="370840">
                <a:tc>
                  <a:txBody>
                    <a:bodyPr/>
                    <a:lstStyle/>
                    <a:p>
                      <a:pPr lvl="0" algn="ctr">
                        <a:buNone/>
                      </a:pPr>
                      <a:r>
                        <a:rPr lang="en-GB" sz="1800" b="0" i="0" u="none" strike="noStrike" noProof="0">
                          <a:latin typeface="Century Gothic"/>
                        </a:rPr>
                        <a:t>Increment 2</a:t>
                      </a:r>
                      <a:endParaRPr lang="en-GB" noProof="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a:t>62.570,00 €</a:t>
                      </a:r>
                    </a:p>
                  </a:txBody>
                  <a:tcPr anchor="ctr"/>
                </a:tc>
                <a:extLst>
                  <a:ext uri="{0D108BD9-81ED-4DB2-BD59-A6C34878D82A}">
                    <a16:rowId xmlns:a16="http://schemas.microsoft.com/office/drawing/2014/main" val="786923328"/>
                  </a:ext>
                </a:extLst>
              </a:tr>
              <a:tr h="370840">
                <a:tc>
                  <a:txBody>
                    <a:bodyPr/>
                    <a:lstStyle/>
                    <a:p>
                      <a:pPr lvl="0" algn="ctr">
                        <a:buNone/>
                      </a:pPr>
                      <a:r>
                        <a:rPr lang="en-GB" sz="1800" b="0" i="0" u="none" strike="noStrike" noProof="0">
                          <a:latin typeface="Century Gothic"/>
                        </a:rPr>
                        <a:t>Increment 3</a:t>
                      </a:r>
                      <a:endParaRPr lang="en-GB" noProof="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a:t>15.210,00 €</a:t>
                      </a:r>
                    </a:p>
                  </a:txBody>
                  <a:tcPr anchor="ctr"/>
                </a:tc>
                <a:extLst>
                  <a:ext uri="{0D108BD9-81ED-4DB2-BD59-A6C34878D82A}">
                    <a16:rowId xmlns:a16="http://schemas.microsoft.com/office/drawing/2014/main" val="2617527752"/>
                  </a:ext>
                </a:extLst>
              </a:tr>
              <a:tr h="370840">
                <a:tc>
                  <a:txBody>
                    <a:bodyPr/>
                    <a:lstStyle/>
                    <a:p>
                      <a:pPr lvl="0" algn="ctr">
                        <a:buNone/>
                      </a:pPr>
                      <a:r>
                        <a:rPr lang="en-GB" noProof="0"/>
                        <a:t>Project Management (Equipment, and 10% of System Analyst)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a:t>41.927,98 €</a:t>
                      </a:r>
                    </a:p>
                  </a:txBody>
                  <a:tcPr anchor="ctr"/>
                </a:tc>
                <a:extLst>
                  <a:ext uri="{0D108BD9-81ED-4DB2-BD59-A6C34878D82A}">
                    <a16:rowId xmlns:a16="http://schemas.microsoft.com/office/drawing/2014/main" val="1776017400"/>
                  </a:ext>
                </a:extLst>
              </a:tr>
              <a:tr h="370840">
                <a:tc>
                  <a:txBody>
                    <a:bodyPr/>
                    <a:lstStyle/>
                    <a:p>
                      <a:pPr algn="ctr"/>
                      <a:r>
                        <a:rPr lang="en-GB" b="1" noProof="0"/>
                        <a:t>Total</a:t>
                      </a:r>
                    </a:p>
                  </a:txBody>
                  <a:tcPr anchor="ctr"/>
                </a:tc>
                <a:tc>
                  <a:txBody>
                    <a:bodyPr/>
                    <a:lstStyle/>
                    <a:p>
                      <a:pPr algn="ctr"/>
                      <a:r>
                        <a:rPr lang="es-ES" b="1"/>
                        <a:t>188.988 €</a:t>
                      </a:r>
                    </a:p>
                  </a:txBody>
                  <a:tcPr anchor="ctr"/>
                </a:tc>
                <a:extLst>
                  <a:ext uri="{0D108BD9-81ED-4DB2-BD59-A6C34878D82A}">
                    <a16:rowId xmlns:a16="http://schemas.microsoft.com/office/drawing/2014/main" val="335672809"/>
                  </a:ext>
                </a:extLst>
              </a:tr>
            </a:tbl>
          </a:graphicData>
        </a:graphic>
      </p:graphicFrame>
      <p:sp>
        <p:nvSpPr>
          <p:cNvPr id="4" name="Marcador de número de diapositiva 3">
            <a:extLst>
              <a:ext uri="{FF2B5EF4-FFF2-40B4-BE49-F238E27FC236}">
                <a16:creationId xmlns:a16="http://schemas.microsoft.com/office/drawing/2014/main" id="{4471736F-4A33-4D4A-9C6D-CA3D45DC0C58}"/>
              </a:ext>
            </a:extLst>
          </p:cNvPr>
          <p:cNvSpPr>
            <a:spLocks noGrp="1"/>
          </p:cNvSpPr>
          <p:nvPr>
            <p:ph type="sldNum" sz="quarter" idx="12"/>
          </p:nvPr>
        </p:nvSpPr>
        <p:spPr/>
        <p:txBody>
          <a:bodyPr/>
          <a:lstStyle/>
          <a:p>
            <a:fld id="{D57F1E4F-1CFF-5643-939E-217C01CDF565}" type="slidenum">
              <a:rPr lang="en-US" dirty="0"/>
              <a:pPr/>
              <a:t>15</a:t>
            </a:fld>
            <a:endParaRPr lang="en-US"/>
          </a:p>
        </p:txBody>
      </p:sp>
      <p:graphicFrame>
        <p:nvGraphicFramePr>
          <p:cNvPr id="7" name="Chart 13">
            <a:extLst>
              <a:ext uri="{FF2B5EF4-FFF2-40B4-BE49-F238E27FC236}">
                <a16:creationId xmlns:a16="http://schemas.microsoft.com/office/drawing/2014/main" id="{512938F5-03F2-4C79-A6E3-BF3D88637EBE}"/>
              </a:ext>
            </a:extLst>
          </p:cNvPr>
          <p:cNvGraphicFramePr>
            <a:graphicFrameLocks/>
          </p:cNvGraphicFramePr>
          <p:nvPr>
            <p:extLst>
              <p:ext uri="{D42A27DB-BD31-4B8C-83A1-F6EECF244321}">
                <p14:modId xmlns:p14="http://schemas.microsoft.com/office/powerpoint/2010/main" val="656321240"/>
              </p:ext>
            </p:extLst>
          </p:nvPr>
        </p:nvGraphicFramePr>
        <p:xfrm>
          <a:off x="517789" y="2328878"/>
          <a:ext cx="4690583" cy="35870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016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6BCFE-3FC5-4E31-BF20-3AC6D8A631E7}"/>
              </a:ext>
            </a:extLst>
          </p:cNvPr>
          <p:cNvSpPr>
            <a:spLocks noGrp="1"/>
          </p:cNvSpPr>
          <p:nvPr>
            <p:ph type="title"/>
          </p:nvPr>
        </p:nvSpPr>
        <p:spPr/>
        <p:txBody>
          <a:bodyPr/>
          <a:lstStyle/>
          <a:p>
            <a:r>
              <a:rPr lang="es-ES">
                <a:ea typeface="+mj-lt"/>
                <a:cs typeface="+mj-lt"/>
              </a:rPr>
              <a:t>4. </a:t>
            </a:r>
            <a:r>
              <a:rPr lang="en-GB">
                <a:ea typeface="+mj-lt"/>
                <a:cs typeface="+mj-lt"/>
              </a:rPr>
              <a:t>Project Planning</a:t>
            </a:r>
            <a:endParaRPr lang="en-GB"/>
          </a:p>
        </p:txBody>
      </p:sp>
      <p:sp>
        <p:nvSpPr>
          <p:cNvPr id="4" name="Marcador de número de diapositiva 3">
            <a:extLst>
              <a:ext uri="{FF2B5EF4-FFF2-40B4-BE49-F238E27FC236}">
                <a16:creationId xmlns:a16="http://schemas.microsoft.com/office/drawing/2014/main" id="{9944DF33-35E5-455D-BDDE-9CEE74F30C64}"/>
              </a:ext>
            </a:extLst>
          </p:cNvPr>
          <p:cNvSpPr>
            <a:spLocks noGrp="1"/>
          </p:cNvSpPr>
          <p:nvPr>
            <p:ph type="sldNum" sz="quarter" idx="12"/>
          </p:nvPr>
        </p:nvSpPr>
        <p:spPr/>
        <p:txBody>
          <a:bodyPr/>
          <a:lstStyle/>
          <a:p>
            <a:fld id="{D57F1E4F-1CFF-5643-939E-217C01CDF565}" type="slidenum">
              <a:rPr lang="en-US" dirty="0"/>
              <a:pPr/>
              <a:t>16</a:t>
            </a:fld>
            <a:endParaRPr lang="en-US"/>
          </a:p>
        </p:txBody>
      </p:sp>
      <p:pic>
        <p:nvPicPr>
          <p:cNvPr id="5" name="Picture 2">
            <a:extLst>
              <a:ext uri="{FF2B5EF4-FFF2-40B4-BE49-F238E27FC236}">
                <a16:creationId xmlns:a16="http://schemas.microsoft.com/office/drawing/2014/main" id="{0215E813-2413-4B4E-9600-0860A68EF9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60" t="4005" r="23218" b="7504"/>
          <a:stretch/>
        </p:blipFill>
        <p:spPr bwMode="auto">
          <a:xfrm>
            <a:off x="1979415" y="2662122"/>
            <a:ext cx="2539269" cy="23792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isk Management Icon, Vector Illustration Stock Vector - Illustration of  problem, symbol: 136001217">
            <a:extLst>
              <a:ext uri="{FF2B5EF4-FFF2-40B4-BE49-F238E27FC236}">
                <a16:creationId xmlns:a16="http://schemas.microsoft.com/office/drawing/2014/main" id="{93C4E16E-92B6-4DD5-A305-B0137DE52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7239" y="3062372"/>
            <a:ext cx="1790663" cy="179066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5ED75AB-3A6D-4B3A-A58D-E1577982AC69}"/>
              </a:ext>
            </a:extLst>
          </p:cNvPr>
          <p:cNvSpPr txBox="1"/>
          <p:nvPr/>
        </p:nvSpPr>
        <p:spPr>
          <a:xfrm>
            <a:off x="6952384" y="4992376"/>
            <a:ext cx="3022793" cy="369332"/>
          </a:xfrm>
          <a:prstGeom prst="rect">
            <a:avLst/>
          </a:prstGeom>
          <a:noFill/>
        </p:spPr>
        <p:txBody>
          <a:bodyPr wrap="square" rtlCol="0">
            <a:spAutoFit/>
          </a:bodyPr>
          <a:lstStyle/>
          <a:p>
            <a:r>
              <a:rPr lang="en-GB"/>
              <a:t>Risk Management Plan</a:t>
            </a:r>
          </a:p>
        </p:txBody>
      </p:sp>
      <p:sp>
        <p:nvSpPr>
          <p:cNvPr id="11" name="CuadroTexto 10">
            <a:extLst>
              <a:ext uri="{FF2B5EF4-FFF2-40B4-BE49-F238E27FC236}">
                <a16:creationId xmlns:a16="http://schemas.microsoft.com/office/drawing/2014/main" id="{934694E2-09D0-4E6A-93E6-EAEA95C78E8F}"/>
              </a:ext>
            </a:extLst>
          </p:cNvPr>
          <p:cNvSpPr txBox="1"/>
          <p:nvPr/>
        </p:nvSpPr>
        <p:spPr>
          <a:xfrm>
            <a:off x="1679894" y="5041452"/>
            <a:ext cx="3138312" cy="369332"/>
          </a:xfrm>
          <a:prstGeom prst="rect">
            <a:avLst/>
          </a:prstGeom>
          <a:noFill/>
        </p:spPr>
        <p:txBody>
          <a:bodyPr wrap="square" rtlCol="0">
            <a:spAutoFit/>
          </a:bodyPr>
          <a:lstStyle/>
          <a:p>
            <a:r>
              <a:rPr lang="en-GB"/>
              <a:t>Quality Management Plan</a:t>
            </a:r>
          </a:p>
        </p:txBody>
      </p:sp>
    </p:spTree>
    <p:extLst>
      <p:ext uri="{BB962C8B-B14F-4D97-AF65-F5344CB8AC3E}">
        <p14:creationId xmlns:p14="http://schemas.microsoft.com/office/powerpoint/2010/main" val="183306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D20C-F738-4AFF-9666-F9C07FCA6D21}"/>
              </a:ext>
            </a:extLst>
          </p:cNvPr>
          <p:cNvSpPr>
            <a:spLocks noGrp="1"/>
          </p:cNvSpPr>
          <p:nvPr>
            <p:ph type="title"/>
          </p:nvPr>
        </p:nvSpPr>
        <p:spPr/>
        <p:txBody>
          <a:bodyPr/>
          <a:lstStyle/>
          <a:p>
            <a:r>
              <a:rPr lang="en-GB"/>
              <a:t>Content</a:t>
            </a:r>
          </a:p>
        </p:txBody>
      </p:sp>
      <p:sp>
        <p:nvSpPr>
          <p:cNvPr id="3" name="Marcador de contenido 2">
            <a:extLst>
              <a:ext uri="{FF2B5EF4-FFF2-40B4-BE49-F238E27FC236}">
                <a16:creationId xmlns:a16="http://schemas.microsoft.com/office/drawing/2014/main" id="{1CE5C9E3-E491-4C8B-890F-8BF42D8EFD9B}"/>
              </a:ext>
            </a:extLst>
          </p:cNvPr>
          <p:cNvSpPr>
            <a:spLocks noGrp="1"/>
          </p:cNvSpPr>
          <p:nvPr>
            <p:ph idx="1"/>
          </p:nvPr>
        </p:nvSpPr>
        <p:spPr/>
        <p:txBody>
          <a:bodyPr>
            <a:normAutofit/>
          </a:bodyPr>
          <a:lstStyle/>
          <a:p>
            <a:pPr>
              <a:buFont typeface="+mj-lt"/>
              <a:buAutoNum type="arabicPeriod"/>
            </a:pPr>
            <a:r>
              <a:rPr lang="en-GB"/>
              <a:t>Introduction</a:t>
            </a:r>
          </a:p>
          <a:p>
            <a:pPr>
              <a:buFont typeface="+mj-lt"/>
              <a:buAutoNum type="arabicPeriod"/>
            </a:pPr>
            <a:r>
              <a:rPr lang="en-GB"/>
              <a:t>Project Definition</a:t>
            </a:r>
          </a:p>
          <a:p>
            <a:pPr>
              <a:buFont typeface="+mj-lt"/>
              <a:buAutoNum type="arabicPeriod"/>
            </a:pPr>
            <a:r>
              <a:rPr lang="en-GB"/>
              <a:t>Project Estimation</a:t>
            </a:r>
          </a:p>
          <a:p>
            <a:pPr>
              <a:buFont typeface="+mj-lt"/>
              <a:buAutoNum type="arabicPeriod"/>
            </a:pPr>
            <a:r>
              <a:rPr lang="en-GB"/>
              <a:t>Project Planning</a:t>
            </a:r>
          </a:p>
          <a:p>
            <a:pPr>
              <a:buFont typeface="+mj-lt"/>
              <a:buAutoNum type="arabicPeriod"/>
            </a:pPr>
            <a:r>
              <a:rPr lang="en-GB" b="1"/>
              <a:t>Project Monitoring and Control Procedure</a:t>
            </a:r>
          </a:p>
          <a:p>
            <a:pPr>
              <a:buFont typeface="+mj-lt"/>
              <a:buAutoNum type="arabicPeriod"/>
            </a:pPr>
            <a:r>
              <a:rPr lang="en-GB"/>
              <a:t>General reflection aspects</a:t>
            </a:r>
          </a:p>
          <a:p>
            <a:pPr>
              <a:buFont typeface="+mj-lt"/>
              <a:buAutoNum type="arabicPeriod"/>
            </a:pPr>
            <a:r>
              <a:rPr lang="en-GB"/>
              <a:t>Specific reflection aspects</a:t>
            </a:r>
          </a:p>
          <a:p>
            <a:pPr>
              <a:buFont typeface="+mj-lt"/>
              <a:buAutoNum type="arabicPeriod"/>
            </a:pPr>
            <a:r>
              <a:rPr lang="en-GB"/>
              <a:t>Conclusions</a:t>
            </a:r>
          </a:p>
        </p:txBody>
      </p:sp>
      <p:sp>
        <p:nvSpPr>
          <p:cNvPr id="4" name="Marcador de número de diapositiva 3">
            <a:extLst>
              <a:ext uri="{FF2B5EF4-FFF2-40B4-BE49-F238E27FC236}">
                <a16:creationId xmlns:a16="http://schemas.microsoft.com/office/drawing/2014/main" id="{DDE7FAF7-A4C9-4614-A40D-76CB154625CA}"/>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133736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B6A15-D957-4BF4-BADC-1B2A6E65A2A7}"/>
              </a:ext>
            </a:extLst>
          </p:cNvPr>
          <p:cNvSpPr>
            <a:spLocks noGrp="1"/>
          </p:cNvSpPr>
          <p:nvPr>
            <p:ph type="title"/>
          </p:nvPr>
        </p:nvSpPr>
        <p:spPr>
          <a:xfrm>
            <a:off x="810000" y="447188"/>
            <a:ext cx="10571998" cy="970450"/>
          </a:xfrm>
        </p:spPr>
        <p:txBody>
          <a:bodyPr>
            <a:normAutofit/>
          </a:bodyPr>
          <a:lstStyle/>
          <a:p>
            <a:r>
              <a:rPr lang="es-ES" sz="3700"/>
              <a:t>5. </a:t>
            </a:r>
            <a:r>
              <a:rPr lang="en-GB" sz="3700"/>
              <a:t>Project Monitoring and Control Procedure</a:t>
            </a:r>
          </a:p>
        </p:txBody>
      </p:sp>
      <p:sp>
        <p:nvSpPr>
          <p:cNvPr id="3" name="Marcador de contenido 2">
            <a:extLst>
              <a:ext uri="{FF2B5EF4-FFF2-40B4-BE49-F238E27FC236}">
                <a16:creationId xmlns:a16="http://schemas.microsoft.com/office/drawing/2014/main" id="{22C73153-8A71-47FC-8FE5-9F688A13B25C}"/>
              </a:ext>
            </a:extLst>
          </p:cNvPr>
          <p:cNvSpPr>
            <a:spLocks noGrp="1"/>
          </p:cNvSpPr>
          <p:nvPr>
            <p:ph idx="1"/>
          </p:nvPr>
        </p:nvSpPr>
        <p:spPr>
          <a:xfrm>
            <a:off x="818713" y="2413000"/>
            <a:ext cx="3835583" cy="3632200"/>
          </a:xfrm>
        </p:spPr>
        <p:txBody>
          <a:bodyPr>
            <a:normAutofit/>
          </a:bodyPr>
          <a:lstStyle/>
          <a:p>
            <a:r>
              <a:rPr lang="en-GB" sz="1600"/>
              <a:t>Configuration project items:</a:t>
            </a:r>
          </a:p>
          <a:p>
            <a:pPr lvl="1"/>
            <a:r>
              <a:rPr lang="en-GB"/>
              <a:t>Software requirements</a:t>
            </a:r>
          </a:p>
          <a:p>
            <a:pPr lvl="1"/>
            <a:r>
              <a:rPr lang="en-GB"/>
              <a:t>System requirements</a:t>
            </a:r>
          </a:p>
          <a:p>
            <a:pPr lvl="1"/>
            <a:r>
              <a:rPr lang="en-GB"/>
              <a:t>Database information</a:t>
            </a:r>
          </a:p>
          <a:p>
            <a:pPr lvl="1"/>
            <a:r>
              <a:rPr lang="en-GB"/>
              <a:t>Design documentation</a:t>
            </a:r>
          </a:p>
        </p:txBody>
      </p:sp>
      <p:sp>
        <p:nvSpPr>
          <p:cNvPr id="4" name="Marcador de número de diapositiva 3">
            <a:extLst>
              <a:ext uri="{FF2B5EF4-FFF2-40B4-BE49-F238E27FC236}">
                <a16:creationId xmlns:a16="http://schemas.microsoft.com/office/drawing/2014/main" id="{AA1A82F7-B7C8-4DF7-B25E-08F3D9366319}"/>
              </a:ext>
            </a:extLst>
          </p:cNvPr>
          <p:cNvSpPr>
            <a:spLocks noGrp="1"/>
          </p:cNvSpPr>
          <p:nvPr>
            <p:ph type="sldNum" sz="quarter" idx="12"/>
          </p:nvPr>
        </p:nvSpPr>
        <p:spPr>
          <a:xfrm>
            <a:off x="10317045" y="6129338"/>
            <a:ext cx="1062155" cy="490599"/>
          </a:xfrm>
        </p:spPr>
        <p:txBody>
          <a:bodyPr>
            <a:normAutofit/>
          </a:bodyPr>
          <a:lstStyle/>
          <a:p>
            <a:pPr>
              <a:spcAft>
                <a:spcPts val="600"/>
              </a:spcAft>
            </a:pPr>
            <a:fld id="{D57F1E4F-1CFF-5643-939E-217C01CDF565}" type="slidenum">
              <a:rPr lang="en-US" smtClean="0"/>
              <a:pPr>
                <a:spcAft>
                  <a:spcPts val="600"/>
                </a:spcAft>
              </a:pPr>
              <a:t>18</a:t>
            </a:fld>
            <a:endParaRPr lang="en-US"/>
          </a:p>
        </p:txBody>
      </p:sp>
      <p:pic>
        <p:nvPicPr>
          <p:cNvPr id="4098" name="Picture 2" descr="Brief, project, project analysis, project assessment, project brief, project  monitoring, report analysis icon - Download on Iconfinder">
            <a:extLst>
              <a:ext uri="{FF2B5EF4-FFF2-40B4-BE49-F238E27FC236}">
                <a16:creationId xmlns:a16="http://schemas.microsoft.com/office/drawing/2014/main" id="{7F5C1F09-0F86-4069-A4E0-14D2225116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82356" y="2413000"/>
            <a:ext cx="3716338"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9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4F471-31C7-40E6-ACCB-D679819BA344}"/>
              </a:ext>
            </a:extLst>
          </p:cNvPr>
          <p:cNvSpPr>
            <a:spLocks noGrp="1"/>
          </p:cNvSpPr>
          <p:nvPr>
            <p:ph type="title"/>
          </p:nvPr>
        </p:nvSpPr>
        <p:spPr>
          <a:xfrm>
            <a:off x="810000" y="447188"/>
            <a:ext cx="10571998" cy="970450"/>
          </a:xfrm>
        </p:spPr>
        <p:txBody>
          <a:bodyPr>
            <a:normAutofit/>
          </a:bodyPr>
          <a:lstStyle/>
          <a:p>
            <a:r>
              <a:rPr lang="es-ES" sz="3700"/>
              <a:t>5. </a:t>
            </a:r>
            <a:r>
              <a:rPr lang="en-GB" sz="3700"/>
              <a:t>Project Monitoring and Control Procedure</a:t>
            </a:r>
          </a:p>
        </p:txBody>
      </p:sp>
      <p:sp>
        <p:nvSpPr>
          <p:cNvPr id="3" name="Marcador de contenido 2">
            <a:extLst>
              <a:ext uri="{FF2B5EF4-FFF2-40B4-BE49-F238E27FC236}">
                <a16:creationId xmlns:a16="http://schemas.microsoft.com/office/drawing/2014/main" id="{1945E77A-FFBD-44F4-9EC8-2009B1CA2244}"/>
              </a:ext>
            </a:extLst>
          </p:cNvPr>
          <p:cNvSpPr>
            <a:spLocks noGrp="1"/>
          </p:cNvSpPr>
          <p:nvPr>
            <p:ph idx="1"/>
          </p:nvPr>
        </p:nvSpPr>
        <p:spPr>
          <a:xfrm>
            <a:off x="249515" y="2028931"/>
            <a:ext cx="7199220" cy="2544010"/>
          </a:xfrm>
        </p:spPr>
        <p:txBody>
          <a:bodyPr>
            <a:normAutofit/>
          </a:bodyPr>
          <a:lstStyle/>
          <a:p>
            <a:r>
              <a:rPr lang="en-GB"/>
              <a:t>The monitorization will be based in:</a:t>
            </a:r>
          </a:p>
          <a:p>
            <a:pPr lvl="1"/>
            <a:r>
              <a:rPr lang="en-GB"/>
              <a:t>The datelines stablished in the Gantt diagram</a:t>
            </a:r>
          </a:p>
          <a:p>
            <a:pPr lvl="1"/>
            <a:r>
              <a:rPr lang="en-GB"/>
              <a:t>Burndown schemas updates</a:t>
            </a:r>
          </a:p>
          <a:p>
            <a:pPr lvl="1"/>
            <a:r>
              <a:rPr lang="en-GB"/>
              <a:t>Ensure that all the requirements are fulfilled</a:t>
            </a:r>
          </a:p>
          <a:p>
            <a:pPr lvl="1"/>
            <a:r>
              <a:rPr lang="en-GB"/>
              <a:t>Clients are up to date</a:t>
            </a:r>
          </a:p>
        </p:txBody>
      </p:sp>
      <p:pic>
        <p:nvPicPr>
          <p:cNvPr id="2050" name="Picture 2" descr="Burndown chart, scrum, jira, diagram, report, statistics icon - Download on  Iconfinder">
            <a:extLst>
              <a:ext uri="{FF2B5EF4-FFF2-40B4-BE49-F238E27FC236}">
                <a16:creationId xmlns:a16="http://schemas.microsoft.com/office/drawing/2014/main" id="{A85281D7-8076-4D93-A50F-E7925046E0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660" y="4572941"/>
            <a:ext cx="1775873" cy="177587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903603D0-CDDF-4580-8F1D-DC1A74F06315}"/>
              </a:ext>
            </a:extLst>
          </p:cNvPr>
          <p:cNvSpPr>
            <a:spLocks noGrp="1"/>
          </p:cNvSpPr>
          <p:nvPr>
            <p:ph type="sldNum" sz="quarter" idx="12"/>
          </p:nvPr>
        </p:nvSpPr>
        <p:spPr>
          <a:xfrm>
            <a:off x="10678331" y="5915888"/>
            <a:ext cx="1062155" cy="490599"/>
          </a:xfrm>
        </p:spPr>
        <p:txBody>
          <a:bodyPr>
            <a:normAutofit/>
          </a:bodyPr>
          <a:lstStyle/>
          <a:p>
            <a:pPr>
              <a:spcAft>
                <a:spcPts val="600"/>
              </a:spcAft>
            </a:pPr>
            <a:fld id="{D57F1E4F-1CFF-5643-939E-217C01CDF565}" type="slidenum">
              <a:rPr lang="en-US" smtClean="0"/>
              <a:pPr>
                <a:spcAft>
                  <a:spcPts val="600"/>
                </a:spcAft>
              </a:pPr>
              <a:t>19</a:t>
            </a:fld>
            <a:endParaRPr lang="en-US"/>
          </a:p>
        </p:txBody>
      </p:sp>
      <p:pic>
        <p:nvPicPr>
          <p:cNvPr id="3074" name="Picture 2" descr="Business development, business marketing monitoring, business statistics,  market analysis, search optimization icon - Download on Iconfinder">
            <a:extLst>
              <a:ext uri="{FF2B5EF4-FFF2-40B4-BE49-F238E27FC236}">
                <a16:creationId xmlns:a16="http://schemas.microsoft.com/office/drawing/2014/main" id="{1735C242-4B13-49EE-ADDE-C96EA488883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94720" y="4572940"/>
            <a:ext cx="1775873" cy="177587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graphicFrame>
        <p:nvGraphicFramePr>
          <p:cNvPr id="5" name="Tabla 5">
            <a:extLst>
              <a:ext uri="{FF2B5EF4-FFF2-40B4-BE49-F238E27FC236}">
                <a16:creationId xmlns:a16="http://schemas.microsoft.com/office/drawing/2014/main" id="{4F0A0409-8357-411B-B799-D5D48EB212F3}"/>
              </a:ext>
            </a:extLst>
          </p:cNvPr>
          <p:cNvGraphicFramePr>
            <a:graphicFrameLocks noGrp="1"/>
          </p:cNvGraphicFramePr>
          <p:nvPr>
            <p:extLst>
              <p:ext uri="{D42A27DB-BD31-4B8C-83A1-F6EECF244321}">
                <p14:modId xmlns:p14="http://schemas.microsoft.com/office/powerpoint/2010/main" val="1606433567"/>
              </p:ext>
            </p:extLst>
          </p:nvPr>
        </p:nvGraphicFramePr>
        <p:xfrm>
          <a:off x="5895474" y="2351862"/>
          <a:ext cx="5955631" cy="3961860"/>
        </p:xfrm>
        <a:graphic>
          <a:graphicData uri="http://schemas.openxmlformats.org/drawingml/2006/table">
            <a:tbl>
              <a:tblPr firstRow="1" bandRow="1">
                <a:tableStyleId>{5C22544A-7EE6-4342-B048-85BDC9FD1C3A}</a:tableStyleId>
              </a:tblPr>
              <a:tblGrid>
                <a:gridCol w="1467852">
                  <a:extLst>
                    <a:ext uri="{9D8B030D-6E8A-4147-A177-3AD203B41FA5}">
                      <a16:colId xmlns:a16="http://schemas.microsoft.com/office/drawing/2014/main" val="501874548"/>
                    </a:ext>
                  </a:extLst>
                </a:gridCol>
                <a:gridCol w="998621">
                  <a:extLst>
                    <a:ext uri="{9D8B030D-6E8A-4147-A177-3AD203B41FA5}">
                      <a16:colId xmlns:a16="http://schemas.microsoft.com/office/drawing/2014/main" val="3678763703"/>
                    </a:ext>
                  </a:extLst>
                </a:gridCol>
                <a:gridCol w="1203158">
                  <a:extLst>
                    <a:ext uri="{9D8B030D-6E8A-4147-A177-3AD203B41FA5}">
                      <a16:colId xmlns:a16="http://schemas.microsoft.com/office/drawing/2014/main" val="2219564974"/>
                    </a:ext>
                  </a:extLst>
                </a:gridCol>
                <a:gridCol w="2286000">
                  <a:extLst>
                    <a:ext uri="{9D8B030D-6E8A-4147-A177-3AD203B41FA5}">
                      <a16:colId xmlns:a16="http://schemas.microsoft.com/office/drawing/2014/main" val="187165264"/>
                    </a:ext>
                  </a:extLst>
                </a:gridCol>
              </a:tblGrid>
              <a:tr h="761865">
                <a:tc>
                  <a:txBody>
                    <a:bodyPr/>
                    <a:lstStyle/>
                    <a:p>
                      <a:pPr algn="ctr"/>
                      <a:r>
                        <a:rPr lang="en-CA"/>
                        <a:t>Milestones</a:t>
                      </a:r>
                    </a:p>
                  </a:txBody>
                  <a:tcPr anchor="ctr"/>
                </a:tc>
                <a:tc>
                  <a:txBody>
                    <a:bodyPr/>
                    <a:lstStyle/>
                    <a:p>
                      <a:pPr algn="ctr"/>
                      <a:r>
                        <a:rPr lang="en-CA"/>
                        <a:t>Analyst</a:t>
                      </a:r>
                    </a:p>
                  </a:txBody>
                  <a:tcPr anchor="ctr"/>
                </a:tc>
                <a:tc>
                  <a:txBody>
                    <a:bodyPr/>
                    <a:lstStyle/>
                    <a:p>
                      <a:pPr algn="ctr"/>
                      <a:r>
                        <a:rPr lang="en-CA"/>
                        <a:t>Senior Designer</a:t>
                      </a:r>
                    </a:p>
                  </a:txBody>
                  <a:tcPr anchor="ctr"/>
                </a:tc>
                <a:tc>
                  <a:txBody>
                    <a:bodyPr/>
                    <a:lstStyle/>
                    <a:p>
                      <a:pPr algn="ctr"/>
                      <a:r>
                        <a:rPr lang="en-CA"/>
                        <a:t>Results</a:t>
                      </a:r>
                    </a:p>
                  </a:txBody>
                  <a:tcPr anchor="ctr"/>
                </a:tc>
                <a:extLst>
                  <a:ext uri="{0D108BD9-81ED-4DB2-BD59-A6C34878D82A}">
                    <a16:rowId xmlns:a16="http://schemas.microsoft.com/office/drawing/2014/main" val="3588143809"/>
                  </a:ext>
                </a:extLst>
              </a:tr>
              <a:tr h="761865">
                <a:tc>
                  <a:txBody>
                    <a:bodyPr/>
                    <a:lstStyle/>
                    <a:p>
                      <a:r>
                        <a:rPr lang="en-CA"/>
                        <a:t>Rev. Analysis</a:t>
                      </a:r>
                    </a:p>
                  </a:txBody>
                  <a:tcPr anchor="ctr"/>
                </a:tc>
                <a:tc>
                  <a:txBody>
                    <a:bodyPr/>
                    <a:lstStyle/>
                    <a:p>
                      <a:pPr algn="ctr"/>
                      <a:r>
                        <a:rPr lang="en-CA"/>
                        <a:t>X</a:t>
                      </a:r>
                    </a:p>
                  </a:txBody>
                  <a:tcPr anchor="ctr"/>
                </a:tc>
                <a:tc>
                  <a:txBody>
                    <a:bodyPr/>
                    <a:lstStyle/>
                    <a:p>
                      <a:pPr algn="ctr"/>
                      <a:endParaRPr lang="en-CA"/>
                    </a:p>
                  </a:txBody>
                  <a:tcPr anchor="ctr"/>
                </a:tc>
                <a:tc>
                  <a:txBody>
                    <a:bodyPr/>
                    <a:lstStyle/>
                    <a:p>
                      <a:pPr algn="ctr"/>
                      <a:r>
                        <a:rPr lang="en-CA"/>
                        <a:t>Analysis document</a:t>
                      </a:r>
                    </a:p>
                  </a:txBody>
                  <a:tcPr anchor="ctr"/>
                </a:tc>
                <a:extLst>
                  <a:ext uri="{0D108BD9-81ED-4DB2-BD59-A6C34878D82A}">
                    <a16:rowId xmlns:a16="http://schemas.microsoft.com/office/drawing/2014/main" val="689128730"/>
                  </a:ext>
                </a:extLst>
              </a:tr>
              <a:tr h="761865">
                <a:tc>
                  <a:txBody>
                    <a:bodyPr/>
                    <a:lstStyle/>
                    <a:p>
                      <a:r>
                        <a:rPr lang="en-CA"/>
                        <a:t>Rev. Design.</a:t>
                      </a:r>
                    </a:p>
                  </a:txBody>
                  <a:tcPr anchor="ctr"/>
                </a:tc>
                <a:tc>
                  <a:txBody>
                    <a:bodyPr/>
                    <a:lstStyle/>
                    <a:p>
                      <a:pPr algn="ctr"/>
                      <a:endParaRPr lang="en-CA"/>
                    </a:p>
                  </a:txBody>
                  <a:tcPr anchor="ctr"/>
                </a:tc>
                <a:tc>
                  <a:txBody>
                    <a:bodyPr/>
                    <a:lstStyle/>
                    <a:p>
                      <a:pPr algn="ctr"/>
                      <a:r>
                        <a:rPr lang="en-CA"/>
                        <a:t>X</a:t>
                      </a:r>
                    </a:p>
                  </a:txBody>
                  <a:tcPr anchor="ctr"/>
                </a:tc>
                <a:tc>
                  <a:txBody>
                    <a:bodyPr/>
                    <a:lstStyle/>
                    <a:p>
                      <a:pPr algn="ctr"/>
                      <a:r>
                        <a:rPr lang="en-CA"/>
                        <a:t>Design document</a:t>
                      </a:r>
                    </a:p>
                  </a:txBody>
                  <a:tcPr anchor="ctr"/>
                </a:tc>
                <a:extLst>
                  <a:ext uri="{0D108BD9-81ED-4DB2-BD59-A6C34878D82A}">
                    <a16:rowId xmlns:a16="http://schemas.microsoft.com/office/drawing/2014/main" val="2933454547"/>
                  </a:ext>
                </a:extLst>
              </a:tr>
              <a:tr h="761865">
                <a:tc>
                  <a:txBody>
                    <a:bodyPr/>
                    <a:lstStyle/>
                    <a:p>
                      <a:r>
                        <a:rPr lang="en-CA"/>
                        <a:t>Rev. Integration</a:t>
                      </a:r>
                    </a:p>
                  </a:txBody>
                  <a:tcPr anchor="ctr"/>
                </a:tc>
                <a:tc>
                  <a:txBody>
                    <a:bodyPr/>
                    <a:lstStyle/>
                    <a:p>
                      <a:pPr algn="ctr"/>
                      <a:r>
                        <a:rPr lang="en-CA"/>
                        <a:t>X</a:t>
                      </a:r>
                    </a:p>
                  </a:txBody>
                  <a:tcPr anchor="ctr"/>
                </a:tc>
                <a:tc>
                  <a:txBody>
                    <a:bodyPr/>
                    <a:lstStyle/>
                    <a:p>
                      <a:pPr algn="ctr"/>
                      <a:endParaRPr lang="en-CA"/>
                    </a:p>
                  </a:txBody>
                  <a:tcPr anchor="ctr"/>
                </a:tc>
                <a:tc>
                  <a:txBody>
                    <a:bodyPr/>
                    <a:lstStyle/>
                    <a:p>
                      <a:pPr algn="ctr"/>
                      <a:r>
                        <a:rPr lang="en-CA"/>
                        <a:t>Code</a:t>
                      </a:r>
                    </a:p>
                    <a:p>
                      <a:pPr algn="ctr"/>
                      <a:r>
                        <a:rPr lang="en-CA"/>
                        <a:t>Technical manual</a:t>
                      </a:r>
                    </a:p>
                    <a:p>
                      <a:pPr algn="ctr"/>
                      <a:r>
                        <a:rPr lang="en-CA"/>
                        <a:t>Installation manual</a:t>
                      </a:r>
                    </a:p>
                  </a:txBody>
                  <a:tcPr anchor="ctr"/>
                </a:tc>
                <a:extLst>
                  <a:ext uri="{0D108BD9-81ED-4DB2-BD59-A6C34878D82A}">
                    <a16:rowId xmlns:a16="http://schemas.microsoft.com/office/drawing/2014/main" val="976573064"/>
                  </a:ext>
                </a:extLst>
              </a:tr>
              <a:tr h="761865">
                <a:tc>
                  <a:txBody>
                    <a:bodyPr/>
                    <a:lstStyle/>
                    <a:p>
                      <a:r>
                        <a:rPr lang="en-CA"/>
                        <a:t>Rev. Installation</a:t>
                      </a:r>
                    </a:p>
                  </a:txBody>
                  <a:tcPr anchor="ctr"/>
                </a:tc>
                <a:tc>
                  <a:txBody>
                    <a:bodyPr/>
                    <a:lstStyle/>
                    <a:p>
                      <a:pPr algn="ctr"/>
                      <a:r>
                        <a:rPr lang="en-CA"/>
                        <a:t>X</a:t>
                      </a:r>
                    </a:p>
                  </a:txBody>
                  <a:tcPr anchor="ctr"/>
                </a:tc>
                <a:tc>
                  <a:txBody>
                    <a:bodyPr/>
                    <a:lstStyle/>
                    <a:p>
                      <a:pPr algn="ctr"/>
                      <a:endParaRPr lang="en-CA"/>
                    </a:p>
                  </a:txBody>
                  <a:tcPr anchor="ctr"/>
                </a:tc>
                <a:tc>
                  <a:txBody>
                    <a:bodyPr/>
                    <a:lstStyle/>
                    <a:p>
                      <a:pPr algn="ctr"/>
                      <a:r>
                        <a:rPr lang="en-CA"/>
                        <a:t>Final product</a:t>
                      </a:r>
                    </a:p>
                    <a:p>
                      <a:pPr algn="ctr"/>
                      <a:r>
                        <a:rPr lang="en-CA"/>
                        <a:t>User manual</a:t>
                      </a:r>
                    </a:p>
                  </a:txBody>
                  <a:tcPr anchor="ctr"/>
                </a:tc>
                <a:extLst>
                  <a:ext uri="{0D108BD9-81ED-4DB2-BD59-A6C34878D82A}">
                    <a16:rowId xmlns:a16="http://schemas.microsoft.com/office/drawing/2014/main" val="878120105"/>
                  </a:ext>
                </a:extLst>
              </a:tr>
            </a:tbl>
          </a:graphicData>
        </a:graphic>
      </p:graphicFrame>
    </p:spTree>
    <p:extLst>
      <p:ext uri="{BB962C8B-B14F-4D97-AF65-F5344CB8AC3E}">
        <p14:creationId xmlns:p14="http://schemas.microsoft.com/office/powerpoint/2010/main" val="122514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D20C-F738-4AFF-9666-F9C07FCA6D21}"/>
              </a:ext>
            </a:extLst>
          </p:cNvPr>
          <p:cNvSpPr>
            <a:spLocks noGrp="1"/>
          </p:cNvSpPr>
          <p:nvPr>
            <p:ph type="title"/>
          </p:nvPr>
        </p:nvSpPr>
        <p:spPr/>
        <p:txBody>
          <a:bodyPr/>
          <a:lstStyle/>
          <a:p>
            <a:r>
              <a:rPr lang="en-GB"/>
              <a:t>Content</a:t>
            </a:r>
          </a:p>
        </p:txBody>
      </p:sp>
      <p:sp>
        <p:nvSpPr>
          <p:cNvPr id="3" name="Marcador de contenido 2">
            <a:extLst>
              <a:ext uri="{FF2B5EF4-FFF2-40B4-BE49-F238E27FC236}">
                <a16:creationId xmlns:a16="http://schemas.microsoft.com/office/drawing/2014/main" id="{1CE5C9E3-E491-4C8B-890F-8BF42D8EFD9B}"/>
              </a:ext>
            </a:extLst>
          </p:cNvPr>
          <p:cNvSpPr>
            <a:spLocks noGrp="1"/>
          </p:cNvSpPr>
          <p:nvPr>
            <p:ph idx="1"/>
          </p:nvPr>
        </p:nvSpPr>
        <p:spPr/>
        <p:txBody>
          <a:bodyPr>
            <a:normAutofit/>
          </a:bodyPr>
          <a:lstStyle/>
          <a:p>
            <a:pPr>
              <a:buFont typeface="+mj-lt"/>
              <a:buAutoNum type="arabicPeriod"/>
            </a:pPr>
            <a:r>
              <a:rPr lang="en-GB" b="1"/>
              <a:t>Introduction</a:t>
            </a:r>
          </a:p>
          <a:p>
            <a:pPr>
              <a:buFont typeface="+mj-lt"/>
              <a:buAutoNum type="arabicPeriod"/>
            </a:pPr>
            <a:r>
              <a:rPr lang="en-GB"/>
              <a:t>Project Definition</a:t>
            </a:r>
          </a:p>
          <a:p>
            <a:pPr>
              <a:buFont typeface="+mj-lt"/>
              <a:buAutoNum type="arabicPeriod"/>
            </a:pPr>
            <a:r>
              <a:rPr lang="en-GB"/>
              <a:t>Project Estimation</a:t>
            </a:r>
          </a:p>
          <a:p>
            <a:pPr>
              <a:buFont typeface="+mj-lt"/>
              <a:buAutoNum type="arabicPeriod"/>
            </a:pPr>
            <a:r>
              <a:rPr lang="en-GB"/>
              <a:t>Project Planning</a:t>
            </a:r>
          </a:p>
          <a:p>
            <a:pPr>
              <a:buFont typeface="+mj-lt"/>
              <a:buAutoNum type="arabicPeriod"/>
            </a:pPr>
            <a:r>
              <a:rPr lang="en-GB"/>
              <a:t>Project Monitoring and Control Procedure</a:t>
            </a:r>
          </a:p>
          <a:p>
            <a:pPr>
              <a:buFont typeface="+mj-lt"/>
              <a:buAutoNum type="arabicPeriod"/>
            </a:pPr>
            <a:r>
              <a:rPr lang="en-GB"/>
              <a:t>General reflection aspects</a:t>
            </a:r>
          </a:p>
          <a:p>
            <a:pPr>
              <a:buFont typeface="+mj-lt"/>
              <a:buAutoNum type="arabicPeriod"/>
            </a:pPr>
            <a:r>
              <a:rPr lang="en-GB"/>
              <a:t>Specific reflection aspects</a:t>
            </a:r>
          </a:p>
          <a:p>
            <a:pPr>
              <a:buFont typeface="+mj-lt"/>
              <a:buAutoNum type="arabicPeriod"/>
            </a:pPr>
            <a:r>
              <a:rPr lang="en-GB"/>
              <a:t>Conclusions</a:t>
            </a:r>
          </a:p>
        </p:txBody>
      </p:sp>
      <p:sp>
        <p:nvSpPr>
          <p:cNvPr id="4" name="Marcador de número de diapositiva 3">
            <a:extLst>
              <a:ext uri="{FF2B5EF4-FFF2-40B4-BE49-F238E27FC236}">
                <a16:creationId xmlns:a16="http://schemas.microsoft.com/office/drawing/2014/main" id="{DDE7FAF7-A4C9-4614-A40D-76CB154625CA}"/>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335458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B6A15-D957-4BF4-BADC-1B2A6E65A2A7}"/>
              </a:ext>
            </a:extLst>
          </p:cNvPr>
          <p:cNvSpPr>
            <a:spLocks noGrp="1"/>
          </p:cNvSpPr>
          <p:nvPr>
            <p:ph type="title"/>
          </p:nvPr>
        </p:nvSpPr>
        <p:spPr/>
        <p:txBody>
          <a:bodyPr/>
          <a:lstStyle/>
          <a:p>
            <a:r>
              <a:rPr lang="es-ES"/>
              <a:t>5. </a:t>
            </a:r>
            <a:r>
              <a:rPr lang="en-GB"/>
              <a:t>Project Monitoring and Control Procedure</a:t>
            </a:r>
          </a:p>
        </p:txBody>
      </p:sp>
      <p:sp>
        <p:nvSpPr>
          <p:cNvPr id="4" name="Marcador de número de diapositiva 3">
            <a:extLst>
              <a:ext uri="{FF2B5EF4-FFF2-40B4-BE49-F238E27FC236}">
                <a16:creationId xmlns:a16="http://schemas.microsoft.com/office/drawing/2014/main" id="{AA1A82F7-B7C8-4DF7-B25E-08F3D9366319}"/>
              </a:ext>
            </a:extLst>
          </p:cNvPr>
          <p:cNvSpPr>
            <a:spLocks noGrp="1"/>
          </p:cNvSpPr>
          <p:nvPr>
            <p:ph type="sldNum" sz="quarter" idx="12"/>
          </p:nvPr>
        </p:nvSpPr>
        <p:spPr/>
        <p:txBody>
          <a:bodyPr/>
          <a:lstStyle/>
          <a:p>
            <a:fld id="{D57F1E4F-1CFF-5643-939E-217C01CDF565}" type="slidenum">
              <a:rPr lang="en-US" smtClean="0"/>
              <a:pPr/>
              <a:t>20</a:t>
            </a:fld>
            <a:endParaRPr lang="en-US"/>
          </a:p>
        </p:txBody>
      </p:sp>
      <p:pic>
        <p:nvPicPr>
          <p:cNvPr id="5" name="Imagen 5" descr="Icono&#10;&#10;Descripción generada automáticamente">
            <a:extLst>
              <a:ext uri="{FF2B5EF4-FFF2-40B4-BE49-F238E27FC236}">
                <a16:creationId xmlns:a16="http://schemas.microsoft.com/office/drawing/2014/main" id="{8EB16743-FE40-4D78-9A71-86A739B0AC32}"/>
              </a:ext>
            </a:extLst>
          </p:cNvPr>
          <p:cNvPicPr>
            <a:picLocks noChangeAspect="1"/>
          </p:cNvPicPr>
          <p:nvPr/>
        </p:nvPicPr>
        <p:blipFill>
          <a:blip r:embed="rId3"/>
          <a:stretch>
            <a:fillRect/>
          </a:stretch>
        </p:blipFill>
        <p:spPr>
          <a:xfrm>
            <a:off x="4724400" y="2396010"/>
            <a:ext cx="2743200" cy="2846567"/>
          </a:xfrm>
          <a:prstGeom prst="rect">
            <a:avLst/>
          </a:prstGeom>
        </p:spPr>
      </p:pic>
      <p:pic>
        <p:nvPicPr>
          <p:cNvPr id="8" name="Imagen 8" descr="Icono&#10;&#10;Descripción generada automáticamente">
            <a:extLst>
              <a:ext uri="{FF2B5EF4-FFF2-40B4-BE49-F238E27FC236}">
                <a16:creationId xmlns:a16="http://schemas.microsoft.com/office/drawing/2014/main" id="{CDC0787B-8CF2-4AA6-9981-C41CA58C1AE4}"/>
              </a:ext>
            </a:extLst>
          </p:cNvPr>
          <p:cNvPicPr>
            <a:picLocks noChangeAspect="1"/>
          </p:cNvPicPr>
          <p:nvPr/>
        </p:nvPicPr>
        <p:blipFill>
          <a:blip r:embed="rId4"/>
          <a:stretch>
            <a:fillRect/>
          </a:stretch>
        </p:blipFill>
        <p:spPr>
          <a:xfrm>
            <a:off x="635620" y="2391936"/>
            <a:ext cx="2743200" cy="2743200"/>
          </a:xfrm>
          <a:prstGeom prst="rect">
            <a:avLst/>
          </a:prstGeom>
        </p:spPr>
      </p:pic>
      <p:pic>
        <p:nvPicPr>
          <p:cNvPr id="9" name="Imagen 9">
            <a:extLst>
              <a:ext uri="{FF2B5EF4-FFF2-40B4-BE49-F238E27FC236}">
                <a16:creationId xmlns:a16="http://schemas.microsoft.com/office/drawing/2014/main" id="{7BD60CA0-5A0C-4D88-82CA-90B5AE7F22A0}"/>
              </a:ext>
            </a:extLst>
          </p:cNvPr>
          <p:cNvPicPr>
            <a:picLocks noChangeAspect="1"/>
          </p:cNvPicPr>
          <p:nvPr/>
        </p:nvPicPr>
        <p:blipFill rotWithShape="1">
          <a:blip r:embed="rId5"/>
          <a:srcRect l="1766" t="16998" r="9335" b="5298"/>
          <a:stretch/>
        </p:blipFill>
        <p:spPr>
          <a:xfrm>
            <a:off x="8339252" y="2345473"/>
            <a:ext cx="3260708" cy="2835717"/>
          </a:xfrm>
          <a:prstGeom prst="rect">
            <a:avLst/>
          </a:prstGeom>
        </p:spPr>
      </p:pic>
      <p:pic>
        <p:nvPicPr>
          <p:cNvPr id="10" name="Imagen 9" descr="Imagen que contiene tarjeta de presentación&#10;&#10;Descripción generada automáticamente">
            <a:extLst>
              <a:ext uri="{FF2B5EF4-FFF2-40B4-BE49-F238E27FC236}">
                <a16:creationId xmlns:a16="http://schemas.microsoft.com/office/drawing/2014/main" id="{27D1C470-2071-4128-9065-3C940923D081}"/>
              </a:ext>
            </a:extLst>
          </p:cNvPr>
          <p:cNvPicPr>
            <a:picLocks noChangeAspect="1"/>
          </p:cNvPicPr>
          <p:nvPr/>
        </p:nvPicPr>
        <p:blipFill rotWithShape="1">
          <a:blip r:embed="rId5"/>
          <a:srcRect l="69565" t="17032" r="9179" b="74939"/>
          <a:stretch/>
        </p:blipFill>
        <p:spPr>
          <a:xfrm>
            <a:off x="10741378" y="4989008"/>
            <a:ext cx="859392" cy="195557"/>
          </a:xfrm>
          <a:prstGeom prst="rect">
            <a:avLst/>
          </a:prstGeom>
        </p:spPr>
      </p:pic>
      <p:sp>
        <p:nvSpPr>
          <p:cNvPr id="13" name="Marcador de contenido 2">
            <a:extLst>
              <a:ext uri="{FF2B5EF4-FFF2-40B4-BE49-F238E27FC236}">
                <a16:creationId xmlns:a16="http://schemas.microsoft.com/office/drawing/2014/main" id="{45617444-E5A6-44C7-A4ED-A2246D17225F}"/>
              </a:ext>
            </a:extLst>
          </p:cNvPr>
          <p:cNvSpPr>
            <a:spLocks noGrp="1"/>
          </p:cNvSpPr>
          <p:nvPr>
            <p:ph idx="1"/>
          </p:nvPr>
        </p:nvSpPr>
        <p:spPr>
          <a:xfrm>
            <a:off x="1187920" y="5242577"/>
            <a:ext cx="2863690" cy="464466"/>
          </a:xfrm>
        </p:spPr>
        <p:txBody>
          <a:bodyPr>
            <a:normAutofit/>
          </a:bodyPr>
          <a:lstStyle/>
          <a:p>
            <a:pPr marL="0" indent="0">
              <a:buNone/>
            </a:pPr>
            <a:r>
              <a:rPr lang="en-GB" sz="1700"/>
              <a:t>Version Control</a:t>
            </a:r>
          </a:p>
        </p:txBody>
      </p:sp>
      <p:sp>
        <p:nvSpPr>
          <p:cNvPr id="15" name="Marcador de contenido 2">
            <a:extLst>
              <a:ext uri="{FF2B5EF4-FFF2-40B4-BE49-F238E27FC236}">
                <a16:creationId xmlns:a16="http://schemas.microsoft.com/office/drawing/2014/main" id="{CDEBC574-F49F-4468-94DB-56D026CD525E}"/>
              </a:ext>
            </a:extLst>
          </p:cNvPr>
          <p:cNvSpPr txBox="1">
            <a:spLocks/>
          </p:cNvSpPr>
          <p:nvPr/>
        </p:nvSpPr>
        <p:spPr>
          <a:xfrm>
            <a:off x="4248284" y="5325219"/>
            <a:ext cx="3545944" cy="464466"/>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Verification Control Document</a:t>
            </a:r>
          </a:p>
        </p:txBody>
      </p:sp>
      <p:sp>
        <p:nvSpPr>
          <p:cNvPr id="17" name="Marcador de contenido 2">
            <a:extLst>
              <a:ext uri="{FF2B5EF4-FFF2-40B4-BE49-F238E27FC236}">
                <a16:creationId xmlns:a16="http://schemas.microsoft.com/office/drawing/2014/main" id="{D1E5A03C-1B3D-41C2-9AC2-FDE5C9481143}"/>
              </a:ext>
            </a:extLst>
          </p:cNvPr>
          <p:cNvSpPr txBox="1">
            <a:spLocks/>
          </p:cNvSpPr>
          <p:nvPr/>
        </p:nvSpPr>
        <p:spPr>
          <a:xfrm>
            <a:off x="9572235" y="5325219"/>
            <a:ext cx="2863690" cy="4644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700"/>
              <a:t>Testing</a:t>
            </a:r>
          </a:p>
        </p:txBody>
      </p:sp>
    </p:spTree>
    <p:extLst>
      <p:ext uri="{BB962C8B-B14F-4D97-AF65-F5344CB8AC3E}">
        <p14:creationId xmlns:p14="http://schemas.microsoft.com/office/powerpoint/2010/main" val="140480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D20C-F738-4AFF-9666-F9C07FCA6D21}"/>
              </a:ext>
            </a:extLst>
          </p:cNvPr>
          <p:cNvSpPr>
            <a:spLocks noGrp="1"/>
          </p:cNvSpPr>
          <p:nvPr>
            <p:ph type="title"/>
          </p:nvPr>
        </p:nvSpPr>
        <p:spPr/>
        <p:txBody>
          <a:bodyPr/>
          <a:lstStyle/>
          <a:p>
            <a:r>
              <a:rPr lang="en-GB"/>
              <a:t>Content</a:t>
            </a:r>
          </a:p>
        </p:txBody>
      </p:sp>
      <p:sp>
        <p:nvSpPr>
          <p:cNvPr id="3" name="Marcador de contenido 2">
            <a:extLst>
              <a:ext uri="{FF2B5EF4-FFF2-40B4-BE49-F238E27FC236}">
                <a16:creationId xmlns:a16="http://schemas.microsoft.com/office/drawing/2014/main" id="{1CE5C9E3-E491-4C8B-890F-8BF42D8EFD9B}"/>
              </a:ext>
            </a:extLst>
          </p:cNvPr>
          <p:cNvSpPr>
            <a:spLocks noGrp="1"/>
          </p:cNvSpPr>
          <p:nvPr>
            <p:ph idx="1"/>
          </p:nvPr>
        </p:nvSpPr>
        <p:spPr/>
        <p:txBody>
          <a:bodyPr>
            <a:normAutofit/>
          </a:bodyPr>
          <a:lstStyle/>
          <a:p>
            <a:pPr>
              <a:buFont typeface="+mj-lt"/>
              <a:buAutoNum type="arabicPeriod"/>
            </a:pPr>
            <a:r>
              <a:rPr lang="en-GB"/>
              <a:t>Introduction</a:t>
            </a:r>
          </a:p>
          <a:p>
            <a:pPr>
              <a:buFont typeface="+mj-lt"/>
              <a:buAutoNum type="arabicPeriod"/>
            </a:pPr>
            <a:r>
              <a:rPr lang="en-GB"/>
              <a:t>Project Definition</a:t>
            </a:r>
          </a:p>
          <a:p>
            <a:pPr>
              <a:buFont typeface="+mj-lt"/>
              <a:buAutoNum type="arabicPeriod"/>
            </a:pPr>
            <a:r>
              <a:rPr lang="en-GB"/>
              <a:t>Project Estimation</a:t>
            </a:r>
          </a:p>
          <a:p>
            <a:pPr>
              <a:buFont typeface="+mj-lt"/>
              <a:buAutoNum type="arabicPeriod"/>
            </a:pPr>
            <a:r>
              <a:rPr lang="en-GB"/>
              <a:t>Project Planning</a:t>
            </a:r>
          </a:p>
          <a:p>
            <a:pPr>
              <a:buFont typeface="+mj-lt"/>
              <a:buAutoNum type="arabicPeriod"/>
            </a:pPr>
            <a:r>
              <a:rPr lang="en-GB"/>
              <a:t>Project Monitoring and Control Procedure</a:t>
            </a:r>
          </a:p>
          <a:p>
            <a:pPr>
              <a:buFont typeface="+mj-lt"/>
              <a:buAutoNum type="arabicPeriod"/>
            </a:pPr>
            <a:r>
              <a:rPr lang="en-GB" b="1"/>
              <a:t>General reflection aspects</a:t>
            </a:r>
          </a:p>
          <a:p>
            <a:pPr>
              <a:buFont typeface="+mj-lt"/>
              <a:buAutoNum type="arabicPeriod"/>
            </a:pPr>
            <a:r>
              <a:rPr lang="en-GB"/>
              <a:t>Specific reflection aspects</a:t>
            </a:r>
          </a:p>
          <a:p>
            <a:pPr>
              <a:buFont typeface="+mj-lt"/>
              <a:buAutoNum type="arabicPeriod"/>
            </a:pPr>
            <a:r>
              <a:rPr lang="en-GB"/>
              <a:t>Conclusions</a:t>
            </a:r>
          </a:p>
        </p:txBody>
      </p:sp>
      <p:sp>
        <p:nvSpPr>
          <p:cNvPr id="4" name="Marcador de número de diapositiva 3">
            <a:extLst>
              <a:ext uri="{FF2B5EF4-FFF2-40B4-BE49-F238E27FC236}">
                <a16:creationId xmlns:a16="http://schemas.microsoft.com/office/drawing/2014/main" id="{DDE7FAF7-A4C9-4614-A40D-76CB154625CA}"/>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3784017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0E102-E588-43D7-B0BF-5CE7EC0CC0E0}"/>
              </a:ext>
            </a:extLst>
          </p:cNvPr>
          <p:cNvSpPr>
            <a:spLocks noGrp="1"/>
          </p:cNvSpPr>
          <p:nvPr>
            <p:ph type="title"/>
          </p:nvPr>
        </p:nvSpPr>
        <p:spPr/>
        <p:txBody>
          <a:bodyPr/>
          <a:lstStyle/>
          <a:p>
            <a:r>
              <a:rPr lang="es-ES"/>
              <a:t>6. </a:t>
            </a:r>
            <a:r>
              <a:rPr lang="en-US"/>
              <a:t>General reflection aspects</a:t>
            </a:r>
            <a:endParaRPr lang="es-ES"/>
          </a:p>
        </p:txBody>
      </p:sp>
      <p:sp>
        <p:nvSpPr>
          <p:cNvPr id="3" name="Marcador de contenido 2">
            <a:extLst>
              <a:ext uri="{FF2B5EF4-FFF2-40B4-BE49-F238E27FC236}">
                <a16:creationId xmlns:a16="http://schemas.microsoft.com/office/drawing/2014/main" id="{B7FC1DCC-FEAE-4627-BE4D-4B9C3BC906AE}"/>
              </a:ext>
            </a:extLst>
          </p:cNvPr>
          <p:cNvSpPr>
            <a:spLocks noGrp="1"/>
          </p:cNvSpPr>
          <p:nvPr>
            <p:ph idx="1"/>
          </p:nvPr>
        </p:nvSpPr>
        <p:spPr>
          <a:xfrm>
            <a:off x="6095999" y="2411271"/>
            <a:ext cx="4277361" cy="3636511"/>
          </a:xfrm>
        </p:spPr>
        <p:txBody>
          <a:bodyPr/>
          <a:lstStyle/>
          <a:p>
            <a:r>
              <a:rPr lang="en-GB"/>
              <a:t>Difficulties encountered</a:t>
            </a:r>
          </a:p>
          <a:p>
            <a:r>
              <a:rPr lang="en-GB"/>
              <a:t>Improvable aspects</a:t>
            </a:r>
          </a:p>
          <a:p>
            <a:r>
              <a:rPr lang="en-GB"/>
              <a:t>Acquired knowledge</a:t>
            </a:r>
          </a:p>
          <a:p>
            <a:r>
              <a:rPr lang="en-GB"/>
              <a:t>Cohesion and teamwork</a:t>
            </a:r>
          </a:p>
        </p:txBody>
      </p:sp>
      <p:sp>
        <p:nvSpPr>
          <p:cNvPr id="4" name="Marcador de número de diapositiva 3">
            <a:extLst>
              <a:ext uri="{FF2B5EF4-FFF2-40B4-BE49-F238E27FC236}">
                <a16:creationId xmlns:a16="http://schemas.microsoft.com/office/drawing/2014/main" id="{C2CCAEA3-1F46-4648-AE97-0F586B49221F}"/>
              </a:ext>
            </a:extLst>
          </p:cNvPr>
          <p:cNvSpPr>
            <a:spLocks noGrp="1"/>
          </p:cNvSpPr>
          <p:nvPr>
            <p:ph type="sldNum" sz="quarter" idx="12"/>
          </p:nvPr>
        </p:nvSpPr>
        <p:spPr/>
        <p:txBody>
          <a:bodyPr/>
          <a:lstStyle/>
          <a:p>
            <a:fld id="{D57F1E4F-1CFF-5643-939E-217C01CDF565}" type="slidenum">
              <a:rPr lang="en-US" smtClean="0"/>
              <a:pPr/>
              <a:t>22</a:t>
            </a:fld>
            <a:endParaRPr lang="en-US"/>
          </a:p>
        </p:txBody>
      </p:sp>
      <p:pic>
        <p:nvPicPr>
          <p:cNvPr id="2050" name="Picture 2" descr="Feedback and reflection">
            <a:extLst>
              <a:ext uri="{FF2B5EF4-FFF2-40B4-BE49-F238E27FC236}">
                <a16:creationId xmlns:a16="http://schemas.microsoft.com/office/drawing/2014/main" id="{B2CE7879-BD28-4023-9342-44F78BBB7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158" y="2579108"/>
            <a:ext cx="3336780" cy="333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029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D20C-F738-4AFF-9666-F9C07FCA6D21}"/>
              </a:ext>
            </a:extLst>
          </p:cNvPr>
          <p:cNvSpPr>
            <a:spLocks noGrp="1"/>
          </p:cNvSpPr>
          <p:nvPr>
            <p:ph type="title"/>
          </p:nvPr>
        </p:nvSpPr>
        <p:spPr/>
        <p:txBody>
          <a:bodyPr/>
          <a:lstStyle/>
          <a:p>
            <a:r>
              <a:rPr lang="es-ES"/>
              <a:t>Content</a:t>
            </a:r>
          </a:p>
        </p:txBody>
      </p:sp>
      <p:sp>
        <p:nvSpPr>
          <p:cNvPr id="3" name="Marcador de contenido 2">
            <a:extLst>
              <a:ext uri="{FF2B5EF4-FFF2-40B4-BE49-F238E27FC236}">
                <a16:creationId xmlns:a16="http://schemas.microsoft.com/office/drawing/2014/main" id="{1CE5C9E3-E491-4C8B-890F-8BF42D8EFD9B}"/>
              </a:ext>
            </a:extLst>
          </p:cNvPr>
          <p:cNvSpPr>
            <a:spLocks noGrp="1"/>
          </p:cNvSpPr>
          <p:nvPr>
            <p:ph idx="1"/>
          </p:nvPr>
        </p:nvSpPr>
        <p:spPr/>
        <p:txBody>
          <a:bodyPr>
            <a:normAutofit/>
          </a:bodyPr>
          <a:lstStyle/>
          <a:p>
            <a:pPr>
              <a:buFont typeface="+mj-lt"/>
              <a:buAutoNum type="arabicPeriod"/>
            </a:pPr>
            <a:r>
              <a:rPr lang="en-GB"/>
              <a:t>Introduction</a:t>
            </a:r>
          </a:p>
          <a:p>
            <a:pPr>
              <a:buFont typeface="+mj-lt"/>
              <a:buAutoNum type="arabicPeriod"/>
            </a:pPr>
            <a:r>
              <a:rPr lang="en-GB"/>
              <a:t>Project Definition</a:t>
            </a:r>
          </a:p>
          <a:p>
            <a:pPr>
              <a:buFont typeface="+mj-lt"/>
              <a:buAutoNum type="arabicPeriod"/>
            </a:pPr>
            <a:r>
              <a:rPr lang="en-GB"/>
              <a:t>Project Estimation</a:t>
            </a:r>
          </a:p>
          <a:p>
            <a:pPr>
              <a:buFont typeface="+mj-lt"/>
              <a:buAutoNum type="arabicPeriod"/>
            </a:pPr>
            <a:r>
              <a:rPr lang="en-GB"/>
              <a:t>Project Planning</a:t>
            </a:r>
          </a:p>
          <a:p>
            <a:pPr>
              <a:buFont typeface="+mj-lt"/>
              <a:buAutoNum type="arabicPeriod"/>
            </a:pPr>
            <a:r>
              <a:rPr lang="en-GB"/>
              <a:t>Project Monitoring and Control Procedure</a:t>
            </a:r>
          </a:p>
          <a:p>
            <a:pPr>
              <a:buFont typeface="+mj-lt"/>
              <a:buAutoNum type="arabicPeriod"/>
            </a:pPr>
            <a:r>
              <a:rPr lang="en-GB"/>
              <a:t>General reflection aspects</a:t>
            </a:r>
          </a:p>
          <a:p>
            <a:pPr>
              <a:buFont typeface="+mj-lt"/>
              <a:buAutoNum type="arabicPeriod"/>
            </a:pPr>
            <a:r>
              <a:rPr lang="en-GB" b="1"/>
              <a:t>Specific reflection aspects</a:t>
            </a:r>
          </a:p>
          <a:p>
            <a:pPr>
              <a:buFont typeface="+mj-lt"/>
              <a:buAutoNum type="arabicPeriod"/>
            </a:pPr>
            <a:r>
              <a:rPr lang="en-GB"/>
              <a:t>Conclusions</a:t>
            </a:r>
          </a:p>
        </p:txBody>
      </p:sp>
      <p:sp>
        <p:nvSpPr>
          <p:cNvPr id="4" name="Marcador de número de diapositiva 3">
            <a:extLst>
              <a:ext uri="{FF2B5EF4-FFF2-40B4-BE49-F238E27FC236}">
                <a16:creationId xmlns:a16="http://schemas.microsoft.com/office/drawing/2014/main" id="{DDE7FAF7-A4C9-4614-A40D-76CB154625CA}"/>
              </a:ext>
            </a:extLst>
          </p:cNvPr>
          <p:cNvSpPr>
            <a:spLocks noGrp="1"/>
          </p:cNvSpPr>
          <p:nvPr>
            <p:ph type="sldNum" sz="quarter" idx="12"/>
          </p:nvPr>
        </p:nvSpPr>
        <p:spPr/>
        <p:txBody>
          <a:bodyPr/>
          <a:lstStyle/>
          <a:p>
            <a:fld id="{D57F1E4F-1CFF-5643-939E-217C01CDF565}" type="slidenum">
              <a:rPr lang="en-US" smtClean="0"/>
              <a:pPr/>
              <a:t>23</a:t>
            </a:fld>
            <a:endParaRPr lang="en-US"/>
          </a:p>
        </p:txBody>
      </p:sp>
    </p:spTree>
    <p:extLst>
      <p:ext uri="{BB962C8B-B14F-4D97-AF65-F5344CB8AC3E}">
        <p14:creationId xmlns:p14="http://schemas.microsoft.com/office/powerpoint/2010/main" val="1004425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8DF01-1D6A-40CF-88EF-7E6872DE771A}"/>
              </a:ext>
            </a:extLst>
          </p:cNvPr>
          <p:cNvSpPr>
            <a:spLocks noGrp="1"/>
          </p:cNvSpPr>
          <p:nvPr>
            <p:ph type="title"/>
          </p:nvPr>
        </p:nvSpPr>
        <p:spPr/>
        <p:txBody>
          <a:bodyPr/>
          <a:lstStyle/>
          <a:p>
            <a:r>
              <a:rPr lang="es-ES"/>
              <a:t>7. </a:t>
            </a:r>
            <a:r>
              <a:rPr lang="en-US"/>
              <a:t>Specific reflection aspects</a:t>
            </a:r>
            <a:endParaRPr lang="es-ES"/>
          </a:p>
        </p:txBody>
      </p:sp>
      <p:sp>
        <p:nvSpPr>
          <p:cNvPr id="3" name="Marcador de contenido 2">
            <a:extLst>
              <a:ext uri="{FF2B5EF4-FFF2-40B4-BE49-F238E27FC236}">
                <a16:creationId xmlns:a16="http://schemas.microsoft.com/office/drawing/2014/main" id="{A88743BF-ED94-4208-ACA9-9F7C3F854FC1}"/>
              </a:ext>
            </a:extLst>
          </p:cNvPr>
          <p:cNvSpPr>
            <a:spLocks noGrp="1"/>
          </p:cNvSpPr>
          <p:nvPr>
            <p:ph idx="1"/>
          </p:nvPr>
        </p:nvSpPr>
        <p:spPr>
          <a:xfrm>
            <a:off x="810000" y="1787874"/>
            <a:ext cx="10554574" cy="3636511"/>
          </a:xfrm>
        </p:spPr>
        <p:txBody>
          <a:bodyPr/>
          <a:lstStyle/>
          <a:p>
            <a:r>
              <a:rPr lang="en-GB"/>
              <a:t>Quality of the planned project</a:t>
            </a:r>
          </a:p>
          <a:p>
            <a:r>
              <a:rPr lang="en-GB"/>
              <a:t>Work procedure carried out to develop the Project Plan</a:t>
            </a:r>
          </a:p>
          <a:p>
            <a:r>
              <a:rPr lang="en-GB"/>
              <a:t>Team Management</a:t>
            </a:r>
          </a:p>
          <a:p>
            <a:r>
              <a:rPr lang="en-GB"/>
              <a:t>Individual or personal contribution in each of these three aspects of:</a:t>
            </a:r>
          </a:p>
        </p:txBody>
      </p:sp>
      <p:sp>
        <p:nvSpPr>
          <p:cNvPr id="4" name="Marcador de número de diapositiva 3">
            <a:extLst>
              <a:ext uri="{FF2B5EF4-FFF2-40B4-BE49-F238E27FC236}">
                <a16:creationId xmlns:a16="http://schemas.microsoft.com/office/drawing/2014/main" id="{027D7F79-ABA8-4D27-B778-120B91235839}"/>
              </a:ext>
            </a:extLst>
          </p:cNvPr>
          <p:cNvSpPr>
            <a:spLocks noGrp="1"/>
          </p:cNvSpPr>
          <p:nvPr>
            <p:ph type="sldNum" sz="quarter" idx="12"/>
          </p:nvPr>
        </p:nvSpPr>
        <p:spPr/>
        <p:txBody>
          <a:bodyPr/>
          <a:lstStyle/>
          <a:p>
            <a:fld id="{D57F1E4F-1CFF-5643-939E-217C01CDF565}" type="slidenum">
              <a:rPr lang="en-US" smtClean="0"/>
              <a:pPr/>
              <a:t>24</a:t>
            </a:fld>
            <a:endParaRPr lang="en-US"/>
          </a:p>
        </p:txBody>
      </p:sp>
      <p:pic>
        <p:nvPicPr>
          <p:cNvPr id="6" name="Imagen 5">
            <a:extLst>
              <a:ext uri="{FF2B5EF4-FFF2-40B4-BE49-F238E27FC236}">
                <a16:creationId xmlns:a16="http://schemas.microsoft.com/office/drawing/2014/main" id="{A9A8FEEA-3641-4094-BEF9-7E58227D6D03}"/>
              </a:ext>
            </a:extLst>
          </p:cNvPr>
          <p:cNvPicPr>
            <a:picLocks noChangeAspect="1"/>
          </p:cNvPicPr>
          <p:nvPr/>
        </p:nvPicPr>
        <p:blipFill>
          <a:blip r:embed="rId3"/>
          <a:stretch>
            <a:fillRect/>
          </a:stretch>
        </p:blipFill>
        <p:spPr>
          <a:xfrm>
            <a:off x="3131315" y="4509808"/>
            <a:ext cx="5109861" cy="1346784"/>
          </a:xfrm>
          <a:prstGeom prst="rect">
            <a:avLst/>
          </a:prstGeom>
          <a:ln>
            <a:noFill/>
          </a:ln>
          <a:effectLst>
            <a:softEdge rad="112500"/>
          </a:effectLst>
        </p:spPr>
      </p:pic>
      <p:sp>
        <p:nvSpPr>
          <p:cNvPr id="7" name="CuadroTexto 6">
            <a:extLst>
              <a:ext uri="{FF2B5EF4-FFF2-40B4-BE49-F238E27FC236}">
                <a16:creationId xmlns:a16="http://schemas.microsoft.com/office/drawing/2014/main" id="{8BD8D859-2723-4DEF-9F5F-082BD07EBCEC}"/>
              </a:ext>
            </a:extLst>
          </p:cNvPr>
          <p:cNvSpPr txBox="1"/>
          <p:nvPr/>
        </p:nvSpPr>
        <p:spPr>
          <a:xfrm>
            <a:off x="3309140" y="5794621"/>
            <a:ext cx="5245923" cy="369332"/>
          </a:xfrm>
          <a:prstGeom prst="rect">
            <a:avLst/>
          </a:prstGeom>
          <a:noFill/>
        </p:spPr>
        <p:txBody>
          <a:bodyPr wrap="square" rtlCol="0">
            <a:spAutoFit/>
          </a:bodyPr>
          <a:lstStyle/>
          <a:p>
            <a:r>
              <a:rPr lang="es-ES"/>
              <a:t>Jorge          Pablo         Rodrigo       Ángel</a:t>
            </a:r>
          </a:p>
        </p:txBody>
      </p:sp>
      <p:pic>
        <p:nvPicPr>
          <p:cNvPr id="1026" name="Picture 2" descr="Teletrabajo para tu equipo con Microsoft Teams">
            <a:extLst>
              <a:ext uri="{FF2B5EF4-FFF2-40B4-BE49-F238E27FC236}">
                <a16:creationId xmlns:a16="http://schemas.microsoft.com/office/drawing/2014/main" id="{C48E1CB6-E49B-4B4D-AA43-18D455B3C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8866" y="2689466"/>
            <a:ext cx="2812396" cy="918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ode Spell Checker - Visual Studio Marketplace">
            <a:extLst>
              <a:ext uri="{FF2B5EF4-FFF2-40B4-BE49-F238E27FC236}">
                <a16:creationId xmlns:a16="http://schemas.microsoft.com/office/drawing/2014/main" id="{3AE3A35B-C534-4D17-9A1D-D6929CA7B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9423" y="2137170"/>
            <a:ext cx="806822" cy="80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798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D20C-F738-4AFF-9666-F9C07FCA6D21}"/>
              </a:ext>
            </a:extLst>
          </p:cNvPr>
          <p:cNvSpPr>
            <a:spLocks noGrp="1"/>
          </p:cNvSpPr>
          <p:nvPr>
            <p:ph type="title"/>
          </p:nvPr>
        </p:nvSpPr>
        <p:spPr/>
        <p:txBody>
          <a:bodyPr/>
          <a:lstStyle/>
          <a:p>
            <a:r>
              <a:rPr lang="en-GB"/>
              <a:t>Content</a:t>
            </a:r>
          </a:p>
        </p:txBody>
      </p:sp>
      <p:sp>
        <p:nvSpPr>
          <p:cNvPr id="3" name="Marcador de contenido 2">
            <a:extLst>
              <a:ext uri="{FF2B5EF4-FFF2-40B4-BE49-F238E27FC236}">
                <a16:creationId xmlns:a16="http://schemas.microsoft.com/office/drawing/2014/main" id="{1CE5C9E3-E491-4C8B-890F-8BF42D8EFD9B}"/>
              </a:ext>
            </a:extLst>
          </p:cNvPr>
          <p:cNvSpPr>
            <a:spLocks noGrp="1"/>
          </p:cNvSpPr>
          <p:nvPr>
            <p:ph idx="1"/>
          </p:nvPr>
        </p:nvSpPr>
        <p:spPr/>
        <p:txBody>
          <a:bodyPr>
            <a:normAutofit/>
          </a:bodyPr>
          <a:lstStyle/>
          <a:p>
            <a:pPr>
              <a:buFont typeface="+mj-lt"/>
              <a:buAutoNum type="arabicPeriod"/>
            </a:pPr>
            <a:r>
              <a:rPr lang="en-GB"/>
              <a:t>Introduction</a:t>
            </a:r>
          </a:p>
          <a:p>
            <a:pPr>
              <a:buFont typeface="+mj-lt"/>
              <a:buAutoNum type="arabicPeriod"/>
            </a:pPr>
            <a:r>
              <a:rPr lang="en-GB"/>
              <a:t>Project Definition</a:t>
            </a:r>
          </a:p>
          <a:p>
            <a:pPr>
              <a:buFont typeface="+mj-lt"/>
              <a:buAutoNum type="arabicPeriod"/>
            </a:pPr>
            <a:r>
              <a:rPr lang="en-GB"/>
              <a:t>Project Estimation</a:t>
            </a:r>
          </a:p>
          <a:p>
            <a:pPr>
              <a:buFont typeface="+mj-lt"/>
              <a:buAutoNum type="arabicPeriod"/>
            </a:pPr>
            <a:r>
              <a:rPr lang="en-GB"/>
              <a:t>Project Planning</a:t>
            </a:r>
          </a:p>
          <a:p>
            <a:pPr>
              <a:buFont typeface="+mj-lt"/>
              <a:buAutoNum type="arabicPeriod"/>
            </a:pPr>
            <a:r>
              <a:rPr lang="en-GB"/>
              <a:t>Project Monitoring and Control Procedure</a:t>
            </a:r>
          </a:p>
          <a:p>
            <a:pPr>
              <a:buFont typeface="+mj-lt"/>
              <a:buAutoNum type="arabicPeriod"/>
            </a:pPr>
            <a:r>
              <a:rPr lang="en-GB"/>
              <a:t>General reflection aspects</a:t>
            </a:r>
          </a:p>
          <a:p>
            <a:pPr>
              <a:buFont typeface="+mj-lt"/>
              <a:buAutoNum type="arabicPeriod"/>
            </a:pPr>
            <a:r>
              <a:rPr lang="en-GB"/>
              <a:t>Specific reflection aspects</a:t>
            </a:r>
          </a:p>
          <a:p>
            <a:pPr>
              <a:buFont typeface="+mj-lt"/>
              <a:buAutoNum type="arabicPeriod"/>
            </a:pPr>
            <a:r>
              <a:rPr lang="en-GB" b="1"/>
              <a:t>Conclusions</a:t>
            </a:r>
          </a:p>
        </p:txBody>
      </p:sp>
      <p:sp>
        <p:nvSpPr>
          <p:cNvPr id="4" name="Marcador de número de diapositiva 3">
            <a:extLst>
              <a:ext uri="{FF2B5EF4-FFF2-40B4-BE49-F238E27FC236}">
                <a16:creationId xmlns:a16="http://schemas.microsoft.com/office/drawing/2014/main" id="{DDE7FAF7-A4C9-4614-A40D-76CB154625CA}"/>
              </a:ext>
            </a:extLst>
          </p:cNvPr>
          <p:cNvSpPr>
            <a:spLocks noGrp="1"/>
          </p:cNvSpPr>
          <p:nvPr>
            <p:ph type="sldNum" sz="quarter" idx="12"/>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val="72061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3F3424B-C773-4431-8640-D5E52D4E0478}"/>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3800"/>
              <a:t>8. </a:t>
            </a:r>
            <a:r>
              <a:rPr lang="en-GB" sz="3800"/>
              <a:t>Conclusions</a:t>
            </a:r>
          </a:p>
        </p:txBody>
      </p:sp>
      <p:sp>
        <p:nvSpPr>
          <p:cNvPr id="13" name="Freeform: Shape 12">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6">
            <a:extLst>
              <a:ext uri="{FF2B5EF4-FFF2-40B4-BE49-F238E27FC236}">
                <a16:creationId xmlns:a16="http://schemas.microsoft.com/office/drawing/2014/main" id="{9801F958-0A50-4B2C-846D-A63BAB01FE3F}"/>
              </a:ext>
            </a:extLst>
          </p:cNvPr>
          <p:cNvPicPr>
            <a:picLocks noChangeAspect="1"/>
          </p:cNvPicPr>
          <p:nvPr/>
        </p:nvPicPr>
        <p:blipFill>
          <a:blip r:embed="rId3"/>
          <a:stretch>
            <a:fillRect/>
          </a:stretch>
        </p:blipFill>
        <p:spPr>
          <a:xfrm>
            <a:off x="6076393" y="1251276"/>
            <a:ext cx="4701890" cy="4325739"/>
          </a:xfrm>
          <a:prstGeom prst="rect">
            <a:avLst/>
          </a:prstGeom>
        </p:spPr>
      </p:pic>
      <p:sp>
        <p:nvSpPr>
          <p:cNvPr id="4" name="Marcador de número de diapositiva 3">
            <a:extLst>
              <a:ext uri="{FF2B5EF4-FFF2-40B4-BE49-F238E27FC236}">
                <a16:creationId xmlns:a16="http://schemas.microsoft.com/office/drawing/2014/main" id="{726C9ECD-884F-421B-86EC-742911D0B57D}"/>
              </a:ext>
            </a:extLst>
          </p:cNvPr>
          <p:cNvSpPr>
            <a:spLocks noGrp="1"/>
          </p:cNvSpPr>
          <p:nvPr>
            <p:ph type="sldNum" sz="quarter" idx="12"/>
          </p:nvPr>
        </p:nvSpPr>
        <p:spPr>
          <a:xfrm>
            <a:off x="10678331" y="5915888"/>
            <a:ext cx="1062155" cy="490599"/>
          </a:xfrm>
        </p:spPr>
        <p:txBody>
          <a:bodyPr vert="horz" lIns="91440" tIns="45720" rIns="91440" bIns="10800" rtlCol="0" anchor="b">
            <a:normAutofit/>
          </a:bodyPr>
          <a:lstStyle/>
          <a:p>
            <a:pPr defTabSz="914400">
              <a:spcAft>
                <a:spcPts val="600"/>
              </a:spcAft>
            </a:pPr>
            <a:fld id="{D57F1E4F-1CFF-5643-939E-217C01CDF565}" type="slidenum">
              <a:rPr lang="en-US" smtClean="0"/>
              <a:pPr defTabSz="914400">
                <a:spcAft>
                  <a:spcPts val="600"/>
                </a:spcAft>
              </a:pPr>
              <a:t>26</a:t>
            </a:fld>
            <a:endParaRPr lang="en-US"/>
          </a:p>
        </p:txBody>
      </p:sp>
      <p:pic>
        <p:nvPicPr>
          <p:cNvPr id="7" name="Imagen 7">
            <a:extLst>
              <a:ext uri="{FF2B5EF4-FFF2-40B4-BE49-F238E27FC236}">
                <a16:creationId xmlns:a16="http://schemas.microsoft.com/office/drawing/2014/main" id="{C57AE528-A1A5-4604-8B96-1C18D4809EC1}"/>
              </a:ext>
            </a:extLst>
          </p:cNvPr>
          <p:cNvPicPr>
            <a:picLocks noChangeAspect="1"/>
          </p:cNvPicPr>
          <p:nvPr/>
        </p:nvPicPr>
        <p:blipFill rotWithShape="1">
          <a:blip r:embed="rId4"/>
          <a:srcRect t="9943" r="33980" b="14667"/>
          <a:stretch/>
        </p:blipFill>
        <p:spPr>
          <a:xfrm>
            <a:off x="5432929" y="3239331"/>
            <a:ext cx="2829188" cy="777163"/>
          </a:xfrm>
          <a:prstGeom prst="rect">
            <a:avLst/>
          </a:prstGeom>
        </p:spPr>
      </p:pic>
      <p:pic>
        <p:nvPicPr>
          <p:cNvPr id="8" name="Imagen 8">
            <a:extLst>
              <a:ext uri="{FF2B5EF4-FFF2-40B4-BE49-F238E27FC236}">
                <a16:creationId xmlns:a16="http://schemas.microsoft.com/office/drawing/2014/main" id="{392DCAFD-49CA-4D1F-B5E9-32E348F67EBC}"/>
              </a:ext>
            </a:extLst>
          </p:cNvPr>
          <p:cNvPicPr>
            <a:picLocks noChangeAspect="1"/>
          </p:cNvPicPr>
          <p:nvPr/>
        </p:nvPicPr>
        <p:blipFill>
          <a:blip r:embed="rId5"/>
          <a:stretch>
            <a:fillRect/>
          </a:stretch>
        </p:blipFill>
        <p:spPr>
          <a:xfrm>
            <a:off x="7799808" y="5956888"/>
            <a:ext cx="1254643" cy="827183"/>
          </a:xfrm>
          <a:prstGeom prst="rect">
            <a:avLst/>
          </a:prstGeom>
        </p:spPr>
      </p:pic>
      <p:pic>
        <p:nvPicPr>
          <p:cNvPr id="3" name="Imagen 4" descr="Logotipo&#10;&#10;Descripción generada automáticamente">
            <a:extLst>
              <a:ext uri="{FF2B5EF4-FFF2-40B4-BE49-F238E27FC236}">
                <a16:creationId xmlns:a16="http://schemas.microsoft.com/office/drawing/2014/main" id="{288BCC5F-5EAC-4BAB-923A-5636540F3FC3}"/>
              </a:ext>
            </a:extLst>
          </p:cNvPr>
          <p:cNvPicPr>
            <a:picLocks noChangeAspect="1"/>
          </p:cNvPicPr>
          <p:nvPr/>
        </p:nvPicPr>
        <p:blipFill>
          <a:blip r:embed="rId6"/>
          <a:stretch>
            <a:fillRect/>
          </a:stretch>
        </p:blipFill>
        <p:spPr>
          <a:xfrm>
            <a:off x="9158990" y="3174535"/>
            <a:ext cx="1618938" cy="846208"/>
          </a:xfrm>
          <a:prstGeom prst="rect">
            <a:avLst/>
          </a:prstGeom>
        </p:spPr>
      </p:pic>
      <p:pic>
        <p:nvPicPr>
          <p:cNvPr id="1026" name="Picture 2" descr="Calendar-Icon-01 – AEAE">
            <a:extLst>
              <a:ext uri="{FF2B5EF4-FFF2-40B4-BE49-F238E27FC236}">
                <a16:creationId xmlns:a16="http://schemas.microsoft.com/office/drawing/2014/main" id="{78715E13-1DB3-4D4E-AA82-FD19AADEC3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8923" y="2050301"/>
            <a:ext cx="1120080" cy="115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2422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D866F-426E-48B3-ACCF-4B5897459BFB}"/>
              </a:ext>
            </a:extLst>
          </p:cNvPr>
          <p:cNvSpPr>
            <a:spLocks noGrp="1"/>
          </p:cNvSpPr>
          <p:nvPr>
            <p:ph type="title"/>
          </p:nvPr>
        </p:nvSpPr>
        <p:spPr/>
        <p:txBody>
          <a:bodyPr/>
          <a:lstStyle/>
          <a:p>
            <a:r>
              <a:rPr lang="en-US"/>
              <a:t>1. </a:t>
            </a:r>
            <a:r>
              <a:rPr lang="en-GB"/>
              <a:t>Introduction</a:t>
            </a:r>
          </a:p>
        </p:txBody>
      </p:sp>
      <p:sp>
        <p:nvSpPr>
          <p:cNvPr id="3" name="Marcador de contenido 2">
            <a:extLst>
              <a:ext uri="{FF2B5EF4-FFF2-40B4-BE49-F238E27FC236}">
                <a16:creationId xmlns:a16="http://schemas.microsoft.com/office/drawing/2014/main" id="{0C0A3A54-8906-4C3F-B770-BDB4BE9B93D7}"/>
              </a:ext>
            </a:extLst>
          </p:cNvPr>
          <p:cNvSpPr>
            <a:spLocks noGrp="1"/>
          </p:cNvSpPr>
          <p:nvPr>
            <p:ph idx="1"/>
          </p:nvPr>
        </p:nvSpPr>
        <p:spPr/>
        <p:txBody>
          <a:bodyPr/>
          <a:lstStyle/>
          <a:p>
            <a:r>
              <a:rPr lang="en-GB"/>
              <a:t>Project Definition</a:t>
            </a:r>
          </a:p>
          <a:p>
            <a:r>
              <a:rPr lang="en-GB"/>
              <a:t>Project Estimation</a:t>
            </a:r>
          </a:p>
          <a:p>
            <a:r>
              <a:rPr lang="en-GB"/>
              <a:t>Project Planning</a:t>
            </a:r>
          </a:p>
          <a:p>
            <a:r>
              <a:rPr lang="en-GB"/>
              <a:t>Project Monitoring and Control Procedure</a:t>
            </a:r>
          </a:p>
        </p:txBody>
      </p:sp>
      <p:sp>
        <p:nvSpPr>
          <p:cNvPr id="4" name="Marcador de número de diapositiva 3">
            <a:extLst>
              <a:ext uri="{FF2B5EF4-FFF2-40B4-BE49-F238E27FC236}">
                <a16:creationId xmlns:a16="http://schemas.microsoft.com/office/drawing/2014/main" id="{F143F7E7-ADDA-4953-A1A3-2FBA7265F8B8}"/>
              </a:ext>
            </a:extLst>
          </p:cNvPr>
          <p:cNvSpPr>
            <a:spLocks noGrp="1"/>
          </p:cNvSpPr>
          <p:nvPr>
            <p:ph type="sldNum" sz="quarter" idx="12"/>
          </p:nvPr>
        </p:nvSpPr>
        <p:spPr/>
        <p:txBody>
          <a:bodyPr/>
          <a:lstStyle/>
          <a:p>
            <a:fld id="{D57F1E4F-1CFF-5643-939E-217C01CDF565}" type="slidenum">
              <a:rPr lang="en-US" smtClean="0"/>
              <a:pPr/>
              <a:t>3</a:t>
            </a:fld>
            <a:endParaRPr lang="en-US"/>
          </a:p>
        </p:txBody>
      </p:sp>
      <p:pic>
        <p:nvPicPr>
          <p:cNvPr id="1026" name="Picture 2" descr="Project Life Cycle Definition">
            <a:extLst>
              <a:ext uri="{FF2B5EF4-FFF2-40B4-BE49-F238E27FC236}">
                <a16:creationId xmlns:a16="http://schemas.microsoft.com/office/drawing/2014/main" id="{A95C4A25-F3D7-44AC-A940-C9A33E5A2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053" y="2438038"/>
            <a:ext cx="38100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18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D20C-F738-4AFF-9666-F9C07FCA6D21}"/>
              </a:ext>
            </a:extLst>
          </p:cNvPr>
          <p:cNvSpPr>
            <a:spLocks noGrp="1"/>
          </p:cNvSpPr>
          <p:nvPr>
            <p:ph type="title"/>
          </p:nvPr>
        </p:nvSpPr>
        <p:spPr/>
        <p:txBody>
          <a:bodyPr/>
          <a:lstStyle/>
          <a:p>
            <a:r>
              <a:rPr lang="en-GB"/>
              <a:t>Content</a:t>
            </a:r>
          </a:p>
        </p:txBody>
      </p:sp>
      <p:sp>
        <p:nvSpPr>
          <p:cNvPr id="3" name="Marcador de contenido 2">
            <a:extLst>
              <a:ext uri="{FF2B5EF4-FFF2-40B4-BE49-F238E27FC236}">
                <a16:creationId xmlns:a16="http://schemas.microsoft.com/office/drawing/2014/main" id="{1CE5C9E3-E491-4C8B-890F-8BF42D8EFD9B}"/>
              </a:ext>
            </a:extLst>
          </p:cNvPr>
          <p:cNvSpPr>
            <a:spLocks noGrp="1"/>
          </p:cNvSpPr>
          <p:nvPr>
            <p:ph idx="1"/>
          </p:nvPr>
        </p:nvSpPr>
        <p:spPr/>
        <p:txBody>
          <a:bodyPr>
            <a:normAutofit/>
          </a:bodyPr>
          <a:lstStyle/>
          <a:p>
            <a:pPr>
              <a:buFont typeface="+mj-lt"/>
              <a:buAutoNum type="arabicPeriod"/>
            </a:pPr>
            <a:r>
              <a:rPr lang="en-GB"/>
              <a:t>Introduction</a:t>
            </a:r>
          </a:p>
          <a:p>
            <a:pPr>
              <a:buFont typeface="+mj-lt"/>
              <a:buAutoNum type="arabicPeriod"/>
            </a:pPr>
            <a:r>
              <a:rPr lang="en-GB" b="1"/>
              <a:t>Project Definition</a:t>
            </a:r>
          </a:p>
          <a:p>
            <a:pPr>
              <a:buFont typeface="+mj-lt"/>
              <a:buAutoNum type="arabicPeriod"/>
            </a:pPr>
            <a:r>
              <a:rPr lang="en-GB"/>
              <a:t>Project Estimation</a:t>
            </a:r>
          </a:p>
          <a:p>
            <a:pPr>
              <a:buFont typeface="+mj-lt"/>
              <a:buAutoNum type="arabicPeriod"/>
            </a:pPr>
            <a:r>
              <a:rPr lang="en-GB"/>
              <a:t>Project Planning</a:t>
            </a:r>
          </a:p>
          <a:p>
            <a:pPr>
              <a:buFont typeface="+mj-lt"/>
              <a:buAutoNum type="arabicPeriod"/>
            </a:pPr>
            <a:r>
              <a:rPr lang="en-GB"/>
              <a:t>Project Monitoring and Control Procedure</a:t>
            </a:r>
          </a:p>
          <a:p>
            <a:pPr>
              <a:buFont typeface="+mj-lt"/>
              <a:buAutoNum type="arabicPeriod"/>
            </a:pPr>
            <a:r>
              <a:rPr lang="en-GB"/>
              <a:t>General reflection aspects</a:t>
            </a:r>
          </a:p>
          <a:p>
            <a:pPr>
              <a:buFont typeface="+mj-lt"/>
              <a:buAutoNum type="arabicPeriod"/>
            </a:pPr>
            <a:r>
              <a:rPr lang="en-GB"/>
              <a:t>Specific reflection aspects</a:t>
            </a:r>
          </a:p>
          <a:p>
            <a:pPr>
              <a:buFont typeface="+mj-lt"/>
              <a:buAutoNum type="arabicPeriod"/>
            </a:pPr>
            <a:r>
              <a:rPr lang="en-GB"/>
              <a:t>Conclusions</a:t>
            </a:r>
          </a:p>
        </p:txBody>
      </p:sp>
      <p:sp>
        <p:nvSpPr>
          <p:cNvPr id="4" name="Marcador de número de diapositiva 3">
            <a:extLst>
              <a:ext uri="{FF2B5EF4-FFF2-40B4-BE49-F238E27FC236}">
                <a16:creationId xmlns:a16="http://schemas.microsoft.com/office/drawing/2014/main" id="{DDE7FAF7-A4C9-4614-A40D-76CB154625CA}"/>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37578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2F571-EE96-428F-A345-226C98BF04EF}"/>
              </a:ext>
            </a:extLst>
          </p:cNvPr>
          <p:cNvSpPr>
            <a:spLocks noGrp="1"/>
          </p:cNvSpPr>
          <p:nvPr>
            <p:ph type="title"/>
          </p:nvPr>
        </p:nvSpPr>
        <p:spPr/>
        <p:txBody>
          <a:bodyPr/>
          <a:lstStyle/>
          <a:p>
            <a:r>
              <a:rPr lang="es-ES"/>
              <a:t>2. </a:t>
            </a:r>
            <a:r>
              <a:rPr lang="en-GB"/>
              <a:t>Project Definition</a:t>
            </a:r>
          </a:p>
        </p:txBody>
      </p:sp>
      <p:pic>
        <p:nvPicPr>
          <p:cNvPr id="1028" name="Picture 4" descr="Project team icon outline style thin line Vector Image">
            <a:extLst>
              <a:ext uri="{FF2B5EF4-FFF2-40B4-BE49-F238E27FC236}">
                <a16:creationId xmlns:a16="http://schemas.microsoft.com/office/drawing/2014/main" id="{CBD41536-18FD-43AC-9BBD-2F8F137015C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511" t="12965" r="21387" b="36481"/>
          <a:stretch/>
        </p:blipFill>
        <p:spPr bwMode="auto">
          <a:xfrm>
            <a:off x="1593258" y="2896314"/>
            <a:ext cx="1661220" cy="15610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9DA62FF-0788-4271-8D97-C137B443B47D}"/>
              </a:ext>
            </a:extLst>
          </p:cNvPr>
          <p:cNvSpPr txBox="1"/>
          <p:nvPr/>
        </p:nvSpPr>
        <p:spPr>
          <a:xfrm>
            <a:off x="810000" y="2227259"/>
            <a:ext cx="3132735" cy="646331"/>
          </a:xfrm>
          <a:prstGeom prst="rect">
            <a:avLst/>
          </a:prstGeom>
          <a:noFill/>
        </p:spPr>
        <p:txBody>
          <a:bodyPr wrap="square" rtlCol="0">
            <a:spAutoFit/>
          </a:bodyPr>
          <a:lstStyle/>
          <a:p>
            <a:pPr algn="ctr"/>
            <a:r>
              <a:rPr lang="en-GB"/>
              <a:t>Team Management Subsystem</a:t>
            </a:r>
          </a:p>
        </p:txBody>
      </p:sp>
      <p:sp>
        <p:nvSpPr>
          <p:cNvPr id="6" name="Marcador de número de diapositiva 5">
            <a:extLst>
              <a:ext uri="{FF2B5EF4-FFF2-40B4-BE49-F238E27FC236}">
                <a16:creationId xmlns:a16="http://schemas.microsoft.com/office/drawing/2014/main" id="{10284716-E371-43CB-9AFE-B7234FD7106D}"/>
              </a:ext>
            </a:extLst>
          </p:cNvPr>
          <p:cNvSpPr>
            <a:spLocks noGrp="1"/>
          </p:cNvSpPr>
          <p:nvPr>
            <p:ph type="sldNum" sz="quarter" idx="12"/>
          </p:nvPr>
        </p:nvSpPr>
        <p:spPr/>
        <p:txBody>
          <a:bodyPr/>
          <a:lstStyle/>
          <a:p>
            <a:fld id="{D57F1E4F-1CFF-5643-939E-217C01CDF565}" type="slidenum">
              <a:rPr lang="en-US" smtClean="0"/>
              <a:pPr/>
              <a:t>5</a:t>
            </a:fld>
            <a:endParaRPr lang="en-US"/>
          </a:p>
        </p:txBody>
      </p:sp>
      <p:pic>
        <p:nvPicPr>
          <p:cNvPr id="1032" name="Picture 8" descr="Iconos Schedule - Descarga Vectores Dratis, PNG, SVG, GIF">
            <a:extLst>
              <a:ext uri="{FF2B5EF4-FFF2-40B4-BE49-F238E27FC236}">
                <a16:creationId xmlns:a16="http://schemas.microsoft.com/office/drawing/2014/main" id="{4819B3AE-A0B1-4E9E-9217-EABD5B6CC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3236" y="2685529"/>
            <a:ext cx="2097074" cy="2097074"/>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DF669A3-D482-499C-A068-5FE2C6533CF7}"/>
              </a:ext>
            </a:extLst>
          </p:cNvPr>
          <p:cNvSpPr txBox="1"/>
          <p:nvPr/>
        </p:nvSpPr>
        <p:spPr>
          <a:xfrm>
            <a:off x="4770521" y="2227259"/>
            <a:ext cx="2650955" cy="646331"/>
          </a:xfrm>
          <a:prstGeom prst="rect">
            <a:avLst/>
          </a:prstGeom>
          <a:noFill/>
        </p:spPr>
        <p:txBody>
          <a:bodyPr wrap="square" rtlCol="0">
            <a:spAutoFit/>
          </a:bodyPr>
          <a:lstStyle/>
          <a:p>
            <a:pPr algn="ctr"/>
            <a:r>
              <a:rPr lang="en-GB"/>
              <a:t>Meeting Scheduling Subsystem</a:t>
            </a:r>
          </a:p>
        </p:txBody>
      </p:sp>
      <p:pic>
        <p:nvPicPr>
          <p:cNvPr id="1036" name="Picture 12" descr="Free Vector | Business meeting icon">
            <a:extLst>
              <a:ext uri="{FF2B5EF4-FFF2-40B4-BE49-F238E27FC236}">
                <a16:creationId xmlns:a16="http://schemas.microsoft.com/office/drawing/2014/main" id="{55E6173C-CDE7-4BC3-B85F-00D979AEE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9069" y="2895334"/>
            <a:ext cx="1789262" cy="1440556"/>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AF7A0635-70F3-46AC-B012-849E91CDE531}"/>
              </a:ext>
            </a:extLst>
          </p:cNvPr>
          <p:cNvSpPr txBox="1"/>
          <p:nvPr/>
        </p:nvSpPr>
        <p:spPr>
          <a:xfrm>
            <a:off x="8388851" y="2227259"/>
            <a:ext cx="2830390" cy="646331"/>
          </a:xfrm>
          <a:prstGeom prst="rect">
            <a:avLst/>
          </a:prstGeom>
          <a:noFill/>
        </p:spPr>
        <p:txBody>
          <a:bodyPr wrap="square" rtlCol="0">
            <a:spAutoFit/>
          </a:bodyPr>
          <a:lstStyle/>
          <a:p>
            <a:pPr algn="ctr"/>
            <a:r>
              <a:rPr lang="en-GB"/>
              <a:t>Meeting Management</a:t>
            </a:r>
          </a:p>
          <a:p>
            <a:pPr algn="ctr"/>
            <a:r>
              <a:rPr lang="en-GB"/>
              <a:t>Subsystem</a:t>
            </a:r>
          </a:p>
        </p:txBody>
      </p:sp>
      <p:pic>
        <p:nvPicPr>
          <p:cNvPr id="1038" name="Picture 14" descr="Statistics - Free business and finance icons">
            <a:extLst>
              <a:ext uri="{FF2B5EF4-FFF2-40B4-BE49-F238E27FC236}">
                <a16:creationId xmlns:a16="http://schemas.microsoft.com/office/drawing/2014/main" id="{4B6F37CF-756C-4B52-AA0B-FFEF3DBE7B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0072" y="5104151"/>
            <a:ext cx="1585151" cy="1585151"/>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8EBABE3C-C97B-4DDF-AAF0-C1A43E87EC93}"/>
              </a:ext>
            </a:extLst>
          </p:cNvPr>
          <p:cNvSpPr txBox="1"/>
          <p:nvPr/>
        </p:nvSpPr>
        <p:spPr>
          <a:xfrm>
            <a:off x="6747453" y="4459437"/>
            <a:ext cx="2830390" cy="646331"/>
          </a:xfrm>
          <a:prstGeom prst="rect">
            <a:avLst/>
          </a:prstGeom>
          <a:noFill/>
        </p:spPr>
        <p:txBody>
          <a:bodyPr wrap="square" rtlCol="0">
            <a:spAutoFit/>
          </a:bodyPr>
          <a:lstStyle/>
          <a:p>
            <a:pPr algn="ctr"/>
            <a:r>
              <a:rPr lang="en-GB"/>
              <a:t>Statistics Management</a:t>
            </a:r>
          </a:p>
          <a:p>
            <a:pPr algn="ctr"/>
            <a:r>
              <a:rPr lang="en-GB"/>
              <a:t>Subsystem</a:t>
            </a:r>
          </a:p>
        </p:txBody>
      </p:sp>
      <p:pic>
        <p:nvPicPr>
          <p:cNvPr id="1040" name="Picture 16" descr="Free icon &quot;Notebook icon&quot;">
            <a:extLst>
              <a:ext uri="{FF2B5EF4-FFF2-40B4-BE49-F238E27FC236}">
                <a16:creationId xmlns:a16="http://schemas.microsoft.com/office/drawing/2014/main" id="{A4A76F88-198F-4CD5-A528-54C6930EAD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7791" y="5816600"/>
            <a:ext cx="589887" cy="58988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conos Open File Folder - Descarga gratis, PNG y vector">
            <a:extLst>
              <a:ext uri="{FF2B5EF4-FFF2-40B4-BE49-F238E27FC236}">
                <a16:creationId xmlns:a16="http://schemas.microsoft.com/office/drawing/2014/main" id="{CFCBE527-192D-4FF9-A76F-7F6CE78953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4747" y="5773377"/>
            <a:ext cx="756977" cy="75697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conos Whiteboard - Descarga gratis, PNG y vector">
            <a:extLst>
              <a:ext uri="{FF2B5EF4-FFF2-40B4-BE49-F238E27FC236}">
                <a16:creationId xmlns:a16="http://schemas.microsoft.com/office/drawing/2014/main" id="{8241903E-0CFC-4A0D-8D53-A558F88192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296" y="5023674"/>
            <a:ext cx="791606" cy="791606"/>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0552F111-4AF0-4E51-A817-A9708637A781}"/>
              </a:ext>
            </a:extLst>
          </p:cNvPr>
          <p:cNvSpPr txBox="1"/>
          <p:nvPr/>
        </p:nvSpPr>
        <p:spPr>
          <a:xfrm>
            <a:off x="2919784" y="4429029"/>
            <a:ext cx="2830390" cy="646331"/>
          </a:xfrm>
          <a:prstGeom prst="rect">
            <a:avLst/>
          </a:prstGeom>
          <a:noFill/>
        </p:spPr>
        <p:txBody>
          <a:bodyPr wrap="square" rtlCol="0">
            <a:spAutoFit/>
          </a:bodyPr>
          <a:lstStyle/>
          <a:p>
            <a:pPr algn="ctr"/>
            <a:r>
              <a:rPr lang="en-GB"/>
              <a:t>Meeting-making</a:t>
            </a:r>
          </a:p>
          <a:p>
            <a:pPr algn="ctr"/>
            <a:r>
              <a:rPr lang="en-GB"/>
              <a:t>Subsystem</a:t>
            </a:r>
          </a:p>
        </p:txBody>
      </p:sp>
    </p:spTree>
    <p:extLst>
      <p:ext uri="{BB962C8B-B14F-4D97-AF65-F5344CB8AC3E}">
        <p14:creationId xmlns:p14="http://schemas.microsoft.com/office/powerpoint/2010/main" val="42135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D20C-F738-4AFF-9666-F9C07FCA6D21}"/>
              </a:ext>
            </a:extLst>
          </p:cNvPr>
          <p:cNvSpPr>
            <a:spLocks noGrp="1"/>
          </p:cNvSpPr>
          <p:nvPr>
            <p:ph type="title"/>
          </p:nvPr>
        </p:nvSpPr>
        <p:spPr/>
        <p:txBody>
          <a:bodyPr/>
          <a:lstStyle/>
          <a:p>
            <a:r>
              <a:rPr lang="en-GB"/>
              <a:t>Content</a:t>
            </a:r>
          </a:p>
        </p:txBody>
      </p:sp>
      <p:sp>
        <p:nvSpPr>
          <p:cNvPr id="3" name="Marcador de contenido 2">
            <a:extLst>
              <a:ext uri="{FF2B5EF4-FFF2-40B4-BE49-F238E27FC236}">
                <a16:creationId xmlns:a16="http://schemas.microsoft.com/office/drawing/2014/main" id="{1CE5C9E3-E491-4C8B-890F-8BF42D8EFD9B}"/>
              </a:ext>
            </a:extLst>
          </p:cNvPr>
          <p:cNvSpPr>
            <a:spLocks noGrp="1"/>
          </p:cNvSpPr>
          <p:nvPr>
            <p:ph idx="1"/>
          </p:nvPr>
        </p:nvSpPr>
        <p:spPr/>
        <p:txBody>
          <a:bodyPr>
            <a:normAutofit/>
          </a:bodyPr>
          <a:lstStyle/>
          <a:p>
            <a:pPr>
              <a:buFont typeface="+mj-lt"/>
              <a:buAutoNum type="arabicPeriod"/>
            </a:pPr>
            <a:r>
              <a:rPr lang="en-GB"/>
              <a:t>Introduction</a:t>
            </a:r>
          </a:p>
          <a:p>
            <a:pPr>
              <a:buFont typeface="+mj-lt"/>
              <a:buAutoNum type="arabicPeriod"/>
            </a:pPr>
            <a:r>
              <a:rPr lang="en-GB"/>
              <a:t>Project Definition</a:t>
            </a:r>
          </a:p>
          <a:p>
            <a:pPr>
              <a:buFont typeface="+mj-lt"/>
              <a:buAutoNum type="arabicPeriod"/>
            </a:pPr>
            <a:r>
              <a:rPr lang="en-GB" b="1"/>
              <a:t>Project Estimation</a:t>
            </a:r>
          </a:p>
          <a:p>
            <a:pPr>
              <a:buFont typeface="+mj-lt"/>
              <a:buAutoNum type="arabicPeriod"/>
            </a:pPr>
            <a:r>
              <a:rPr lang="en-GB"/>
              <a:t>Project Planning</a:t>
            </a:r>
          </a:p>
          <a:p>
            <a:pPr>
              <a:buFont typeface="+mj-lt"/>
              <a:buAutoNum type="arabicPeriod"/>
            </a:pPr>
            <a:r>
              <a:rPr lang="en-GB"/>
              <a:t>Project Monitoring and Control Procedure</a:t>
            </a:r>
          </a:p>
          <a:p>
            <a:pPr>
              <a:buFont typeface="+mj-lt"/>
              <a:buAutoNum type="arabicPeriod"/>
            </a:pPr>
            <a:r>
              <a:rPr lang="en-GB"/>
              <a:t>General reflection aspects</a:t>
            </a:r>
          </a:p>
          <a:p>
            <a:pPr>
              <a:buFont typeface="+mj-lt"/>
              <a:buAutoNum type="arabicPeriod"/>
            </a:pPr>
            <a:r>
              <a:rPr lang="en-GB"/>
              <a:t>Specific reflection aspects</a:t>
            </a:r>
          </a:p>
          <a:p>
            <a:pPr>
              <a:buFont typeface="+mj-lt"/>
              <a:buAutoNum type="arabicPeriod"/>
            </a:pPr>
            <a:r>
              <a:rPr lang="en-GB"/>
              <a:t>Conclusions</a:t>
            </a:r>
          </a:p>
        </p:txBody>
      </p:sp>
      <p:sp>
        <p:nvSpPr>
          <p:cNvPr id="4" name="Marcador de número de diapositiva 3">
            <a:extLst>
              <a:ext uri="{FF2B5EF4-FFF2-40B4-BE49-F238E27FC236}">
                <a16:creationId xmlns:a16="http://schemas.microsoft.com/office/drawing/2014/main" id="{DDE7FAF7-A4C9-4614-A40D-76CB154625CA}"/>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232799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BE9E8-D972-4A41-8300-4D405CAD8098}"/>
              </a:ext>
            </a:extLst>
          </p:cNvPr>
          <p:cNvSpPr>
            <a:spLocks noGrp="1"/>
          </p:cNvSpPr>
          <p:nvPr>
            <p:ph type="title"/>
          </p:nvPr>
        </p:nvSpPr>
        <p:spPr/>
        <p:txBody>
          <a:bodyPr/>
          <a:lstStyle/>
          <a:p>
            <a:r>
              <a:rPr lang="es-ES"/>
              <a:t>3. </a:t>
            </a:r>
            <a:r>
              <a:rPr lang="en-GB"/>
              <a:t>Project Estimation</a:t>
            </a:r>
          </a:p>
        </p:txBody>
      </p:sp>
      <p:sp>
        <p:nvSpPr>
          <p:cNvPr id="4" name="Marcador de número de diapositiva 3">
            <a:extLst>
              <a:ext uri="{FF2B5EF4-FFF2-40B4-BE49-F238E27FC236}">
                <a16:creationId xmlns:a16="http://schemas.microsoft.com/office/drawing/2014/main" id="{63D3A65B-144C-4DFD-90D1-E6F627BB6A45}"/>
              </a:ext>
            </a:extLst>
          </p:cNvPr>
          <p:cNvSpPr>
            <a:spLocks noGrp="1"/>
          </p:cNvSpPr>
          <p:nvPr>
            <p:ph type="sldNum" sz="quarter" idx="12"/>
          </p:nvPr>
        </p:nvSpPr>
        <p:spPr/>
        <p:txBody>
          <a:bodyPr/>
          <a:lstStyle/>
          <a:p>
            <a:fld id="{D57F1E4F-1CFF-5643-939E-217C01CDF565}" type="slidenum">
              <a:rPr lang="en-US" smtClean="0"/>
              <a:pPr/>
              <a:t>7</a:t>
            </a:fld>
            <a:endParaRPr lang="en-US"/>
          </a:p>
        </p:txBody>
      </p:sp>
      <p:graphicFrame>
        <p:nvGraphicFramePr>
          <p:cNvPr id="7" name="Tabla 6">
            <a:extLst>
              <a:ext uri="{FF2B5EF4-FFF2-40B4-BE49-F238E27FC236}">
                <a16:creationId xmlns:a16="http://schemas.microsoft.com/office/drawing/2014/main" id="{4E3C95CE-A2B2-4412-BE3B-1F87F568857D}"/>
              </a:ext>
            </a:extLst>
          </p:cNvPr>
          <p:cNvGraphicFramePr>
            <a:graphicFrameLocks noGrp="1"/>
          </p:cNvGraphicFramePr>
          <p:nvPr>
            <p:extLst>
              <p:ext uri="{D42A27DB-BD31-4B8C-83A1-F6EECF244321}">
                <p14:modId xmlns:p14="http://schemas.microsoft.com/office/powerpoint/2010/main" val="3106777476"/>
              </p:ext>
            </p:extLst>
          </p:nvPr>
        </p:nvGraphicFramePr>
        <p:xfrm>
          <a:off x="988386" y="2344559"/>
          <a:ext cx="2954249" cy="4389120"/>
        </p:xfrm>
        <a:graphic>
          <a:graphicData uri="http://schemas.openxmlformats.org/drawingml/2006/table">
            <a:tbl>
              <a:tblPr firstRow="1" bandRow="1">
                <a:tableStyleId>{5C22544A-7EE6-4342-B048-85BDC9FD1C3A}</a:tableStyleId>
              </a:tblPr>
              <a:tblGrid>
                <a:gridCol w="2326689">
                  <a:extLst>
                    <a:ext uri="{9D8B030D-6E8A-4147-A177-3AD203B41FA5}">
                      <a16:colId xmlns:a16="http://schemas.microsoft.com/office/drawing/2014/main" val="3689995186"/>
                    </a:ext>
                  </a:extLst>
                </a:gridCol>
                <a:gridCol w="627560">
                  <a:extLst>
                    <a:ext uri="{9D8B030D-6E8A-4147-A177-3AD203B41FA5}">
                      <a16:colId xmlns:a16="http://schemas.microsoft.com/office/drawing/2014/main" val="2343206186"/>
                    </a:ext>
                  </a:extLst>
                </a:gridCol>
              </a:tblGrid>
              <a:tr h="190500">
                <a:tc>
                  <a:txBody>
                    <a:bodyPr/>
                    <a:lstStyle/>
                    <a:p>
                      <a:pPr rtl="0" fontAlgn="base"/>
                      <a:r>
                        <a:rPr lang="en-GB" sz="1200">
                          <a:effectLst/>
                        </a:rPr>
                        <a:t>Complexity Factors </a:t>
                      </a:r>
                      <a:endParaRPr lang="en-GB">
                        <a:effectLst/>
                      </a:endParaRPr>
                    </a:p>
                  </a:txBody>
                  <a:tcPr anchor="b"/>
                </a:tc>
                <a:tc>
                  <a:txBody>
                    <a:bodyPr/>
                    <a:lstStyle/>
                    <a:p>
                      <a:pPr algn="ctr" rtl="0" fontAlgn="base"/>
                      <a:r>
                        <a:rPr lang="en-GB" sz="1200">
                          <a:effectLst/>
                        </a:rPr>
                        <a:t>TDI </a:t>
                      </a:r>
                      <a:endParaRPr lang="en-GB">
                        <a:effectLst/>
                      </a:endParaRPr>
                    </a:p>
                  </a:txBody>
                  <a:tcPr anchor="b"/>
                </a:tc>
                <a:extLst>
                  <a:ext uri="{0D108BD9-81ED-4DB2-BD59-A6C34878D82A}">
                    <a16:rowId xmlns:a16="http://schemas.microsoft.com/office/drawing/2014/main" val="2821567159"/>
                  </a:ext>
                </a:extLst>
              </a:tr>
              <a:tr h="190500">
                <a:tc>
                  <a:txBody>
                    <a:bodyPr/>
                    <a:lstStyle/>
                    <a:p>
                      <a:pPr rtl="0" fontAlgn="base"/>
                      <a:r>
                        <a:rPr lang="en-GB" sz="1200">
                          <a:effectLst/>
                        </a:rPr>
                        <a:t>Data Communications </a:t>
                      </a:r>
                      <a:endParaRPr lang="en-GB">
                        <a:effectLst/>
                      </a:endParaRPr>
                    </a:p>
                  </a:txBody>
                  <a:tcPr anchor="b"/>
                </a:tc>
                <a:tc>
                  <a:txBody>
                    <a:bodyPr/>
                    <a:lstStyle/>
                    <a:p>
                      <a:pPr algn="ctr" rtl="0" fontAlgn="base"/>
                      <a:r>
                        <a:rPr lang="en-GB" sz="1200">
                          <a:effectLst/>
                        </a:rPr>
                        <a:t>3 </a:t>
                      </a:r>
                      <a:endParaRPr lang="en-GB">
                        <a:effectLst/>
                      </a:endParaRPr>
                    </a:p>
                  </a:txBody>
                  <a:tcPr anchor="b"/>
                </a:tc>
                <a:extLst>
                  <a:ext uri="{0D108BD9-81ED-4DB2-BD59-A6C34878D82A}">
                    <a16:rowId xmlns:a16="http://schemas.microsoft.com/office/drawing/2014/main" val="3685605404"/>
                  </a:ext>
                </a:extLst>
              </a:tr>
              <a:tr h="190500">
                <a:tc>
                  <a:txBody>
                    <a:bodyPr/>
                    <a:lstStyle/>
                    <a:p>
                      <a:pPr rtl="0" fontAlgn="base"/>
                      <a:r>
                        <a:rPr lang="en-GB" sz="1200">
                          <a:effectLst/>
                        </a:rPr>
                        <a:t>Distributed Data Processing </a:t>
                      </a:r>
                      <a:endParaRPr lang="en-GB">
                        <a:effectLst/>
                      </a:endParaRPr>
                    </a:p>
                  </a:txBody>
                  <a:tcPr anchor="b"/>
                </a:tc>
                <a:tc>
                  <a:txBody>
                    <a:bodyPr/>
                    <a:lstStyle/>
                    <a:p>
                      <a:pPr algn="ctr" rtl="0" fontAlgn="base"/>
                      <a:r>
                        <a:rPr lang="en-GB" sz="1200">
                          <a:effectLst/>
                        </a:rPr>
                        <a:t>4 </a:t>
                      </a:r>
                      <a:endParaRPr lang="en-GB">
                        <a:effectLst/>
                      </a:endParaRPr>
                    </a:p>
                  </a:txBody>
                  <a:tcPr anchor="b"/>
                </a:tc>
                <a:extLst>
                  <a:ext uri="{0D108BD9-81ED-4DB2-BD59-A6C34878D82A}">
                    <a16:rowId xmlns:a16="http://schemas.microsoft.com/office/drawing/2014/main" val="4226650412"/>
                  </a:ext>
                </a:extLst>
              </a:tr>
              <a:tr h="190500">
                <a:tc>
                  <a:txBody>
                    <a:bodyPr/>
                    <a:lstStyle/>
                    <a:p>
                      <a:pPr rtl="0" fontAlgn="base"/>
                      <a:r>
                        <a:rPr lang="en-GB" sz="1200">
                          <a:effectLst/>
                        </a:rPr>
                        <a:t>Performance </a:t>
                      </a:r>
                      <a:endParaRPr lang="en-GB">
                        <a:effectLst/>
                      </a:endParaRPr>
                    </a:p>
                  </a:txBody>
                  <a:tcPr anchor="b"/>
                </a:tc>
                <a:tc>
                  <a:txBody>
                    <a:bodyPr/>
                    <a:lstStyle/>
                    <a:p>
                      <a:pPr algn="ctr" rtl="0" fontAlgn="base"/>
                      <a:r>
                        <a:rPr lang="en-GB" sz="1200">
                          <a:effectLst/>
                        </a:rPr>
                        <a:t>3 </a:t>
                      </a:r>
                      <a:endParaRPr lang="en-GB">
                        <a:effectLst/>
                      </a:endParaRPr>
                    </a:p>
                  </a:txBody>
                  <a:tcPr anchor="b"/>
                </a:tc>
                <a:extLst>
                  <a:ext uri="{0D108BD9-81ED-4DB2-BD59-A6C34878D82A}">
                    <a16:rowId xmlns:a16="http://schemas.microsoft.com/office/drawing/2014/main" val="1791302912"/>
                  </a:ext>
                </a:extLst>
              </a:tr>
              <a:tr h="190500">
                <a:tc>
                  <a:txBody>
                    <a:bodyPr/>
                    <a:lstStyle/>
                    <a:p>
                      <a:pPr rtl="0" fontAlgn="base"/>
                      <a:r>
                        <a:rPr lang="en-GB" sz="1200">
                          <a:effectLst/>
                        </a:rPr>
                        <a:t>Heavily Used Configuration </a:t>
                      </a:r>
                      <a:endParaRPr lang="en-GB">
                        <a:effectLst/>
                      </a:endParaRPr>
                    </a:p>
                  </a:txBody>
                  <a:tcPr anchor="b"/>
                </a:tc>
                <a:tc>
                  <a:txBody>
                    <a:bodyPr/>
                    <a:lstStyle/>
                    <a:p>
                      <a:pPr algn="ctr" rtl="0" fontAlgn="base"/>
                      <a:r>
                        <a:rPr lang="en-GB" sz="1200">
                          <a:effectLst/>
                        </a:rPr>
                        <a:t>2 </a:t>
                      </a:r>
                      <a:endParaRPr lang="en-GB">
                        <a:effectLst/>
                      </a:endParaRPr>
                    </a:p>
                  </a:txBody>
                  <a:tcPr anchor="b"/>
                </a:tc>
                <a:extLst>
                  <a:ext uri="{0D108BD9-81ED-4DB2-BD59-A6C34878D82A}">
                    <a16:rowId xmlns:a16="http://schemas.microsoft.com/office/drawing/2014/main" val="3225820410"/>
                  </a:ext>
                </a:extLst>
              </a:tr>
              <a:tr h="190500">
                <a:tc>
                  <a:txBody>
                    <a:bodyPr/>
                    <a:lstStyle/>
                    <a:p>
                      <a:pPr rtl="0" fontAlgn="base"/>
                      <a:r>
                        <a:rPr lang="en-GB" sz="1200">
                          <a:effectLst/>
                        </a:rPr>
                        <a:t>Transaction Rate </a:t>
                      </a:r>
                      <a:endParaRPr lang="en-GB">
                        <a:effectLst/>
                      </a:endParaRPr>
                    </a:p>
                  </a:txBody>
                  <a:tcPr anchor="b"/>
                </a:tc>
                <a:tc>
                  <a:txBody>
                    <a:bodyPr/>
                    <a:lstStyle/>
                    <a:p>
                      <a:pPr algn="ctr" rtl="0" fontAlgn="base"/>
                      <a:r>
                        <a:rPr lang="en-GB" sz="1200">
                          <a:effectLst/>
                        </a:rPr>
                        <a:t>2 </a:t>
                      </a:r>
                      <a:endParaRPr lang="en-GB">
                        <a:effectLst/>
                      </a:endParaRPr>
                    </a:p>
                  </a:txBody>
                  <a:tcPr anchor="b"/>
                </a:tc>
                <a:extLst>
                  <a:ext uri="{0D108BD9-81ED-4DB2-BD59-A6C34878D82A}">
                    <a16:rowId xmlns:a16="http://schemas.microsoft.com/office/drawing/2014/main" val="4278018792"/>
                  </a:ext>
                </a:extLst>
              </a:tr>
              <a:tr h="190500">
                <a:tc>
                  <a:txBody>
                    <a:bodyPr/>
                    <a:lstStyle/>
                    <a:p>
                      <a:pPr rtl="0" fontAlgn="base"/>
                      <a:r>
                        <a:rPr lang="en-GB" sz="1200">
                          <a:effectLst/>
                        </a:rPr>
                        <a:t>On-line Data Entry </a:t>
                      </a:r>
                      <a:endParaRPr lang="en-GB">
                        <a:effectLst/>
                      </a:endParaRPr>
                    </a:p>
                  </a:txBody>
                  <a:tcPr anchor="b"/>
                </a:tc>
                <a:tc>
                  <a:txBody>
                    <a:bodyPr/>
                    <a:lstStyle/>
                    <a:p>
                      <a:pPr algn="ctr" rtl="0" fontAlgn="base"/>
                      <a:r>
                        <a:rPr lang="en-GB" sz="1200">
                          <a:effectLst/>
                        </a:rPr>
                        <a:t>5 </a:t>
                      </a:r>
                      <a:endParaRPr lang="en-GB">
                        <a:effectLst/>
                      </a:endParaRPr>
                    </a:p>
                  </a:txBody>
                  <a:tcPr anchor="b"/>
                </a:tc>
                <a:extLst>
                  <a:ext uri="{0D108BD9-81ED-4DB2-BD59-A6C34878D82A}">
                    <a16:rowId xmlns:a16="http://schemas.microsoft.com/office/drawing/2014/main" val="215662605"/>
                  </a:ext>
                </a:extLst>
              </a:tr>
              <a:tr h="190500">
                <a:tc>
                  <a:txBody>
                    <a:bodyPr/>
                    <a:lstStyle/>
                    <a:p>
                      <a:pPr rtl="0" fontAlgn="base"/>
                      <a:r>
                        <a:rPr lang="en-GB" sz="1200">
                          <a:effectLst/>
                        </a:rPr>
                        <a:t>End-User Efficiency </a:t>
                      </a:r>
                      <a:endParaRPr lang="en-GB">
                        <a:effectLst/>
                      </a:endParaRPr>
                    </a:p>
                  </a:txBody>
                  <a:tcPr anchor="b"/>
                </a:tc>
                <a:tc>
                  <a:txBody>
                    <a:bodyPr/>
                    <a:lstStyle/>
                    <a:p>
                      <a:pPr algn="ctr" rtl="0" fontAlgn="base"/>
                      <a:r>
                        <a:rPr lang="en-GB" sz="1200">
                          <a:effectLst/>
                        </a:rPr>
                        <a:t>2 </a:t>
                      </a:r>
                      <a:endParaRPr lang="en-GB">
                        <a:effectLst/>
                      </a:endParaRPr>
                    </a:p>
                  </a:txBody>
                  <a:tcPr anchor="b"/>
                </a:tc>
                <a:extLst>
                  <a:ext uri="{0D108BD9-81ED-4DB2-BD59-A6C34878D82A}">
                    <a16:rowId xmlns:a16="http://schemas.microsoft.com/office/drawing/2014/main" val="1666817515"/>
                  </a:ext>
                </a:extLst>
              </a:tr>
              <a:tr h="190500">
                <a:tc>
                  <a:txBody>
                    <a:bodyPr/>
                    <a:lstStyle/>
                    <a:p>
                      <a:pPr rtl="0" fontAlgn="base"/>
                      <a:r>
                        <a:rPr lang="en-GB" sz="1200">
                          <a:effectLst/>
                        </a:rPr>
                        <a:t>On-line Update </a:t>
                      </a:r>
                      <a:endParaRPr lang="en-GB">
                        <a:effectLst/>
                      </a:endParaRPr>
                    </a:p>
                  </a:txBody>
                  <a:tcPr anchor="b"/>
                </a:tc>
                <a:tc>
                  <a:txBody>
                    <a:bodyPr/>
                    <a:lstStyle/>
                    <a:p>
                      <a:pPr algn="ctr" rtl="0" fontAlgn="base"/>
                      <a:r>
                        <a:rPr lang="en-GB" sz="1200">
                          <a:effectLst/>
                        </a:rPr>
                        <a:t>4 </a:t>
                      </a:r>
                      <a:endParaRPr lang="en-GB">
                        <a:effectLst/>
                      </a:endParaRPr>
                    </a:p>
                  </a:txBody>
                  <a:tcPr anchor="b"/>
                </a:tc>
                <a:extLst>
                  <a:ext uri="{0D108BD9-81ED-4DB2-BD59-A6C34878D82A}">
                    <a16:rowId xmlns:a16="http://schemas.microsoft.com/office/drawing/2014/main" val="3685953675"/>
                  </a:ext>
                </a:extLst>
              </a:tr>
              <a:tr h="190500">
                <a:tc>
                  <a:txBody>
                    <a:bodyPr/>
                    <a:lstStyle/>
                    <a:p>
                      <a:pPr rtl="0" fontAlgn="base"/>
                      <a:r>
                        <a:rPr lang="en-GB" sz="1200">
                          <a:effectLst/>
                        </a:rPr>
                        <a:t>Complex Processing </a:t>
                      </a:r>
                      <a:endParaRPr lang="en-GB">
                        <a:effectLst/>
                      </a:endParaRPr>
                    </a:p>
                  </a:txBody>
                  <a:tcPr anchor="b"/>
                </a:tc>
                <a:tc>
                  <a:txBody>
                    <a:bodyPr/>
                    <a:lstStyle/>
                    <a:p>
                      <a:pPr algn="ctr" rtl="0" fontAlgn="base"/>
                      <a:r>
                        <a:rPr lang="en-GB" sz="1200">
                          <a:effectLst/>
                        </a:rPr>
                        <a:t>1 </a:t>
                      </a:r>
                      <a:endParaRPr lang="en-GB">
                        <a:effectLst/>
                      </a:endParaRPr>
                    </a:p>
                  </a:txBody>
                  <a:tcPr anchor="b"/>
                </a:tc>
                <a:extLst>
                  <a:ext uri="{0D108BD9-81ED-4DB2-BD59-A6C34878D82A}">
                    <a16:rowId xmlns:a16="http://schemas.microsoft.com/office/drawing/2014/main" val="2961477445"/>
                  </a:ext>
                </a:extLst>
              </a:tr>
              <a:tr h="190500">
                <a:tc>
                  <a:txBody>
                    <a:bodyPr/>
                    <a:lstStyle/>
                    <a:p>
                      <a:pPr rtl="0" fontAlgn="base"/>
                      <a:r>
                        <a:rPr lang="en-GB" sz="1200">
                          <a:effectLst/>
                        </a:rPr>
                        <a:t>Reusability </a:t>
                      </a:r>
                      <a:endParaRPr lang="en-GB">
                        <a:effectLst/>
                      </a:endParaRPr>
                    </a:p>
                  </a:txBody>
                  <a:tcPr anchor="b"/>
                </a:tc>
                <a:tc>
                  <a:txBody>
                    <a:bodyPr/>
                    <a:lstStyle/>
                    <a:p>
                      <a:pPr algn="ctr" rtl="0" fontAlgn="base"/>
                      <a:r>
                        <a:rPr lang="en-GB" sz="1200">
                          <a:effectLst/>
                        </a:rPr>
                        <a:t>0 </a:t>
                      </a:r>
                      <a:endParaRPr lang="en-GB">
                        <a:effectLst/>
                      </a:endParaRPr>
                    </a:p>
                  </a:txBody>
                  <a:tcPr anchor="b"/>
                </a:tc>
                <a:extLst>
                  <a:ext uri="{0D108BD9-81ED-4DB2-BD59-A6C34878D82A}">
                    <a16:rowId xmlns:a16="http://schemas.microsoft.com/office/drawing/2014/main" val="3405806829"/>
                  </a:ext>
                </a:extLst>
              </a:tr>
              <a:tr h="190500">
                <a:tc>
                  <a:txBody>
                    <a:bodyPr/>
                    <a:lstStyle/>
                    <a:p>
                      <a:pPr rtl="0" fontAlgn="base"/>
                      <a:r>
                        <a:rPr lang="en-GB" sz="1200">
                          <a:effectLst/>
                        </a:rPr>
                        <a:t>Installation Ease </a:t>
                      </a:r>
                      <a:endParaRPr lang="en-GB">
                        <a:effectLst/>
                      </a:endParaRPr>
                    </a:p>
                  </a:txBody>
                  <a:tcPr anchor="b"/>
                </a:tc>
                <a:tc>
                  <a:txBody>
                    <a:bodyPr/>
                    <a:lstStyle/>
                    <a:p>
                      <a:pPr algn="ctr" rtl="0" fontAlgn="base"/>
                      <a:r>
                        <a:rPr lang="en-GB" sz="1200">
                          <a:effectLst/>
                        </a:rPr>
                        <a:t>0 </a:t>
                      </a:r>
                      <a:endParaRPr lang="en-GB">
                        <a:effectLst/>
                      </a:endParaRPr>
                    </a:p>
                  </a:txBody>
                  <a:tcPr anchor="b"/>
                </a:tc>
                <a:extLst>
                  <a:ext uri="{0D108BD9-81ED-4DB2-BD59-A6C34878D82A}">
                    <a16:rowId xmlns:a16="http://schemas.microsoft.com/office/drawing/2014/main" val="3689608732"/>
                  </a:ext>
                </a:extLst>
              </a:tr>
              <a:tr h="190500">
                <a:tc>
                  <a:txBody>
                    <a:bodyPr/>
                    <a:lstStyle/>
                    <a:p>
                      <a:pPr rtl="0" fontAlgn="base"/>
                      <a:r>
                        <a:rPr lang="en-GB" sz="1200">
                          <a:effectLst/>
                        </a:rPr>
                        <a:t>Operational Ease </a:t>
                      </a:r>
                      <a:endParaRPr lang="en-GB">
                        <a:effectLst/>
                      </a:endParaRPr>
                    </a:p>
                  </a:txBody>
                  <a:tcPr anchor="b"/>
                </a:tc>
                <a:tc>
                  <a:txBody>
                    <a:bodyPr/>
                    <a:lstStyle/>
                    <a:p>
                      <a:pPr algn="ctr" rtl="0" fontAlgn="base"/>
                      <a:r>
                        <a:rPr lang="en-GB" sz="1200">
                          <a:effectLst/>
                        </a:rPr>
                        <a:t>2 </a:t>
                      </a:r>
                      <a:endParaRPr lang="en-GB">
                        <a:effectLst/>
                      </a:endParaRPr>
                    </a:p>
                  </a:txBody>
                  <a:tcPr anchor="b"/>
                </a:tc>
                <a:extLst>
                  <a:ext uri="{0D108BD9-81ED-4DB2-BD59-A6C34878D82A}">
                    <a16:rowId xmlns:a16="http://schemas.microsoft.com/office/drawing/2014/main" val="2824551901"/>
                  </a:ext>
                </a:extLst>
              </a:tr>
              <a:tr h="190500">
                <a:tc>
                  <a:txBody>
                    <a:bodyPr/>
                    <a:lstStyle/>
                    <a:p>
                      <a:pPr rtl="0" fontAlgn="base"/>
                      <a:r>
                        <a:rPr lang="en-GB" sz="1200">
                          <a:effectLst/>
                        </a:rPr>
                        <a:t>Multiple Sites </a:t>
                      </a:r>
                      <a:endParaRPr lang="en-GB">
                        <a:effectLst/>
                      </a:endParaRPr>
                    </a:p>
                  </a:txBody>
                  <a:tcPr anchor="b"/>
                </a:tc>
                <a:tc>
                  <a:txBody>
                    <a:bodyPr/>
                    <a:lstStyle/>
                    <a:p>
                      <a:pPr algn="ctr" rtl="0" fontAlgn="base"/>
                      <a:r>
                        <a:rPr lang="en-GB" sz="1200">
                          <a:effectLst/>
                        </a:rPr>
                        <a:t>3 </a:t>
                      </a:r>
                      <a:endParaRPr lang="en-GB">
                        <a:effectLst/>
                      </a:endParaRPr>
                    </a:p>
                  </a:txBody>
                  <a:tcPr anchor="b"/>
                </a:tc>
                <a:extLst>
                  <a:ext uri="{0D108BD9-81ED-4DB2-BD59-A6C34878D82A}">
                    <a16:rowId xmlns:a16="http://schemas.microsoft.com/office/drawing/2014/main" val="2217548109"/>
                  </a:ext>
                </a:extLst>
              </a:tr>
              <a:tr h="190500">
                <a:tc>
                  <a:txBody>
                    <a:bodyPr/>
                    <a:lstStyle/>
                    <a:p>
                      <a:pPr rtl="0" fontAlgn="base"/>
                      <a:r>
                        <a:rPr lang="en-GB" sz="1200">
                          <a:effectLst/>
                        </a:rPr>
                        <a:t>Facilitate Change </a:t>
                      </a:r>
                      <a:endParaRPr lang="en-GB">
                        <a:effectLst/>
                      </a:endParaRPr>
                    </a:p>
                  </a:txBody>
                  <a:tcPr anchor="b"/>
                </a:tc>
                <a:tc>
                  <a:txBody>
                    <a:bodyPr/>
                    <a:lstStyle/>
                    <a:p>
                      <a:pPr algn="ctr" rtl="0" fontAlgn="base"/>
                      <a:r>
                        <a:rPr lang="en-GB" sz="1200">
                          <a:effectLst/>
                        </a:rPr>
                        <a:t>4 </a:t>
                      </a:r>
                      <a:endParaRPr lang="en-GB">
                        <a:effectLst/>
                      </a:endParaRPr>
                    </a:p>
                  </a:txBody>
                  <a:tcPr anchor="b"/>
                </a:tc>
                <a:extLst>
                  <a:ext uri="{0D108BD9-81ED-4DB2-BD59-A6C34878D82A}">
                    <a16:rowId xmlns:a16="http://schemas.microsoft.com/office/drawing/2014/main" val="2901707058"/>
                  </a:ext>
                </a:extLst>
              </a:tr>
              <a:tr h="190500">
                <a:tc>
                  <a:txBody>
                    <a:bodyPr/>
                    <a:lstStyle/>
                    <a:p>
                      <a:pPr algn="ctr" rtl="0" fontAlgn="base"/>
                      <a:r>
                        <a:rPr lang="en-GB" sz="1200">
                          <a:effectLst/>
                        </a:rPr>
                        <a:t>TOTAL </a:t>
                      </a:r>
                      <a:endParaRPr lang="en-GB">
                        <a:effectLst/>
                      </a:endParaRPr>
                    </a:p>
                  </a:txBody>
                  <a:tcPr anchor="b"/>
                </a:tc>
                <a:tc>
                  <a:txBody>
                    <a:bodyPr/>
                    <a:lstStyle/>
                    <a:p>
                      <a:pPr algn="ctr" rtl="0" fontAlgn="base"/>
                      <a:r>
                        <a:rPr lang="en-GB" sz="1200">
                          <a:effectLst/>
                        </a:rPr>
                        <a:t>35 </a:t>
                      </a:r>
                      <a:endParaRPr lang="en-GB">
                        <a:effectLst/>
                      </a:endParaRPr>
                    </a:p>
                  </a:txBody>
                  <a:tcPr anchor="b"/>
                </a:tc>
                <a:extLst>
                  <a:ext uri="{0D108BD9-81ED-4DB2-BD59-A6C34878D82A}">
                    <a16:rowId xmlns:a16="http://schemas.microsoft.com/office/drawing/2014/main" val="1973729210"/>
                  </a:ext>
                </a:extLst>
              </a:tr>
            </a:tbl>
          </a:graphicData>
        </a:graphic>
      </p:graphicFrame>
      <p:graphicFrame>
        <p:nvGraphicFramePr>
          <p:cNvPr id="9" name="Tabla 8">
            <a:extLst>
              <a:ext uri="{FF2B5EF4-FFF2-40B4-BE49-F238E27FC236}">
                <a16:creationId xmlns:a16="http://schemas.microsoft.com/office/drawing/2014/main" id="{7AD21E6F-1355-4491-B01F-0C53F2FB0506}"/>
              </a:ext>
            </a:extLst>
          </p:cNvPr>
          <p:cNvGraphicFramePr>
            <a:graphicFrameLocks noGrp="1"/>
          </p:cNvGraphicFramePr>
          <p:nvPr>
            <p:extLst>
              <p:ext uri="{D42A27DB-BD31-4B8C-83A1-F6EECF244321}">
                <p14:modId xmlns:p14="http://schemas.microsoft.com/office/powerpoint/2010/main" val="3181800912"/>
              </p:ext>
            </p:extLst>
          </p:nvPr>
        </p:nvGraphicFramePr>
        <p:xfrm>
          <a:off x="5469423" y="3043461"/>
          <a:ext cx="5112312" cy="2651760"/>
        </p:xfrm>
        <a:graphic>
          <a:graphicData uri="http://schemas.openxmlformats.org/drawingml/2006/table">
            <a:tbl>
              <a:tblPr firstRow="1" bandRow="1">
                <a:tableStyleId>{5C22544A-7EE6-4342-B048-85BDC9FD1C3A}</a:tableStyleId>
              </a:tblPr>
              <a:tblGrid>
                <a:gridCol w="1763232">
                  <a:extLst>
                    <a:ext uri="{9D8B030D-6E8A-4147-A177-3AD203B41FA5}">
                      <a16:colId xmlns:a16="http://schemas.microsoft.com/office/drawing/2014/main" val="88927092"/>
                    </a:ext>
                  </a:extLst>
                </a:gridCol>
                <a:gridCol w="1594107">
                  <a:extLst>
                    <a:ext uri="{9D8B030D-6E8A-4147-A177-3AD203B41FA5}">
                      <a16:colId xmlns:a16="http://schemas.microsoft.com/office/drawing/2014/main" val="1459741582"/>
                    </a:ext>
                  </a:extLst>
                </a:gridCol>
                <a:gridCol w="1754973">
                  <a:extLst>
                    <a:ext uri="{9D8B030D-6E8A-4147-A177-3AD203B41FA5}">
                      <a16:colId xmlns:a16="http://schemas.microsoft.com/office/drawing/2014/main" val="2173818378"/>
                    </a:ext>
                  </a:extLst>
                </a:gridCol>
              </a:tblGrid>
              <a:tr h="0">
                <a:tc>
                  <a:txBody>
                    <a:bodyPr/>
                    <a:lstStyle/>
                    <a:p>
                      <a:pPr algn="ctr" rtl="0" fontAlgn="base"/>
                      <a:r>
                        <a:rPr lang="en-GB" sz="1200">
                          <a:effectLst/>
                        </a:rPr>
                        <a:t>Subsystem </a:t>
                      </a:r>
                      <a:endParaRPr lang="en-GB">
                        <a:effectLst/>
                      </a:endParaRPr>
                    </a:p>
                  </a:txBody>
                  <a:tcPr/>
                </a:tc>
                <a:tc>
                  <a:txBody>
                    <a:bodyPr/>
                    <a:lstStyle/>
                    <a:p>
                      <a:pPr algn="ctr" rtl="0" fontAlgn="base"/>
                      <a:r>
                        <a:rPr lang="en-GB" sz="1200">
                          <a:effectLst/>
                        </a:rPr>
                        <a:t>Unadjusted Function Points (UFP) </a:t>
                      </a:r>
                      <a:endParaRPr lang="en-GB">
                        <a:effectLst/>
                      </a:endParaRPr>
                    </a:p>
                  </a:txBody>
                  <a:tcPr/>
                </a:tc>
                <a:tc>
                  <a:txBody>
                    <a:bodyPr/>
                    <a:lstStyle/>
                    <a:p>
                      <a:pPr algn="ctr" rtl="0" fontAlgn="base"/>
                      <a:r>
                        <a:rPr lang="en-GB" sz="1200">
                          <a:effectLst/>
                        </a:rPr>
                        <a:t>Adjusted Function Points (AFP) </a:t>
                      </a:r>
                      <a:endParaRPr lang="en-GB">
                        <a:effectLst/>
                      </a:endParaRPr>
                    </a:p>
                  </a:txBody>
                  <a:tcPr/>
                </a:tc>
                <a:extLst>
                  <a:ext uri="{0D108BD9-81ED-4DB2-BD59-A6C34878D82A}">
                    <a16:rowId xmlns:a16="http://schemas.microsoft.com/office/drawing/2014/main" val="1016944003"/>
                  </a:ext>
                </a:extLst>
              </a:tr>
              <a:tr h="0">
                <a:tc>
                  <a:txBody>
                    <a:bodyPr/>
                    <a:lstStyle/>
                    <a:p>
                      <a:pPr algn="ctr" rtl="0" fontAlgn="base"/>
                      <a:r>
                        <a:rPr lang="en-GB" sz="1200">
                          <a:effectLst/>
                        </a:rPr>
                        <a:t>Team Management </a:t>
                      </a:r>
                      <a:endParaRPr lang="en-GB">
                        <a:effectLst/>
                      </a:endParaRPr>
                    </a:p>
                  </a:txBody>
                  <a:tcPr/>
                </a:tc>
                <a:tc>
                  <a:txBody>
                    <a:bodyPr/>
                    <a:lstStyle/>
                    <a:p>
                      <a:pPr algn="ctr" rtl="0" fontAlgn="base"/>
                      <a:r>
                        <a:rPr lang="en-GB" sz="1200">
                          <a:effectLst/>
                        </a:rPr>
                        <a:t>83 </a:t>
                      </a:r>
                      <a:endParaRPr lang="en-GB">
                        <a:effectLst/>
                      </a:endParaRPr>
                    </a:p>
                  </a:txBody>
                  <a:tcPr/>
                </a:tc>
                <a:tc>
                  <a:txBody>
                    <a:bodyPr/>
                    <a:lstStyle/>
                    <a:p>
                      <a:pPr algn="ctr" rtl="0" fontAlgn="base"/>
                      <a:r>
                        <a:rPr lang="en-GB" sz="1200">
                          <a:effectLst/>
                        </a:rPr>
                        <a:t>83 </a:t>
                      </a:r>
                      <a:endParaRPr lang="en-GB">
                        <a:effectLst/>
                      </a:endParaRPr>
                    </a:p>
                  </a:txBody>
                  <a:tcPr/>
                </a:tc>
                <a:extLst>
                  <a:ext uri="{0D108BD9-81ED-4DB2-BD59-A6C34878D82A}">
                    <a16:rowId xmlns:a16="http://schemas.microsoft.com/office/drawing/2014/main" val="22751016"/>
                  </a:ext>
                </a:extLst>
              </a:tr>
              <a:tr h="0">
                <a:tc>
                  <a:txBody>
                    <a:bodyPr/>
                    <a:lstStyle/>
                    <a:p>
                      <a:pPr algn="ctr" rtl="0" fontAlgn="base"/>
                      <a:r>
                        <a:rPr lang="en-GB" sz="1200">
                          <a:effectLst/>
                        </a:rPr>
                        <a:t>Meeting Scheduling </a:t>
                      </a:r>
                      <a:endParaRPr lang="en-GB">
                        <a:effectLst/>
                      </a:endParaRPr>
                    </a:p>
                  </a:txBody>
                  <a:tcPr/>
                </a:tc>
                <a:tc>
                  <a:txBody>
                    <a:bodyPr/>
                    <a:lstStyle/>
                    <a:p>
                      <a:pPr algn="ctr" rtl="0" fontAlgn="base"/>
                      <a:r>
                        <a:rPr lang="en-GB" sz="1200">
                          <a:effectLst/>
                        </a:rPr>
                        <a:t>48 </a:t>
                      </a:r>
                      <a:endParaRPr lang="en-GB">
                        <a:effectLst/>
                      </a:endParaRPr>
                    </a:p>
                  </a:txBody>
                  <a:tcPr/>
                </a:tc>
                <a:tc>
                  <a:txBody>
                    <a:bodyPr/>
                    <a:lstStyle/>
                    <a:p>
                      <a:pPr algn="ctr" rtl="0" fontAlgn="base"/>
                      <a:r>
                        <a:rPr lang="en-GB" sz="1200">
                          <a:effectLst/>
                        </a:rPr>
                        <a:t>48 </a:t>
                      </a:r>
                      <a:endParaRPr lang="en-GB">
                        <a:effectLst/>
                      </a:endParaRPr>
                    </a:p>
                  </a:txBody>
                  <a:tcPr/>
                </a:tc>
                <a:extLst>
                  <a:ext uri="{0D108BD9-81ED-4DB2-BD59-A6C34878D82A}">
                    <a16:rowId xmlns:a16="http://schemas.microsoft.com/office/drawing/2014/main" val="3434333621"/>
                  </a:ext>
                </a:extLst>
              </a:tr>
              <a:tr h="0">
                <a:tc>
                  <a:txBody>
                    <a:bodyPr/>
                    <a:lstStyle/>
                    <a:p>
                      <a:pPr algn="ctr" rtl="0" fontAlgn="base"/>
                      <a:r>
                        <a:rPr lang="en-GB" sz="1200">
                          <a:effectLst/>
                        </a:rPr>
                        <a:t>Meetings Management </a:t>
                      </a:r>
                      <a:endParaRPr lang="en-GB">
                        <a:effectLst/>
                      </a:endParaRPr>
                    </a:p>
                  </a:txBody>
                  <a:tcPr/>
                </a:tc>
                <a:tc>
                  <a:txBody>
                    <a:bodyPr/>
                    <a:lstStyle/>
                    <a:p>
                      <a:pPr algn="ctr" rtl="0" fontAlgn="base"/>
                      <a:r>
                        <a:rPr lang="en-GB" sz="1200">
                          <a:effectLst/>
                        </a:rPr>
                        <a:t>64 </a:t>
                      </a:r>
                      <a:endParaRPr lang="en-GB">
                        <a:effectLst/>
                      </a:endParaRPr>
                    </a:p>
                  </a:txBody>
                  <a:tcPr/>
                </a:tc>
                <a:tc>
                  <a:txBody>
                    <a:bodyPr/>
                    <a:lstStyle/>
                    <a:p>
                      <a:pPr algn="ctr" rtl="0" fontAlgn="base"/>
                      <a:r>
                        <a:rPr lang="en-GB" sz="1200">
                          <a:effectLst/>
                        </a:rPr>
                        <a:t>64 </a:t>
                      </a:r>
                      <a:endParaRPr lang="en-GB">
                        <a:effectLst/>
                      </a:endParaRPr>
                    </a:p>
                  </a:txBody>
                  <a:tcPr/>
                </a:tc>
                <a:extLst>
                  <a:ext uri="{0D108BD9-81ED-4DB2-BD59-A6C34878D82A}">
                    <a16:rowId xmlns:a16="http://schemas.microsoft.com/office/drawing/2014/main" val="3343213903"/>
                  </a:ext>
                </a:extLst>
              </a:tr>
              <a:tr h="0">
                <a:tc>
                  <a:txBody>
                    <a:bodyPr/>
                    <a:lstStyle/>
                    <a:p>
                      <a:pPr algn="ctr" rtl="0" fontAlgn="base"/>
                      <a:r>
                        <a:rPr lang="en-GB" sz="1200">
                          <a:effectLst/>
                        </a:rPr>
                        <a:t>Meetings Making </a:t>
                      </a:r>
                      <a:endParaRPr lang="en-GB">
                        <a:effectLst/>
                      </a:endParaRPr>
                    </a:p>
                  </a:txBody>
                  <a:tcPr/>
                </a:tc>
                <a:tc>
                  <a:txBody>
                    <a:bodyPr/>
                    <a:lstStyle/>
                    <a:p>
                      <a:pPr algn="ctr" rtl="0" fontAlgn="base"/>
                      <a:r>
                        <a:rPr lang="en-GB" sz="1200">
                          <a:effectLst/>
                        </a:rPr>
                        <a:t>68 </a:t>
                      </a:r>
                      <a:endParaRPr lang="en-GB">
                        <a:effectLst/>
                      </a:endParaRPr>
                    </a:p>
                  </a:txBody>
                  <a:tcPr/>
                </a:tc>
                <a:tc>
                  <a:txBody>
                    <a:bodyPr/>
                    <a:lstStyle/>
                    <a:p>
                      <a:pPr algn="ctr" rtl="0" fontAlgn="base"/>
                      <a:r>
                        <a:rPr lang="en-GB" sz="1200">
                          <a:effectLst/>
                        </a:rPr>
                        <a:t>68 </a:t>
                      </a:r>
                      <a:endParaRPr lang="en-GB">
                        <a:effectLst/>
                      </a:endParaRPr>
                    </a:p>
                  </a:txBody>
                  <a:tcPr/>
                </a:tc>
                <a:extLst>
                  <a:ext uri="{0D108BD9-81ED-4DB2-BD59-A6C34878D82A}">
                    <a16:rowId xmlns:a16="http://schemas.microsoft.com/office/drawing/2014/main" val="662365349"/>
                  </a:ext>
                </a:extLst>
              </a:tr>
              <a:tr h="0">
                <a:tc>
                  <a:txBody>
                    <a:bodyPr/>
                    <a:lstStyle/>
                    <a:p>
                      <a:pPr algn="ctr" rtl="0" fontAlgn="base"/>
                      <a:r>
                        <a:rPr lang="en-GB" sz="1200">
                          <a:effectLst/>
                        </a:rPr>
                        <a:t>Statistics Management </a:t>
                      </a:r>
                      <a:endParaRPr lang="en-GB">
                        <a:effectLst/>
                      </a:endParaRPr>
                    </a:p>
                  </a:txBody>
                  <a:tcPr/>
                </a:tc>
                <a:tc>
                  <a:txBody>
                    <a:bodyPr/>
                    <a:lstStyle/>
                    <a:p>
                      <a:pPr algn="ctr" rtl="0" fontAlgn="base"/>
                      <a:r>
                        <a:rPr lang="en-GB" sz="1200">
                          <a:effectLst/>
                        </a:rPr>
                        <a:t>26 </a:t>
                      </a:r>
                      <a:endParaRPr lang="en-GB">
                        <a:effectLst/>
                      </a:endParaRPr>
                    </a:p>
                  </a:txBody>
                  <a:tcPr/>
                </a:tc>
                <a:tc>
                  <a:txBody>
                    <a:bodyPr/>
                    <a:lstStyle/>
                    <a:p>
                      <a:pPr algn="ctr" rtl="0" fontAlgn="base"/>
                      <a:r>
                        <a:rPr lang="en-GB" sz="1200">
                          <a:effectLst/>
                        </a:rPr>
                        <a:t>26 </a:t>
                      </a:r>
                      <a:endParaRPr lang="en-GB">
                        <a:effectLst/>
                      </a:endParaRPr>
                    </a:p>
                  </a:txBody>
                  <a:tcPr/>
                </a:tc>
                <a:extLst>
                  <a:ext uri="{0D108BD9-81ED-4DB2-BD59-A6C34878D82A}">
                    <a16:rowId xmlns:a16="http://schemas.microsoft.com/office/drawing/2014/main" val="2816437168"/>
                  </a:ext>
                </a:extLst>
              </a:tr>
              <a:tr h="0">
                <a:tc>
                  <a:txBody>
                    <a:bodyPr/>
                    <a:lstStyle/>
                    <a:p>
                      <a:pPr algn="ctr" rtl="0" fontAlgn="base"/>
                      <a:r>
                        <a:rPr lang="en-GB" sz="1200">
                          <a:effectLst/>
                        </a:rPr>
                        <a:t>Total </a:t>
                      </a:r>
                      <a:endParaRPr lang="en-GB">
                        <a:effectLst/>
                      </a:endParaRPr>
                    </a:p>
                  </a:txBody>
                  <a:tcPr/>
                </a:tc>
                <a:tc>
                  <a:txBody>
                    <a:bodyPr/>
                    <a:lstStyle/>
                    <a:p>
                      <a:pPr algn="ctr" rtl="0" fontAlgn="base"/>
                      <a:r>
                        <a:rPr lang="en-GB" sz="1200">
                          <a:effectLst/>
                        </a:rPr>
                        <a:t>289 </a:t>
                      </a:r>
                      <a:endParaRPr lang="en-GB">
                        <a:effectLst/>
                      </a:endParaRPr>
                    </a:p>
                  </a:txBody>
                  <a:tcPr/>
                </a:tc>
                <a:tc>
                  <a:txBody>
                    <a:bodyPr/>
                    <a:lstStyle/>
                    <a:p>
                      <a:pPr algn="ctr" rtl="0" fontAlgn="base"/>
                      <a:r>
                        <a:rPr lang="en-GB" sz="1200">
                          <a:effectLst/>
                        </a:rPr>
                        <a:t>289 </a:t>
                      </a:r>
                      <a:endParaRPr lang="en-GB">
                        <a:effectLst/>
                      </a:endParaRPr>
                    </a:p>
                  </a:txBody>
                  <a:tcPr/>
                </a:tc>
                <a:extLst>
                  <a:ext uri="{0D108BD9-81ED-4DB2-BD59-A6C34878D82A}">
                    <a16:rowId xmlns:a16="http://schemas.microsoft.com/office/drawing/2014/main" val="2874658991"/>
                  </a:ext>
                </a:extLst>
              </a:tr>
            </a:tbl>
          </a:graphicData>
        </a:graphic>
      </p:graphicFrame>
    </p:spTree>
    <p:extLst>
      <p:ext uri="{BB962C8B-B14F-4D97-AF65-F5344CB8AC3E}">
        <p14:creationId xmlns:p14="http://schemas.microsoft.com/office/powerpoint/2010/main" val="83608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BE9E8-D972-4A41-8300-4D405CAD8098}"/>
              </a:ext>
            </a:extLst>
          </p:cNvPr>
          <p:cNvSpPr>
            <a:spLocks noGrp="1"/>
          </p:cNvSpPr>
          <p:nvPr>
            <p:ph type="title"/>
          </p:nvPr>
        </p:nvSpPr>
        <p:spPr/>
        <p:txBody>
          <a:bodyPr/>
          <a:lstStyle/>
          <a:p>
            <a:r>
              <a:rPr lang="es-ES"/>
              <a:t>3. </a:t>
            </a:r>
            <a:r>
              <a:rPr lang="en-GB"/>
              <a:t>Project Estimation</a:t>
            </a:r>
          </a:p>
        </p:txBody>
      </p:sp>
      <p:sp>
        <p:nvSpPr>
          <p:cNvPr id="4" name="Marcador de número de diapositiva 3">
            <a:extLst>
              <a:ext uri="{FF2B5EF4-FFF2-40B4-BE49-F238E27FC236}">
                <a16:creationId xmlns:a16="http://schemas.microsoft.com/office/drawing/2014/main" id="{63D3A65B-144C-4DFD-90D1-E6F627BB6A45}"/>
              </a:ext>
            </a:extLst>
          </p:cNvPr>
          <p:cNvSpPr>
            <a:spLocks noGrp="1"/>
          </p:cNvSpPr>
          <p:nvPr>
            <p:ph type="sldNum" sz="quarter" idx="12"/>
          </p:nvPr>
        </p:nvSpPr>
        <p:spPr/>
        <p:txBody>
          <a:bodyPr/>
          <a:lstStyle/>
          <a:p>
            <a:fld id="{D57F1E4F-1CFF-5643-939E-217C01CDF565}" type="slidenum">
              <a:rPr lang="en-US" smtClean="0"/>
              <a:pPr/>
              <a:t>8</a:t>
            </a:fld>
            <a:endParaRPr lang="en-US"/>
          </a:p>
        </p:txBody>
      </p:sp>
      <p:graphicFrame>
        <p:nvGraphicFramePr>
          <p:cNvPr id="5" name="Tabla 4">
            <a:extLst>
              <a:ext uri="{FF2B5EF4-FFF2-40B4-BE49-F238E27FC236}">
                <a16:creationId xmlns:a16="http://schemas.microsoft.com/office/drawing/2014/main" id="{7BACC34B-AEFE-4A1A-B04E-FD67A02503A6}"/>
              </a:ext>
            </a:extLst>
          </p:cNvPr>
          <p:cNvGraphicFramePr>
            <a:graphicFrameLocks noGrp="1"/>
          </p:cNvGraphicFramePr>
          <p:nvPr>
            <p:extLst>
              <p:ext uri="{D42A27DB-BD31-4B8C-83A1-F6EECF244321}">
                <p14:modId xmlns:p14="http://schemas.microsoft.com/office/powerpoint/2010/main" val="2092782474"/>
              </p:ext>
            </p:extLst>
          </p:nvPr>
        </p:nvGraphicFramePr>
        <p:xfrm>
          <a:off x="664230" y="2549082"/>
          <a:ext cx="10863538" cy="3381777"/>
        </p:xfrm>
        <a:graphic>
          <a:graphicData uri="http://schemas.openxmlformats.org/drawingml/2006/table">
            <a:tbl>
              <a:tblPr firstRow="1" bandRow="1">
                <a:tableStyleId>{5C22544A-7EE6-4342-B048-85BDC9FD1C3A}</a:tableStyleId>
              </a:tblPr>
              <a:tblGrid>
                <a:gridCol w="2177103">
                  <a:extLst>
                    <a:ext uri="{9D8B030D-6E8A-4147-A177-3AD203B41FA5}">
                      <a16:colId xmlns:a16="http://schemas.microsoft.com/office/drawing/2014/main" val="88927092"/>
                    </a:ext>
                  </a:extLst>
                </a:gridCol>
                <a:gridCol w="1749636">
                  <a:extLst>
                    <a:ext uri="{9D8B030D-6E8A-4147-A177-3AD203B41FA5}">
                      <a16:colId xmlns:a16="http://schemas.microsoft.com/office/drawing/2014/main" val="1459741582"/>
                    </a:ext>
                  </a:extLst>
                </a:gridCol>
                <a:gridCol w="1627606">
                  <a:extLst>
                    <a:ext uri="{9D8B030D-6E8A-4147-A177-3AD203B41FA5}">
                      <a16:colId xmlns:a16="http://schemas.microsoft.com/office/drawing/2014/main" val="1489536972"/>
                    </a:ext>
                  </a:extLst>
                </a:gridCol>
                <a:gridCol w="1769731">
                  <a:extLst>
                    <a:ext uri="{9D8B030D-6E8A-4147-A177-3AD203B41FA5}">
                      <a16:colId xmlns:a16="http://schemas.microsoft.com/office/drawing/2014/main" val="903286838"/>
                    </a:ext>
                  </a:extLst>
                </a:gridCol>
                <a:gridCol w="1769731">
                  <a:extLst>
                    <a:ext uri="{9D8B030D-6E8A-4147-A177-3AD203B41FA5}">
                      <a16:colId xmlns:a16="http://schemas.microsoft.com/office/drawing/2014/main" val="2479607432"/>
                    </a:ext>
                  </a:extLst>
                </a:gridCol>
                <a:gridCol w="1769731">
                  <a:extLst>
                    <a:ext uri="{9D8B030D-6E8A-4147-A177-3AD203B41FA5}">
                      <a16:colId xmlns:a16="http://schemas.microsoft.com/office/drawing/2014/main" val="3586601568"/>
                    </a:ext>
                  </a:extLst>
                </a:gridCol>
              </a:tblGrid>
              <a:tr h="647419">
                <a:tc>
                  <a:txBody>
                    <a:bodyPr/>
                    <a:lstStyle/>
                    <a:p>
                      <a:pPr lvl="0" algn="ctr">
                        <a:buNone/>
                      </a:pPr>
                      <a:r>
                        <a:rPr lang="en-GB" sz="1400">
                          <a:effectLst/>
                        </a:rPr>
                        <a:t>Subsystem</a:t>
                      </a:r>
                      <a:endParaRPr lang="es-ES" sz="2000"/>
                    </a:p>
                  </a:txBody>
                  <a:tcPr/>
                </a:tc>
                <a:tc>
                  <a:txBody>
                    <a:bodyPr/>
                    <a:lstStyle/>
                    <a:p>
                      <a:pPr lvl="0" algn="ctr" rtl="0">
                        <a:buNone/>
                      </a:pPr>
                      <a:r>
                        <a:rPr lang="en-GB" sz="1400">
                          <a:effectLst/>
                        </a:rPr>
                        <a:t>Adjusted Function Points (AFP) </a:t>
                      </a:r>
                      <a:endParaRPr lang="en-GB" sz="2000">
                        <a:effectLst/>
                      </a:endParaRPr>
                    </a:p>
                  </a:txBody>
                  <a:tcPr/>
                </a:tc>
                <a:tc>
                  <a:txBody>
                    <a:bodyPr/>
                    <a:lstStyle/>
                    <a:p>
                      <a:pPr lvl="0" algn="ctr">
                        <a:buNone/>
                      </a:pPr>
                      <a:r>
                        <a:rPr lang="en-GB" sz="1400">
                          <a:effectLst/>
                        </a:rPr>
                        <a:t>Effort in Person/Month </a:t>
                      </a:r>
                    </a:p>
                  </a:txBody>
                  <a:tcPr/>
                </a:tc>
                <a:tc>
                  <a:txBody>
                    <a:bodyPr/>
                    <a:lstStyle/>
                    <a:p>
                      <a:pPr lvl="0" algn="ctr">
                        <a:buNone/>
                      </a:pPr>
                      <a:r>
                        <a:rPr lang="en-GB" sz="1400">
                          <a:effectLst/>
                        </a:rPr>
                        <a:t>Duration in Days</a:t>
                      </a:r>
                    </a:p>
                  </a:txBody>
                  <a:tcPr/>
                </a:tc>
                <a:tc>
                  <a:txBody>
                    <a:bodyPr/>
                    <a:lstStyle/>
                    <a:p>
                      <a:pPr lvl="0" algn="ctr">
                        <a:buNone/>
                      </a:pPr>
                      <a:r>
                        <a:rPr lang="en-GB" sz="1400">
                          <a:effectLst/>
                        </a:rPr>
                        <a:t>Lines of Code OOP</a:t>
                      </a:r>
                    </a:p>
                  </a:txBody>
                  <a:tcPr/>
                </a:tc>
                <a:tc>
                  <a:txBody>
                    <a:bodyPr/>
                    <a:lstStyle/>
                    <a:p>
                      <a:pPr lvl="0" algn="ctr">
                        <a:buNone/>
                      </a:pPr>
                      <a:r>
                        <a:rPr lang="en-GB" sz="1400">
                          <a:effectLst/>
                        </a:rPr>
                        <a:t>Documentation Pages</a:t>
                      </a:r>
                    </a:p>
                  </a:txBody>
                  <a:tcPr/>
                </a:tc>
                <a:extLst>
                  <a:ext uri="{0D108BD9-81ED-4DB2-BD59-A6C34878D82A}">
                    <a16:rowId xmlns:a16="http://schemas.microsoft.com/office/drawing/2014/main" val="1016944003"/>
                  </a:ext>
                </a:extLst>
              </a:tr>
              <a:tr h="388452">
                <a:tc>
                  <a:txBody>
                    <a:bodyPr/>
                    <a:lstStyle/>
                    <a:p>
                      <a:pPr algn="ctr" rtl="0" fontAlgn="base"/>
                      <a:r>
                        <a:rPr lang="en-GB" sz="1400">
                          <a:effectLst/>
                        </a:rPr>
                        <a:t>Team Management </a:t>
                      </a:r>
                      <a:endParaRPr lang="en-GB" sz="2000">
                        <a:effectLst/>
                      </a:endParaRPr>
                    </a:p>
                  </a:txBody>
                  <a:tcPr/>
                </a:tc>
                <a:tc>
                  <a:txBody>
                    <a:bodyPr/>
                    <a:lstStyle/>
                    <a:p>
                      <a:pPr lvl="0" algn="ctr" rtl="0">
                        <a:buNone/>
                      </a:pPr>
                      <a:r>
                        <a:rPr lang="en-GB" sz="1400">
                          <a:effectLst/>
                        </a:rPr>
                        <a:t>83 </a:t>
                      </a:r>
                    </a:p>
                  </a:txBody>
                  <a:tcPr/>
                </a:tc>
                <a:tc>
                  <a:txBody>
                    <a:bodyPr/>
                    <a:lstStyle/>
                    <a:p>
                      <a:pPr lvl="0" algn="ctr">
                        <a:buNone/>
                      </a:pPr>
                      <a:r>
                        <a:rPr lang="es-ES" sz="1400"/>
                        <a:t>5,53</a:t>
                      </a:r>
                    </a:p>
                  </a:txBody>
                  <a:tcPr/>
                </a:tc>
                <a:tc>
                  <a:txBody>
                    <a:bodyPr/>
                    <a:lstStyle/>
                    <a:p>
                      <a:pPr lvl="0" algn="ctr">
                        <a:buNone/>
                      </a:pPr>
                      <a:r>
                        <a:rPr lang="es-ES" sz="1400"/>
                        <a:t>117,333</a:t>
                      </a:r>
                    </a:p>
                  </a:txBody>
                  <a:tcPr/>
                </a:tc>
                <a:tc>
                  <a:txBody>
                    <a:bodyPr/>
                    <a:lstStyle/>
                    <a:p>
                      <a:pPr lvl="0" algn="ctr">
                        <a:buNone/>
                      </a:pPr>
                      <a:r>
                        <a:rPr lang="es-ES" sz="1400"/>
                        <a:t>2407</a:t>
                      </a:r>
                    </a:p>
                  </a:txBody>
                  <a:tcPr/>
                </a:tc>
                <a:tc>
                  <a:txBody>
                    <a:bodyPr/>
                    <a:lstStyle/>
                    <a:p>
                      <a:pPr lvl="0" algn="ctr">
                        <a:buNone/>
                      </a:pPr>
                      <a:r>
                        <a:rPr lang="es-ES" sz="1400"/>
                        <a:t>41,5</a:t>
                      </a:r>
                    </a:p>
                  </a:txBody>
                  <a:tcPr/>
                </a:tc>
                <a:extLst>
                  <a:ext uri="{0D108BD9-81ED-4DB2-BD59-A6C34878D82A}">
                    <a16:rowId xmlns:a16="http://schemas.microsoft.com/office/drawing/2014/main" val="22751016"/>
                  </a:ext>
                </a:extLst>
              </a:tr>
              <a:tr h="388452">
                <a:tc>
                  <a:txBody>
                    <a:bodyPr/>
                    <a:lstStyle/>
                    <a:p>
                      <a:pPr algn="ctr" rtl="0" fontAlgn="base"/>
                      <a:r>
                        <a:rPr lang="en-GB" sz="1400">
                          <a:effectLst/>
                        </a:rPr>
                        <a:t>Meeting Scheduling </a:t>
                      </a:r>
                      <a:endParaRPr lang="en-GB" sz="2000">
                        <a:effectLst/>
                      </a:endParaRPr>
                    </a:p>
                  </a:txBody>
                  <a:tcPr/>
                </a:tc>
                <a:tc>
                  <a:txBody>
                    <a:bodyPr/>
                    <a:lstStyle/>
                    <a:p>
                      <a:pPr lvl="0" algn="ctr" rtl="0">
                        <a:buNone/>
                      </a:pPr>
                      <a:r>
                        <a:rPr lang="en-GB" sz="1400">
                          <a:effectLst/>
                        </a:rPr>
                        <a:t>48 </a:t>
                      </a:r>
                    </a:p>
                  </a:txBody>
                  <a:tcPr/>
                </a:tc>
                <a:tc>
                  <a:txBody>
                    <a:bodyPr/>
                    <a:lstStyle/>
                    <a:p>
                      <a:pPr lvl="0" algn="ctr">
                        <a:buNone/>
                      </a:pPr>
                      <a:r>
                        <a:rPr lang="es-ES" sz="1400"/>
                        <a:t>3,2</a:t>
                      </a:r>
                    </a:p>
                  </a:txBody>
                  <a:tcPr/>
                </a:tc>
                <a:tc>
                  <a:txBody>
                    <a:bodyPr/>
                    <a:lstStyle/>
                    <a:p>
                      <a:pPr lvl="0" algn="ctr">
                        <a:buNone/>
                      </a:pPr>
                      <a:r>
                        <a:rPr lang="es-ES" sz="1400"/>
                        <a:t>67,467</a:t>
                      </a:r>
                    </a:p>
                  </a:txBody>
                  <a:tcPr/>
                </a:tc>
                <a:tc>
                  <a:txBody>
                    <a:bodyPr/>
                    <a:lstStyle/>
                    <a:p>
                      <a:pPr lvl="0" algn="ctr">
                        <a:buNone/>
                      </a:pPr>
                      <a:r>
                        <a:rPr lang="es-ES" sz="1400"/>
                        <a:t>1392</a:t>
                      </a:r>
                    </a:p>
                  </a:txBody>
                  <a:tcPr/>
                </a:tc>
                <a:tc>
                  <a:txBody>
                    <a:bodyPr/>
                    <a:lstStyle/>
                    <a:p>
                      <a:pPr lvl="0" algn="ctr">
                        <a:buNone/>
                      </a:pPr>
                      <a:r>
                        <a:rPr lang="es-ES" sz="1400"/>
                        <a:t>24</a:t>
                      </a:r>
                    </a:p>
                  </a:txBody>
                  <a:tcPr/>
                </a:tc>
                <a:extLst>
                  <a:ext uri="{0D108BD9-81ED-4DB2-BD59-A6C34878D82A}">
                    <a16:rowId xmlns:a16="http://schemas.microsoft.com/office/drawing/2014/main" val="3434333621"/>
                  </a:ext>
                </a:extLst>
              </a:tr>
              <a:tr h="662390">
                <a:tc>
                  <a:txBody>
                    <a:bodyPr/>
                    <a:lstStyle/>
                    <a:p>
                      <a:pPr algn="ctr" rtl="0" fontAlgn="base"/>
                      <a:r>
                        <a:rPr lang="en-GB" sz="1400">
                          <a:effectLst/>
                        </a:rPr>
                        <a:t>Meetings Management </a:t>
                      </a:r>
                      <a:endParaRPr lang="en-GB" sz="2000">
                        <a:effectLst/>
                      </a:endParaRPr>
                    </a:p>
                  </a:txBody>
                  <a:tcPr/>
                </a:tc>
                <a:tc>
                  <a:txBody>
                    <a:bodyPr/>
                    <a:lstStyle/>
                    <a:p>
                      <a:pPr lvl="0" algn="ctr" rtl="0">
                        <a:buNone/>
                      </a:pPr>
                      <a:r>
                        <a:rPr lang="en-GB" sz="1400">
                          <a:effectLst/>
                        </a:rPr>
                        <a:t>64 </a:t>
                      </a:r>
                    </a:p>
                  </a:txBody>
                  <a:tcPr/>
                </a:tc>
                <a:tc>
                  <a:txBody>
                    <a:bodyPr/>
                    <a:lstStyle/>
                    <a:p>
                      <a:pPr lvl="0" algn="ctr">
                        <a:buNone/>
                      </a:pPr>
                      <a:r>
                        <a:rPr lang="es-ES" sz="1400"/>
                        <a:t>4,26</a:t>
                      </a:r>
                    </a:p>
                  </a:txBody>
                  <a:tcPr/>
                </a:tc>
                <a:tc>
                  <a:txBody>
                    <a:bodyPr/>
                    <a:lstStyle/>
                    <a:p>
                      <a:pPr lvl="0" algn="ctr">
                        <a:buNone/>
                      </a:pPr>
                      <a:r>
                        <a:rPr lang="es-ES" sz="1400"/>
                        <a:t>96,8</a:t>
                      </a:r>
                    </a:p>
                  </a:txBody>
                  <a:tcPr/>
                </a:tc>
                <a:tc>
                  <a:txBody>
                    <a:bodyPr/>
                    <a:lstStyle/>
                    <a:p>
                      <a:pPr lvl="0" algn="ctr">
                        <a:buNone/>
                      </a:pPr>
                      <a:r>
                        <a:rPr lang="es-ES" sz="1400"/>
                        <a:t>1856</a:t>
                      </a:r>
                    </a:p>
                  </a:txBody>
                  <a:tcPr/>
                </a:tc>
                <a:tc>
                  <a:txBody>
                    <a:bodyPr/>
                    <a:lstStyle/>
                    <a:p>
                      <a:pPr lvl="0" algn="ctr">
                        <a:buNone/>
                      </a:pPr>
                      <a:r>
                        <a:rPr lang="es-ES" sz="1400"/>
                        <a:t>32</a:t>
                      </a:r>
                    </a:p>
                  </a:txBody>
                  <a:tcPr/>
                </a:tc>
                <a:extLst>
                  <a:ext uri="{0D108BD9-81ED-4DB2-BD59-A6C34878D82A}">
                    <a16:rowId xmlns:a16="http://schemas.microsoft.com/office/drawing/2014/main" val="3343213903"/>
                  </a:ext>
                </a:extLst>
              </a:tr>
              <a:tr h="388452">
                <a:tc>
                  <a:txBody>
                    <a:bodyPr/>
                    <a:lstStyle/>
                    <a:p>
                      <a:pPr algn="ctr" rtl="0" fontAlgn="base"/>
                      <a:r>
                        <a:rPr lang="en-GB" sz="1400">
                          <a:effectLst/>
                        </a:rPr>
                        <a:t>Meetings Making </a:t>
                      </a:r>
                      <a:endParaRPr lang="en-GB" sz="2000">
                        <a:effectLst/>
                      </a:endParaRPr>
                    </a:p>
                  </a:txBody>
                  <a:tcPr/>
                </a:tc>
                <a:tc>
                  <a:txBody>
                    <a:bodyPr/>
                    <a:lstStyle/>
                    <a:p>
                      <a:pPr lvl="0" algn="ctr" rtl="0">
                        <a:buNone/>
                      </a:pPr>
                      <a:r>
                        <a:rPr lang="en-GB" sz="1400">
                          <a:effectLst/>
                        </a:rPr>
                        <a:t>68 </a:t>
                      </a:r>
                    </a:p>
                  </a:txBody>
                  <a:tcPr/>
                </a:tc>
                <a:tc>
                  <a:txBody>
                    <a:bodyPr/>
                    <a:lstStyle/>
                    <a:p>
                      <a:pPr lvl="0" algn="ctr">
                        <a:buNone/>
                      </a:pPr>
                      <a:r>
                        <a:rPr lang="es-ES" sz="1400"/>
                        <a:t>4,53</a:t>
                      </a:r>
                    </a:p>
                  </a:txBody>
                  <a:tcPr/>
                </a:tc>
                <a:tc>
                  <a:txBody>
                    <a:bodyPr/>
                    <a:lstStyle/>
                    <a:p>
                      <a:pPr lvl="0" algn="ctr">
                        <a:buNone/>
                      </a:pPr>
                      <a:r>
                        <a:rPr lang="es-ES" sz="1400"/>
                        <a:t>98,267</a:t>
                      </a:r>
                    </a:p>
                  </a:txBody>
                  <a:tcPr/>
                </a:tc>
                <a:tc>
                  <a:txBody>
                    <a:bodyPr/>
                    <a:lstStyle/>
                    <a:p>
                      <a:pPr lvl="0" algn="ctr">
                        <a:buNone/>
                      </a:pPr>
                      <a:r>
                        <a:rPr lang="es-ES" sz="1400"/>
                        <a:t>1972</a:t>
                      </a:r>
                    </a:p>
                  </a:txBody>
                  <a:tcPr/>
                </a:tc>
                <a:tc>
                  <a:txBody>
                    <a:bodyPr/>
                    <a:lstStyle/>
                    <a:p>
                      <a:pPr lvl="0" algn="ctr">
                        <a:buNone/>
                      </a:pPr>
                      <a:r>
                        <a:rPr lang="es-ES" sz="1400"/>
                        <a:t>34</a:t>
                      </a:r>
                    </a:p>
                  </a:txBody>
                  <a:tcPr/>
                </a:tc>
                <a:extLst>
                  <a:ext uri="{0D108BD9-81ED-4DB2-BD59-A6C34878D82A}">
                    <a16:rowId xmlns:a16="http://schemas.microsoft.com/office/drawing/2014/main" val="662365349"/>
                  </a:ext>
                </a:extLst>
              </a:tr>
              <a:tr h="388452">
                <a:tc>
                  <a:txBody>
                    <a:bodyPr/>
                    <a:lstStyle/>
                    <a:p>
                      <a:pPr algn="ctr" rtl="0" fontAlgn="base"/>
                      <a:r>
                        <a:rPr lang="en-GB" sz="1400">
                          <a:effectLst/>
                        </a:rPr>
                        <a:t>Statistics Management </a:t>
                      </a:r>
                      <a:endParaRPr lang="en-GB" sz="2000">
                        <a:effectLst/>
                      </a:endParaRPr>
                    </a:p>
                  </a:txBody>
                  <a:tcPr/>
                </a:tc>
                <a:tc>
                  <a:txBody>
                    <a:bodyPr/>
                    <a:lstStyle/>
                    <a:p>
                      <a:pPr lvl="0" algn="ctr" rtl="0">
                        <a:buNone/>
                      </a:pPr>
                      <a:r>
                        <a:rPr lang="en-GB" sz="1400">
                          <a:effectLst/>
                        </a:rPr>
                        <a:t>26 </a:t>
                      </a:r>
                    </a:p>
                  </a:txBody>
                  <a:tcPr/>
                </a:tc>
                <a:tc>
                  <a:txBody>
                    <a:bodyPr/>
                    <a:lstStyle/>
                    <a:p>
                      <a:pPr lvl="0" algn="ctr">
                        <a:buNone/>
                      </a:pPr>
                      <a:r>
                        <a:rPr lang="es-ES" sz="1400"/>
                        <a:t>1,73</a:t>
                      </a:r>
                    </a:p>
                  </a:txBody>
                  <a:tcPr/>
                </a:tc>
                <a:tc>
                  <a:txBody>
                    <a:bodyPr/>
                    <a:lstStyle/>
                    <a:p>
                      <a:pPr lvl="0" algn="ctr">
                        <a:buNone/>
                      </a:pPr>
                      <a:r>
                        <a:rPr lang="es-ES" sz="1400"/>
                        <a:t>38,133</a:t>
                      </a:r>
                    </a:p>
                  </a:txBody>
                  <a:tcPr/>
                </a:tc>
                <a:tc>
                  <a:txBody>
                    <a:bodyPr/>
                    <a:lstStyle/>
                    <a:p>
                      <a:pPr lvl="0" algn="ctr">
                        <a:buNone/>
                      </a:pPr>
                      <a:r>
                        <a:rPr lang="es-ES" sz="1400"/>
                        <a:t>754</a:t>
                      </a:r>
                    </a:p>
                  </a:txBody>
                  <a:tcPr/>
                </a:tc>
                <a:tc>
                  <a:txBody>
                    <a:bodyPr/>
                    <a:lstStyle/>
                    <a:p>
                      <a:pPr lvl="0" algn="ctr">
                        <a:buNone/>
                      </a:pPr>
                      <a:r>
                        <a:rPr lang="es-ES" sz="1400"/>
                        <a:t>13</a:t>
                      </a:r>
                    </a:p>
                  </a:txBody>
                  <a:tcPr/>
                </a:tc>
                <a:extLst>
                  <a:ext uri="{0D108BD9-81ED-4DB2-BD59-A6C34878D82A}">
                    <a16:rowId xmlns:a16="http://schemas.microsoft.com/office/drawing/2014/main" val="2816437168"/>
                  </a:ext>
                </a:extLst>
              </a:tr>
              <a:tr h="388452">
                <a:tc>
                  <a:txBody>
                    <a:bodyPr/>
                    <a:lstStyle/>
                    <a:p>
                      <a:pPr algn="ctr" rtl="0" fontAlgn="base"/>
                      <a:r>
                        <a:rPr lang="en-GB" sz="1400" b="1">
                          <a:effectLst/>
                        </a:rPr>
                        <a:t>Total </a:t>
                      </a:r>
                    </a:p>
                  </a:txBody>
                  <a:tcPr/>
                </a:tc>
                <a:tc>
                  <a:txBody>
                    <a:bodyPr/>
                    <a:lstStyle/>
                    <a:p>
                      <a:pPr lvl="0" algn="ctr" rtl="0">
                        <a:buNone/>
                      </a:pPr>
                      <a:r>
                        <a:rPr lang="en-GB" sz="1400" b="1">
                          <a:effectLst/>
                        </a:rPr>
                        <a:t>289 </a:t>
                      </a:r>
                    </a:p>
                  </a:txBody>
                  <a:tcPr/>
                </a:tc>
                <a:tc>
                  <a:txBody>
                    <a:bodyPr/>
                    <a:lstStyle/>
                    <a:p>
                      <a:pPr lvl="0" algn="ctr">
                        <a:buNone/>
                      </a:pPr>
                      <a:r>
                        <a:rPr lang="es-ES" sz="1400" b="1"/>
                        <a:t>19,26</a:t>
                      </a:r>
                    </a:p>
                  </a:txBody>
                  <a:tcPr/>
                </a:tc>
                <a:tc>
                  <a:txBody>
                    <a:bodyPr/>
                    <a:lstStyle/>
                    <a:p>
                      <a:pPr lvl="0" algn="ctr">
                        <a:buNone/>
                      </a:pPr>
                      <a:r>
                        <a:rPr lang="es-ES" sz="1400" b="1"/>
                        <a:t>418</a:t>
                      </a:r>
                    </a:p>
                  </a:txBody>
                  <a:tcPr/>
                </a:tc>
                <a:tc>
                  <a:txBody>
                    <a:bodyPr/>
                    <a:lstStyle/>
                    <a:p>
                      <a:pPr lvl="0" algn="ctr">
                        <a:buNone/>
                      </a:pPr>
                      <a:r>
                        <a:rPr lang="es-ES" sz="1400" b="1"/>
                        <a:t>8381</a:t>
                      </a:r>
                    </a:p>
                  </a:txBody>
                  <a:tcPr/>
                </a:tc>
                <a:tc>
                  <a:txBody>
                    <a:bodyPr/>
                    <a:lstStyle/>
                    <a:p>
                      <a:pPr lvl="0" algn="ctr">
                        <a:buNone/>
                      </a:pPr>
                      <a:r>
                        <a:rPr lang="es-ES" sz="1400" b="1"/>
                        <a:t>144,5</a:t>
                      </a:r>
                    </a:p>
                  </a:txBody>
                  <a:tcPr/>
                </a:tc>
                <a:extLst>
                  <a:ext uri="{0D108BD9-81ED-4DB2-BD59-A6C34878D82A}">
                    <a16:rowId xmlns:a16="http://schemas.microsoft.com/office/drawing/2014/main" val="2874658991"/>
                  </a:ext>
                </a:extLst>
              </a:tr>
            </a:tbl>
          </a:graphicData>
        </a:graphic>
      </p:graphicFrame>
    </p:spTree>
    <p:extLst>
      <p:ext uri="{BB962C8B-B14F-4D97-AF65-F5344CB8AC3E}">
        <p14:creationId xmlns:p14="http://schemas.microsoft.com/office/powerpoint/2010/main" val="156572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ED20C-F738-4AFF-9666-F9C07FCA6D21}"/>
              </a:ext>
            </a:extLst>
          </p:cNvPr>
          <p:cNvSpPr>
            <a:spLocks noGrp="1"/>
          </p:cNvSpPr>
          <p:nvPr>
            <p:ph type="title"/>
          </p:nvPr>
        </p:nvSpPr>
        <p:spPr/>
        <p:txBody>
          <a:bodyPr/>
          <a:lstStyle/>
          <a:p>
            <a:r>
              <a:rPr lang="en-GB"/>
              <a:t>Content</a:t>
            </a:r>
          </a:p>
        </p:txBody>
      </p:sp>
      <p:sp>
        <p:nvSpPr>
          <p:cNvPr id="3" name="Marcador de contenido 2">
            <a:extLst>
              <a:ext uri="{FF2B5EF4-FFF2-40B4-BE49-F238E27FC236}">
                <a16:creationId xmlns:a16="http://schemas.microsoft.com/office/drawing/2014/main" id="{1CE5C9E3-E491-4C8B-890F-8BF42D8EFD9B}"/>
              </a:ext>
            </a:extLst>
          </p:cNvPr>
          <p:cNvSpPr>
            <a:spLocks noGrp="1"/>
          </p:cNvSpPr>
          <p:nvPr>
            <p:ph idx="1"/>
          </p:nvPr>
        </p:nvSpPr>
        <p:spPr/>
        <p:txBody>
          <a:bodyPr>
            <a:normAutofit/>
          </a:bodyPr>
          <a:lstStyle/>
          <a:p>
            <a:pPr>
              <a:buFont typeface="+mj-lt"/>
              <a:buAutoNum type="arabicPeriod"/>
            </a:pPr>
            <a:r>
              <a:rPr lang="en-GB"/>
              <a:t>Introduction</a:t>
            </a:r>
          </a:p>
          <a:p>
            <a:pPr>
              <a:buFont typeface="+mj-lt"/>
              <a:buAutoNum type="arabicPeriod"/>
            </a:pPr>
            <a:r>
              <a:rPr lang="en-GB"/>
              <a:t>Project Definition</a:t>
            </a:r>
          </a:p>
          <a:p>
            <a:pPr>
              <a:buFont typeface="+mj-lt"/>
              <a:buAutoNum type="arabicPeriod"/>
            </a:pPr>
            <a:r>
              <a:rPr lang="en-GB"/>
              <a:t>Project Estimation</a:t>
            </a:r>
          </a:p>
          <a:p>
            <a:pPr>
              <a:buFont typeface="+mj-lt"/>
              <a:buAutoNum type="arabicPeriod"/>
            </a:pPr>
            <a:r>
              <a:rPr lang="en-GB" b="1"/>
              <a:t>Project Planning</a:t>
            </a:r>
          </a:p>
          <a:p>
            <a:pPr>
              <a:buFont typeface="+mj-lt"/>
              <a:buAutoNum type="arabicPeriod"/>
            </a:pPr>
            <a:r>
              <a:rPr lang="en-GB"/>
              <a:t>Project Monitoring and Control Procedure</a:t>
            </a:r>
          </a:p>
          <a:p>
            <a:pPr>
              <a:buFont typeface="+mj-lt"/>
              <a:buAutoNum type="arabicPeriod"/>
            </a:pPr>
            <a:r>
              <a:rPr lang="en-GB"/>
              <a:t>General reflection aspects</a:t>
            </a:r>
          </a:p>
          <a:p>
            <a:pPr>
              <a:buFont typeface="+mj-lt"/>
              <a:buAutoNum type="arabicPeriod"/>
            </a:pPr>
            <a:r>
              <a:rPr lang="en-GB"/>
              <a:t>Specific reflection aspects</a:t>
            </a:r>
          </a:p>
          <a:p>
            <a:pPr>
              <a:buFont typeface="+mj-lt"/>
              <a:buAutoNum type="arabicPeriod"/>
            </a:pPr>
            <a:r>
              <a:rPr lang="en-GB"/>
              <a:t>Conclusions</a:t>
            </a:r>
          </a:p>
        </p:txBody>
      </p:sp>
      <p:sp>
        <p:nvSpPr>
          <p:cNvPr id="4" name="Marcador de número de diapositiva 3">
            <a:extLst>
              <a:ext uri="{FF2B5EF4-FFF2-40B4-BE49-F238E27FC236}">
                <a16:creationId xmlns:a16="http://schemas.microsoft.com/office/drawing/2014/main" id="{DDE7FAF7-A4C9-4614-A40D-76CB154625CA}"/>
              </a:ext>
            </a:extLst>
          </p:cNvPr>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1670279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B06C2FA2084BC43996BB812F0120C66" ma:contentTypeVersion="9" ma:contentTypeDescription="Crear nuevo documento." ma:contentTypeScope="" ma:versionID="7283571cab2c902773ba400f88bf398d">
  <xsd:schema xmlns:xsd="http://www.w3.org/2001/XMLSchema" xmlns:xs="http://www.w3.org/2001/XMLSchema" xmlns:p="http://schemas.microsoft.com/office/2006/metadata/properties" xmlns:ns2="ae677a4c-709e-43f6-8c01-be34e8913b11" targetNamespace="http://schemas.microsoft.com/office/2006/metadata/properties" ma:root="true" ma:fieldsID="bc97ab701dbe54bc7754f4796a08bbbb" ns2:_="">
    <xsd:import namespace="ae677a4c-709e-43f6-8c01-be34e8913b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677a4c-709e-43f6-8c01-be34e8913b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F05022-544C-467C-8EE0-DFE20A2E1E59}">
  <ds:schemaRefs>
    <ds:schemaRef ds:uri="http://schemas.microsoft.com/sharepoint/v3/contenttype/forms"/>
  </ds:schemaRefs>
</ds:datastoreItem>
</file>

<file path=customXml/itemProps2.xml><?xml version="1.0" encoding="utf-8"?>
<ds:datastoreItem xmlns:ds="http://schemas.openxmlformats.org/officeDocument/2006/customXml" ds:itemID="{A612B143-38E9-45C1-8E21-ED4BED122FF4}">
  <ds:schemaRefs>
    <ds:schemaRef ds:uri="ae677a4c-709e-43f6-8c01-be34e8913b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CE9A562-7A8C-4254-A397-9795A950385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Letras en madera</Template>
  <TotalTime>0</TotalTime>
  <Words>2416</Words>
  <Application>Microsoft Office PowerPoint</Application>
  <PresentationFormat>Panorámica</PresentationFormat>
  <Paragraphs>477</Paragraphs>
  <Slides>26</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Calibri</vt:lpstr>
      <vt:lpstr>Century Gothic</vt:lpstr>
      <vt:lpstr>Symbol</vt:lpstr>
      <vt:lpstr>Times New Roman</vt:lpstr>
      <vt:lpstr>Wingdings 2</vt:lpstr>
      <vt:lpstr>Quotable</vt:lpstr>
      <vt:lpstr>Project plan of TEAMTEAM</vt:lpstr>
      <vt:lpstr>Content</vt:lpstr>
      <vt:lpstr>1. Introduction</vt:lpstr>
      <vt:lpstr>Content</vt:lpstr>
      <vt:lpstr>2. Project Definition</vt:lpstr>
      <vt:lpstr>Content</vt:lpstr>
      <vt:lpstr>3. Project Estimation</vt:lpstr>
      <vt:lpstr>3. Project Estimation</vt:lpstr>
      <vt:lpstr>Content</vt:lpstr>
      <vt:lpstr>4. Project Planning</vt:lpstr>
      <vt:lpstr>4. Project Planning</vt:lpstr>
      <vt:lpstr>Presentación de PowerPoint</vt:lpstr>
      <vt:lpstr>Presentación de PowerPoint</vt:lpstr>
      <vt:lpstr>4. Project Planning</vt:lpstr>
      <vt:lpstr>4. Project Planning</vt:lpstr>
      <vt:lpstr>4. Project Planning</vt:lpstr>
      <vt:lpstr>Content</vt:lpstr>
      <vt:lpstr>5. Project Monitoring and Control Procedure</vt:lpstr>
      <vt:lpstr>5. Project Monitoring and Control Procedure</vt:lpstr>
      <vt:lpstr>5. Project Monitoring and Control Procedure</vt:lpstr>
      <vt:lpstr>Content</vt:lpstr>
      <vt:lpstr>6. General reflection aspects</vt:lpstr>
      <vt:lpstr>Content</vt:lpstr>
      <vt:lpstr>7. Specific reflection aspects</vt:lpstr>
      <vt:lpstr>Content</vt:lpstr>
      <vt:lpstr>8.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Blanco Rey</dc:creator>
  <cp:lastModifiedBy>Jorge Blanco Rey</cp:lastModifiedBy>
  <cp:revision>1</cp:revision>
  <dcterms:created xsi:type="dcterms:W3CDTF">2021-05-18T14:23:28Z</dcterms:created>
  <dcterms:modified xsi:type="dcterms:W3CDTF">2021-05-26T21:28:29Z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0x0101002B06C2FA2084BC43996BB812F0120C66</vt:lpwstr>
  </property>
</Properties>
</file>