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4D8A-95C8-D646-855D-E94DCFD17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74FD9-FC65-1549-A3B6-9706698ED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4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Madison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rijo varghese</dc:creator>
  <cp:lastModifiedBy>rijo varghese</cp:lastModifiedBy>
  <cp:revision>1</cp:revision>
  <dcterms:created xsi:type="dcterms:W3CDTF">2021-06-08T15:11:08Z</dcterms:created>
  <dcterms:modified xsi:type="dcterms:W3CDTF">2021-06-08T15:11:24Z</dcterms:modified>
</cp:coreProperties>
</file>