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bookmarkIdSeed="4">
  <p:sldMasterIdLst>
    <p:sldMasterId id="2147483768" r:id="rId1"/>
  </p:sldMasterIdLst>
  <p:notesMasterIdLst>
    <p:notesMasterId r:id="rId18"/>
  </p:notesMasterIdLst>
  <p:sldIdLst>
    <p:sldId id="256" r:id="rId2"/>
    <p:sldId id="273" r:id="rId3"/>
    <p:sldId id="258" r:id="rId4"/>
    <p:sldId id="259" r:id="rId5"/>
    <p:sldId id="260" r:id="rId6"/>
    <p:sldId id="261" r:id="rId7"/>
    <p:sldId id="262" r:id="rId8"/>
    <p:sldId id="263" r:id="rId9"/>
    <p:sldId id="265" r:id="rId10"/>
    <p:sldId id="272" r:id="rId11"/>
    <p:sldId id="267" r:id="rId12"/>
    <p:sldId id="266" r:id="rId13"/>
    <p:sldId id="269" r:id="rId14"/>
    <p:sldId id="264" r:id="rId15"/>
    <p:sldId id="270" r:id="rId16"/>
    <p:sldId id="271" r:id="rId17"/>
  </p:sldIdLst>
  <p:sldSz cx="9144000" cy="5143500" type="screen16x9"/>
  <p:notesSz cx="6858000" cy="9144000"/>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39" d="100"/>
          <a:sy n="139" d="100"/>
        </p:scale>
        <p:origin x="804" y="12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ata2.xml.rels><?xml version="1.0" encoding="UTF-8" standalone="yes"?>
<Relationships xmlns="http://schemas.openxmlformats.org/package/2006/relationships"><Relationship Id="rId8" Type="http://schemas.openxmlformats.org/officeDocument/2006/relationships/image" Target="../media/image38.svg"/><Relationship Id="rId3" Type="http://schemas.openxmlformats.org/officeDocument/2006/relationships/image" Target="../media/image33.png"/><Relationship Id="rId7" Type="http://schemas.openxmlformats.org/officeDocument/2006/relationships/image" Target="../media/image37.png"/><Relationship Id="rId12" Type="http://schemas.openxmlformats.org/officeDocument/2006/relationships/image" Target="../media/image42.svg"/><Relationship Id="rId2" Type="http://schemas.openxmlformats.org/officeDocument/2006/relationships/image" Target="../media/image32.svg"/><Relationship Id="rId1" Type="http://schemas.openxmlformats.org/officeDocument/2006/relationships/image" Target="../media/image31.png"/><Relationship Id="rId6" Type="http://schemas.openxmlformats.org/officeDocument/2006/relationships/image" Target="../media/image36.svg"/><Relationship Id="rId11" Type="http://schemas.openxmlformats.org/officeDocument/2006/relationships/image" Target="../media/image41.png"/><Relationship Id="rId5" Type="http://schemas.openxmlformats.org/officeDocument/2006/relationships/image" Target="../media/image35.png"/><Relationship Id="rId10" Type="http://schemas.openxmlformats.org/officeDocument/2006/relationships/image" Target="../media/image40.svg"/><Relationship Id="rId4" Type="http://schemas.openxmlformats.org/officeDocument/2006/relationships/image" Target="../media/image34.svg"/><Relationship Id="rId9" Type="http://schemas.openxmlformats.org/officeDocument/2006/relationships/image" Target="../media/image39.png"/></Relationships>
</file>

<file path=ppt/diagrams/_rels/data3.xml.rels><?xml version="1.0" encoding="UTF-8" standalone="yes"?>
<Relationships xmlns="http://schemas.openxmlformats.org/package/2006/relationships"><Relationship Id="rId8" Type="http://schemas.openxmlformats.org/officeDocument/2006/relationships/image" Target="../media/image50.svg"/><Relationship Id="rId3" Type="http://schemas.openxmlformats.org/officeDocument/2006/relationships/image" Target="../media/image45.png"/><Relationship Id="rId7" Type="http://schemas.openxmlformats.org/officeDocument/2006/relationships/image" Target="../media/image49.png"/><Relationship Id="rId2" Type="http://schemas.openxmlformats.org/officeDocument/2006/relationships/image" Target="../media/image44.svg"/><Relationship Id="rId1" Type="http://schemas.openxmlformats.org/officeDocument/2006/relationships/image" Target="../media/image43.png"/><Relationship Id="rId6" Type="http://schemas.openxmlformats.org/officeDocument/2006/relationships/image" Target="../media/image48.svg"/><Relationship Id="rId5" Type="http://schemas.openxmlformats.org/officeDocument/2006/relationships/image" Target="../media/image47.png"/><Relationship Id="rId10" Type="http://schemas.openxmlformats.org/officeDocument/2006/relationships/image" Target="../media/image52.svg"/><Relationship Id="rId4" Type="http://schemas.openxmlformats.org/officeDocument/2006/relationships/image" Target="../media/image46.svg"/><Relationship Id="rId9" Type="http://schemas.openxmlformats.org/officeDocument/2006/relationships/image" Target="../media/image51.pn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2.xml.rels><?xml version="1.0" encoding="UTF-8" standalone="yes"?>
<Relationships xmlns="http://schemas.openxmlformats.org/package/2006/relationships"><Relationship Id="rId8" Type="http://schemas.openxmlformats.org/officeDocument/2006/relationships/image" Target="../media/image38.svg"/><Relationship Id="rId3" Type="http://schemas.openxmlformats.org/officeDocument/2006/relationships/image" Target="../media/image33.png"/><Relationship Id="rId7" Type="http://schemas.openxmlformats.org/officeDocument/2006/relationships/image" Target="../media/image37.png"/><Relationship Id="rId12" Type="http://schemas.openxmlformats.org/officeDocument/2006/relationships/image" Target="../media/image42.svg"/><Relationship Id="rId2" Type="http://schemas.openxmlformats.org/officeDocument/2006/relationships/image" Target="../media/image32.svg"/><Relationship Id="rId1" Type="http://schemas.openxmlformats.org/officeDocument/2006/relationships/image" Target="../media/image31.png"/><Relationship Id="rId6" Type="http://schemas.openxmlformats.org/officeDocument/2006/relationships/image" Target="../media/image36.svg"/><Relationship Id="rId11" Type="http://schemas.openxmlformats.org/officeDocument/2006/relationships/image" Target="../media/image41.png"/><Relationship Id="rId5" Type="http://schemas.openxmlformats.org/officeDocument/2006/relationships/image" Target="../media/image35.png"/><Relationship Id="rId10" Type="http://schemas.openxmlformats.org/officeDocument/2006/relationships/image" Target="../media/image40.svg"/><Relationship Id="rId4" Type="http://schemas.openxmlformats.org/officeDocument/2006/relationships/image" Target="../media/image34.svg"/><Relationship Id="rId9" Type="http://schemas.openxmlformats.org/officeDocument/2006/relationships/image" Target="../media/image39.png"/></Relationships>
</file>

<file path=ppt/diagrams/_rels/drawing3.xml.rels><?xml version="1.0" encoding="UTF-8" standalone="yes"?>
<Relationships xmlns="http://schemas.openxmlformats.org/package/2006/relationships"><Relationship Id="rId8" Type="http://schemas.openxmlformats.org/officeDocument/2006/relationships/image" Target="../media/image50.svg"/><Relationship Id="rId3" Type="http://schemas.openxmlformats.org/officeDocument/2006/relationships/image" Target="../media/image45.png"/><Relationship Id="rId7" Type="http://schemas.openxmlformats.org/officeDocument/2006/relationships/image" Target="../media/image49.png"/><Relationship Id="rId2" Type="http://schemas.openxmlformats.org/officeDocument/2006/relationships/image" Target="../media/image44.svg"/><Relationship Id="rId1" Type="http://schemas.openxmlformats.org/officeDocument/2006/relationships/image" Target="../media/image43.png"/><Relationship Id="rId6" Type="http://schemas.openxmlformats.org/officeDocument/2006/relationships/image" Target="../media/image48.svg"/><Relationship Id="rId5" Type="http://schemas.openxmlformats.org/officeDocument/2006/relationships/image" Target="../media/image47.png"/><Relationship Id="rId10" Type="http://schemas.openxmlformats.org/officeDocument/2006/relationships/image" Target="../media/image52.svg"/><Relationship Id="rId4" Type="http://schemas.openxmlformats.org/officeDocument/2006/relationships/image" Target="../media/image46.svg"/><Relationship Id="rId9" Type="http://schemas.openxmlformats.org/officeDocument/2006/relationships/image" Target="../media/image51.pn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F59B9FA-0257-46B3-AE0A-FF841C09AE0E}"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7341C45D-04F7-4393-B854-2CB8C1EB05D6}">
      <dgm:prSet/>
      <dgm:spPr/>
      <dgm:t>
        <a:bodyPr/>
        <a:lstStyle/>
        <a:p>
          <a:pPr>
            <a:lnSpc>
              <a:spcPct val="100000"/>
            </a:lnSpc>
            <a:defRPr cap="all"/>
          </a:pPr>
          <a:r>
            <a:rPr lang="en-US" dirty="0"/>
            <a:t>1.Question</a:t>
          </a:r>
        </a:p>
      </dgm:t>
    </dgm:pt>
    <dgm:pt modelId="{2918A611-729F-439C-AB92-359F32A4FC0D}" type="parTrans" cxnId="{38ACCA1D-7567-4BDA-B16D-A110A02C72FB}">
      <dgm:prSet/>
      <dgm:spPr/>
      <dgm:t>
        <a:bodyPr/>
        <a:lstStyle/>
        <a:p>
          <a:endParaRPr lang="en-US"/>
        </a:p>
      </dgm:t>
    </dgm:pt>
    <dgm:pt modelId="{C5989F17-BF25-4895-A50C-8D6480E6CBC0}" type="sibTrans" cxnId="{38ACCA1D-7567-4BDA-B16D-A110A02C72FB}">
      <dgm:prSet/>
      <dgm:spPr/>
      <dgm:t>
        <a:bodyPr/>
        <a:lstStyle/>
        <a:p>
          <a:endParaRPr lang="en-US"/>
        </a:p>
      </dgm:t>
    </dgm:pt>
    <dgm:pt modelId="{F305C7A1-4DEB-4216-A819-3B92336DB252}">
      <dgm:prSet/>
      <dgm:spPr/>
      <dgm:t>
        <a:bodyPr/>
        <a:lstStyle/>
        <a:p>
          <a:pPr>
            <a:lnSpc>
              <a:spcPct val="100000"/>
            </a:lnSpc>
            <a:defRPr cap="all"/>
          </a:pPr>
          <a:r>
            <a:rPr lang="en-US" dirty="0"/>
            <a:t>2.Business Task</a:t>
          </a:r>
        </a:p>
      </dgm:t>
    </dgm:pt>
    <dgm:pt modelId="{8A252235-5804-46A0-A1BD-257088CBA163}" type="parTrans" cxnId="{B96C9C10-3D3D-4170-BF46-5C18ACEFD46A}">
      <dgm:prSet/>
      <dgm:spPr/>
      <dgm:t>
        <a:bodyPr/>
        <a:lstStyle/>
        <a:p>
          <a:endParaRPr lang="en-US"/>
        </a:p>
      </dgm:t>
    </dgm:pt>
    <dgm:pt modelId="{C6195A07-8097-4656-A913-D7AA709F9910}" type="sibTrans" cxnId="{B96C9C10-3D3D-4170-BF46-5C18ACEFD46A}">
      <dgm:prSet/>
      <dgm:spPr/>
      <dgm:t>
        <a:bodyPr/>
        <a:lstStyle/>
        <a:p>
          <a:endParaRPr lang="en-US"/>
        </a:p>
      </dgm:t>
    </dgm:pt>
    <dgm:pt modelId="{A8E8AE74-08DF-4AEB-A205-CE1BCE62D45A}">
      <dgm:prSet/>
      <dgm:spPr/>
      <dgm:t>
        <a:bodyPr/>
        <a:lstStyle/>
        <a:p>
          <a:pPr>
            <a:lnSpc>
              <a:spcPct val="100000"/>
            </a:lnSpc>
            <a:defRPr cap="all"/>
          </a:pPr>
          <a:r>
            <a:rPr lang="en-US" dirty="0"/>
            <a:t>3.Data collection</a:t>
          </a:r>
        </a:p>
      </dgm:t>
    </dgm:pt>
    <dgm:pt modelId="{673FD5C3-2B64-4EC9-8F04-76D4172B0AB1}" type="parTrans" cxnId="{9B9D0AAC-97FA-4542-8D88-41DBD99CF2BD}">
      <dgm:prSet/>
      <dgm:spPr/>
      <dgm:t>
        <a:bodyPr/>
        <a:lstStyle/>
        <a:p>
          <a:endParaRPr lang="en-US"/>
        </a:p>
      </dgm:t>
    </dgm:pt>
    <dgm:pt modelId="{644BFEEB-70B5-4BD5-9648-AC475EACA3EB}" type="sibTrans" cxnId="{9B9D0AAC-97FA-4542-8D88-41DBD99CF2BD}">
      <dgm:prSet/>
      <dgm:spPr/>
      <dgm:t>
        <a:bodyPr/>
        <a:lstStyle/>
        <a:p>
          <a:endParaRPr lang="en-US"/>
        </a:p>
      </dgm:t>
    </dgm:pt>
    <dgm:pt modelId="{49391E6C-967B-493F-B8D4-8DF0C42F99F0}">
      <dgm:prSet/>
      <dgm:spPr/>
      <dgm:t>
        <a:bodyPr/>
        <a:lstStyle/>
        <a:p>
          <a:pPr>
            <a:lnSpc>
              <a:spcPct val="100000"/>
            </a:lnSpc>
            <a:defRPr cap="all"/>
          </a:pPr>
          <a:r>
            <a:rPr lang="en-US" dirty="0"/>
            <a:t>4.Data Preparation</a:t>
          </a:r>
        </a:p>
      </dgm:t>
    </dgm:pt>
    <dgm:pt modelId="{00071B84-D3C0-42CB-908C-8E76D1C296DF}" type="parTrans" cxnId="{EE08C1D1-0DAB-4629-A994-113FF3840376}">
      <dgm:prSet/>
      <dgm:spPr/>
      <dgm:t>
        <a:bodyPr/>
        <a:lstStyle/>
        <a:p>
          <a:endParaRPr lang="en-US"/>
        </a:p>
      </dgm:t>
    </dgm:pt>
    <dgm:pt modelId="{6C347811-2FC2-41BE-8306-B8E6FCFEE51F}" type="sibTrans" cxnId="{EE08C1D1-0DAB-4629-A994-113FF3840376}">
      <dgm:prSet/>
      <dgm:spPr/>
      <dgm:t>
        <a:bodyPr/>
        <a:lstStyle/>
        <a:p>
          <a:endParaRPr lang="en-US"/>
        </a:p>
      </dgm:t>
    </dgm:pt>
    <dgm:pt modelId="{A3A9E332-17AD-4893-A7DC-4E1CB6249C5C}">
      <dgm:prSet/>
      <dgm:spPr/>
      <dgm:t>
        <a:bodyPr/>
        <a:lstStyle/>
        <a:p>
          <a:pPr>
            <a:lnSpc>
              <a:spcPct val="100000"/>
            </a:lnSpc>
            <a:defRPr cap="all"/>
          </a:pPr>
          <a:r>
            <a:rPr lang="en-US" dirty="0"/>
            <a:t>5.Data Analysis/ Conclusions</a:t>
          </a:r>
        </a:p>
      </dgm:t>
    </dgm:pt>
    <dgm:pt modelId="{E4FB5AF2-7469-4B3A-B0F3-6A43709E7204}" type="parTrans" cxnId="{CCDBA090-4656-4728-997D-A07916DD44A2}">
      <dgm:prSet/>
      <dgm:spPr/>
      <dgm:t>
        <a:bodyPr/>
        <a:lstStyle/>
        <a:p>
          <a:endParaRPr lang="en-US"/>
        </a:p>
      </dgm:t>
    </dgm:pt>
    <dgm:pt modelId="{630DE17E-415C-429C-859F-0677A5337E6B}" type="sibTrans" cxnId="{CCDBA090-4656-4728-997D-A07916DD44A2}">
      <dgm:prSet/>
      <dgm:spPr/>
      <dgm:t>
        <a:bodyPr/>
        <a:lstStyle/>
        <a:p>
          <a:endParaRPr lang="en-US"/>
        </a:p>
      </dgm:t>
    </dgm:pt>
    <dgm:pt modelId="{34E56232-2227-4438-91BB-013487D4A962}">
      <dgm:prSet/>
      <dgm:spPr/>
      <dgm:t>
        <a:bodyPr/>
        <a:lstStyle/>
        <a:p>
          <a:pPr>
            <a:lnSpc>
              <a:spcPct val="100000"/>
            </a:lnSpc>
            <a:defRPr cap="all"/>
          </a:pPr>
          <a:r>
            <a:rPr lang="en-US" dirty="0"/>
            <a:t>6.Recommendations</a:t>
          </a:r>
        </a:p>
      </dgm:t>
    </dgm:pt>
    <dgm:pt modelId="{44F8DD8C-2A72-4F2E-B6AB-197718F32878}" type="parTrans" cxnId="{FD8C3157-025B-4021-9AA3-26FE54AF27F6}">
      <dgm:prSet/>
      <dgm:spPr/>
      <dgm:t>
        <a:bodyPr/>
        <a:lstStyle/>
        <a:p>
          <a:endParaRPr lang="en-US"/>
        </a:p>
      </dgm:t>
    </dgm:pt>
    <dgm:pt modelId="{D2FE2B20-E5DC-47BF-8026-C47430174FD8}" type="sibTrans" cxnId="{FD8C3157-025B-4021-9AA3-26FE54AF27F6}">
      <dgm:prSet/>
      <dgm:spPr/>
      <dgm:t>
        <a:bodyPr/>
        <a:lstStyle/>
        <a:p>
          <a:endParaRPr lang="en-US"/>
        </a:p>
      </dgm:t>
    </dgm:pt>
    <dgm:pt modelId="{1002B3D2-6457-428A-9A86-1E0E2A219D27}" type="pres">
      <dgm:prSet presAssocID="{1F59B9FA-0257-46B3-AE0A-FF841C09AE0E}" presName="root" presStyleCnt="0">
        <dgm:presLayoutVars>
          <dgm:dir/>
          <dgm:resizeHandles val="exact"/>
        </dgm:presLayoutVars>
      </dgm:prSet>
      <dgm:spPr/>
    </dgm:pt>
    <dgm:pt modelId="{0BC877D6-A9CA-4757-836C-A81D08BFA8FD}" type="pres">
      <dgm:prSet presAssocID="{7341C45D-04F7-4393-B854-2CB8C1EB05D6}" presName="compNode" presStyleCnt="0"/>
      <dgm:spPr/>
    </dgm:pt>
    <dgm:pt modelId="{D65BDF87-91D6-4659-9354-CA477B62D99D}" type="pres">
      <dgm:prSet presAssocID="{7341C45D-04F7-4393-B854-2CB8C1EB05D6}" presName="iconBgRect" presStyleLbl="bgShp" presStyleIdx="0" presStyleCnt="6"/>
      <dgm:spPr/>
    </dgm:pt>
    <dgm:pt modelId="{2A986F9F-0ECC-4885-9A1D-E1C553281179}" type="pres">
      <dgm:prSet presAssocID="{7341C45D-04F7-4393-B854-2CB8C1EB05D6}"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Question mark"/>
        </a:ext>
      </dgm:extLst>
    </dgm:pt>
    <dgm:pt modelId="{AD17D718-7F31-4FD5-9783-82378027AAA2}" type="pres">
      <dgm:prSet presAssocID="{7341C45D-04F7-4393-B854-2CB8C1EB05D6}" presName="spaceRect" presStyleCnt="0"/>
      <dgm:spPr/>
    </dgm:pt>
    <dgm:pt modelId="{9239C335-3553-4746-8AA7-2A8368E90884}" type="pres">
      <dgm:prSet presAssocID="{7341C45D-04F7-4393-B854-2CB8C1EB05D6}" presName="textRect" presStyleLbl="revTx" presStyleIdx="0" presStyleCnt="6">
        <dgm:presLayoutVars>
          <dgm:chMax val="1"/>
          <dgm:chPref val="1"/>
        </dgm:presLayoutVars>
      </dgm:prSet>
      <dgm:spPr/>
    </dgm:pt>
    <dgm:pt modelId="{1668AE96-C874-415C-A703-F619A9C678F3}" type="pres">
      <dgm:prSet presAssocID="{C5989F17-BF25-4895-A50C-8D6480E6CBC0}" presName="sibTrans" presStyleCnt="0"/>
      <dgm:spPr/>
    </dgm:pt>
    <dgm:pt modelId="{B23960AE-437F-4285-9ED7-75C060968F75}" type="pres">
      <dgm:prSet presAssocID="{F305C7A1-4DEB-4216-A819-3B92336DB252}" presName="compNode" presStyleCnt="0"/>
      <dgm:spPr/>
    </dgm:pt>
    <dgm:pt modelId="{64A6D89A-003B-449B-8568-C59563B392F0}" type="pres">
      <dgm:prSet presAssocID="{F305C7A1-4DEB-4216-A819-3B92336DB252}" presName="iconBgRect" presStyleLbl="bgShp" presStyleIdx="1" presStyleCnt="6"/>
      <dgm:spPr/>
    </dgm:pt>
    <dgm:pt modelId="{3D606A95-7068-4031-BB99-42753B4AB91B}" type="pres">
      <dgm:prSet presAssocID="{F305C7A1-4DEB-4216-A819-3B92336DB252}"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ocument"/>
        </a:ext>
      </dgm:extLst>
    </dgm:pt>
    <dgm:pt modelId="{DE8692E9-73DA-4F20-B721-AE33AC6EDC1E}" type="pres">
      <dgm:prSet presAssocID="{F305C7A1-4DEB-4216-A819-3B92336DB252}" presName="spaceRect" presStyleCnt="0"/>
      <dgm:spPr/>
    </dgm:pt>
    <dgm:pt modelId="{1CC7F64C-49EE-4646-AB7F-A5A16BF9CDCA}" type="pres">
      <dgm:prSet presAssocID="{F305C7A1-4DEB-4216-A819-3B92336DB252}" presName="textRect" presStyleLbl="revTx" presStyleIdx="1" presStyleCnt="6">
        <dgm:presLayoutVars>
          <dgm:chMax val="1"/>
          <dgm:chPref val="1"/>
        </dgm:presLayoutVars>
      </dgm:prSet>
      <dgm:spPr/>
    </dgm:pt>
    <dgm:pt modelId="{1F63FF21-1185-43B5-96FE-99533B2BB470}" type="pres">
      <dgm:prSet presAssocID="{C6195A07-8097-4656-A913-D7AA709F9910}" presName="sibTrans" presStyleCnt="0"/>
      <dgm:spPr/>
    </dgm:pt>
    <dgm:pt modelId="{3DA9719F-9CE9-45C1-AB23-5D4E09333BDA}" type="pres">
      <dgm:prSet presAssocID="{A8E8AE74-08DF-4AEB-A205-CE1BCE62D45A}" presName="compNode" presStyleCnt="0"/>
      <dgm:spPr/>
    </dgm:pt>
    <dgm:pt modelId="{4585C74B-23D9-4CD9-BC84-90DBBE2348F5}" type="pres">
      <dgm:prSet presAssocID="{A8E8AE74-08DF-4AEB-A205-CE1BCE62D45A}" presName="iconBgRect" presStyleLbl="bgShp" presStyleIdx="2" presStyleCnt="6"/>
      <dgm:spPr/>
    </dgm:pt>
    <dgm:pt modelId="{49A7BA1B-7CF2-4783-B692-100D28EFE4D3}" type="pres">
      <dgm:prSet presAssocID="{A8E8AE74-08DF-4AEB-A205-CE1BCE62D45A}"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tatistics"/>
        </a:ext>
      </dgm:extLst>
    </dgm:pt>
    <dgm:pt modelId="{F56226D0-F963-4325-901D-0350B0FEE2D9}" type="pres">
      <dgm:prSet presAssocID="{A8E8AE74-08DF-4AEB-A205-CE1BCE62D45A}" presName="spaceRect" presStyleCnt="0"/>
      <dgm:spPr/>
    </dgm:pt>
    <dgm:pt modelId="{4548CBE9-B34B-46C1-BAB0-020137329EEF}" type="pres">
      <dgm:prSet presAssocID="{A8E8AE74-08DF-4AEB-A205-CE1BCE62D45A}" presName="textRect" presStyleLbl="revTx" presStyleIdx="2" presStyleCnt="6">
        <dgm:presLayoutVars>
          <dgm:chMax val="1"/>
          <dgm:chPref val="1"/>
        </dgm:presLayoutVars>
      </dgm:prSet>
      <dgm:spPr/>
    </dgm:pt>
    <dgm:pt modelId="{0B4DF990-2DE5-486C-9BFE-91A272A4D0E7}" type="pres">
      <dgm:prSet presAssocID="{644BFEEB-70B5-4BD5-9648-AC475EACA3EB}" presName="sibTrans" presStyleCnt="0"/>
      <dgm:spPr/>
    </dgm:pt>
    <dgm:pt modelId="{9C7785BC-1119-4B85-8D1C-ED69B4EF9FB1}" type="pres">
      <dgm:prSet presAssocID="{49391E6C-967B-493F-B8D4-8DF0C42F99F0}" presName="compNode" presStyleCnt="0"/>
      <dgm:spPr/>
    </dgm:pt>
    <dgm:pt modelId="{753EFFFD-5EAE-4DCA-9472-4B674986D754}" type="pres">
      <dgm:prSet presAssocID="{49391E6C-967B-493F-B8D4-8DF0C42F99F0}" presName="iconBgRect" presStyleLbl="bgShp" presStyleIdx="3" presStyleCnt="6"/>
      <dgm:spPr/>
    </dgm:pt>
    <dgm:pt modelId="{826B31D7-6650-4CA8-9287-920E2DCC4662}" type="pres">
      <dgm:prSet presAssocID="{49391E6C-967B-493F-B8D4-8DF0C42F99F0}"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atabase"/>
        </a:ext>
      </dgm:extLst>
    </dgm:pt>
    <dgm:pt modelId="{900D21A9-3121-4CA2-B939-868D5CC5C280}" type="pres">
      <dgm:prSet presAssocID="{49391E6C-967B-493F-B8D4-8DF0C42F99F0}" presName="spaceRect" presStyleCnt="0"/>
      <dgm:spPr/>
    </dgm:pt>
    <dgm:pt modelId="{A550B576-6037-4D7E-8046-66411C4C1030}" type="pres">
      <dgm:prSet presAssocID="{49391E6C-967B-493F-B8D4-8DF0C42F99F0}" presName="textRect" presStyleLbl="revTx" presStyleIdx="3" presStyleCnt="6">
        <dgm:presLayoutVars>
          <dgm:chMax val="1"/>
          <dgm:chPref val="1"/>
        </dgm:presLayoutVars>
      </dgm:prSet>
      <dgm:spPr/>
    </dgm:pt>
    <dgm:pt modelId="{591E567D-25B2-4202-89EC-395FAFFF1C6D}" type="pres">
      <dgm:prSet presAssocID="{6C347811-2FC2-41BE-8306-B8E6FCFEE51F}" presName="sibTrans" presStyleCnt="0"/>
      <dgm:spPr/>
    </dgm:pt>
    <dgm:pt modelId="{468C07DE-8AFB-4C05-A7DE-2D05F464681D}" type="pres">
      <dgm:prSet presAssocID="{A3A9E332-17AD-4893-A7DC-4E1CB6249C5C}" presName="compNode" presStyleCnt="0"/>
      <dgm:spPr/>
    </dgm:pt>
    <dgm:pt modelId="{D3D42ABA-746E-4D85-8AFF-E9C5A7F00A21}" type="pres">
      <dgm:prSet presAssocID="{A3A9E332-17AD-4893-A7DC-4E1CB6249C5C}" presName="iconBgRect" presStyleLbl="bgShp" presStyleIdx="4" presStyleCnt="6"/>
      <dgm:spPr/>
    </dgm:pt>
    <dgm:pt modelId="{FD948BC8-8DF0-4A97-98DD-A1AF17F9CED1}" type="pres">
      <dgm:prSet presAssocID="{A3A9E332-17AD-4893-A7DC-4E1CB6249C5C}"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Bar chart"/>
        </a:ext>
      </dgm:extLst>
    </dgm:pt>
    <dgm:pt modelId="{81D62E18-323E-4E6D-B49F-5DADEDF53EA8}" type="pres">
      <dgm:prSet presAssocID="{A3A9E332-17AD-4893-A7DC-4E1CB6249C5C}" presName="spaceRect" presStyleCnt="0"/>
      <dgm:spPr/>
    </dgm:pt>
    <dgm:pt modelId="{C90FF16E-2856-4585-9475-0917EF57F213}" type="pres">
      <dgm:prSet presAssocID="{A3A9E332-17AD-4893-A7DC-4E1CB6249C5C}" presName="textRect" presStyleLbl="revTx" presStyleIdx="4" presStyleCnt="6">
        <dgm:presLayoutVars>
          <dgm:chMax val="1"/>
          <dgm:chPref val="1"/>
        </dgm:presLayoutVars>
      </dgm:prSet>
      <dgm:spPr/>
    </dgm:pt>
    <dgm:pt modelId="{68BAF618-1708-4A7C-BAE2-F4F0B162811A}" type="pres">
      <dgm:prSet presAssocID="{630DE17E-415C-429C-859F-0677A5337E6B}" presName="sibTrans" presStyleCnt="0"/>
      <dgm:spPr/>
    </dgm:pt>
    <dgm:pt modelId="{FBC9CB9B-50D4-4441-BEE3-DAC6DA613CAE}" type="pres">
      <dgm:prSet presAssocID="{34E56232-2227-4438-91BB-013487D4A962}" presName="compNode" presStyleCnt="0"/>
      <dgm:spPr/>
    </dgm:pt>
    <dgm:pt modelId="{AA8A653C-34C7-49F9-BE25-B2241B233937}" type="pres">
      <dgm:prSet presAssocID="{34E56232-2227-4438-91BB-013487D4A962}" presName="iconBgRect" presStyleLbl="bgShp" presStyleIdx="5" presStyleCnt="6"/>
      <dgm:spPr/>
    </dgm:pt>
    <dgm:pt modelId="{0379F3C1-EC06-4FAC-A89C-FD5D0DF37EB7}" type="pres">
      <dgm:prSet presAssocID="{34E56232-2227-4438-91BB-013487D4A962}"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Lightbulb"/>
        </a:ext>
      </dgm:extLst>
    </dgm:pt>
    <dgm:pt modelId="{9E90665B-A94F-4775-814B-15B97A4BD2C3}" type="pres">
      <dgm:prSet presAssocID="{34E56232-2227-4438-91BB-013487D4A962}" presName="spaceRect" presStyleCnt="0"/>
      <dgm:spPr/>
    </dgm:pt>
    <dgm:pt modelId="{93CBD45F-4F41-44FB-9113-384137D78E48}" type="pres">
      <dgm:prSet presAssocID="{34E56232-2227-4438-91BB-013487D4A962}" presName="textRect" presStyleLbl="revTx" presStyleIdx="5" presStyleCnt="6" custScaleX="130355">
        <dgm:presLayoutVars>
          <dgm:chMax val="1"/>
          <dgm:chPref val="1"/>
        </dgm:presLayoutVars>
      </dgm:prSet>
      <dgm:spPr/>
    </dgm:pt>
  </dgm:ptLst>
  <dgm:cxnLst>
    <dgm:cxn modelId="{B96C9C10-3D3D-4170-BF46-5C18ACEFD46A}" srcId="{1F59B9FA-0257-46B3-AE0A-FF841C09AE0E}" destId="{F305C7A1-4DEB-4216-A819-3B92336DB252}" srcOrd="1" destOrd="0" parTransId="{8A252235-5804-46A0-A1BD-257088CBA163}" sibTransId="{C6195A07-8097-4656-A913-D7AA709F9910}"/>
    <dgm:cxn modelId="{38ACCA1D-7567-4BDA-B16D-A110A02C72FB}" srcId="{1F59B9FA-0257-46B3-AE0A-FF841C09AE0E}" destId="{7341C45D-04F7-4393-B854-2CB8C1EB05D6}" srcOrd="0" destOrd="0" parTransId="{2918A611-729F-439C-AB92-359F32A4FC0D}" sibTransId="{C5989F17-BF25-4895-A50C-8D6480E6CBC0}"/>
    <dgm:cxn modelId="{C6696960-2102-4405-A5B8-13124A774413}" type="presOf" srcId="{A3A9E332-17AD-4893-A7DC-4E1CB6249C5C}" destId="{C90FF16E-2856-4585-9475-0917EF57F213}" srcOrd="0" destOrd="0" presId="urn:microsoft.com/office/officeart/2018/5/layout/IconCircleLabelList"/>
    <dgm:cxn modelId="{340BDF64-8634-48D4-9E3E-2A66A31E76E4}" type="presOf" srcId="{7341C45D-04F7-4393-B854-2CB8C1EB05D6}" destId="{9239C335-3553-4746-8AA7-2A8368E90884}" srcOrd="0" destOrd="0" presId="urn:microsoft.com/office/officeart/2018/5/layout/IconCircleLabelList"/>
    <dgm:cxn modelId="{5BCCB567-A481-4FD2-BED9-130A1E3513DB}" type="presOf" srcId="{F305C7A1-4DEB-4216-A819-3B92336DB252}" destId="{1CC7F64C-49EE-4646-AB7F-A5A16BF9CDCA}" srcOrd="0" destOrd="0" presId="urn:microsoft.com/office/officeart/2018/5/layout/IconCircleLabelList"/>
    <dgm:cxn modelId="{142C5149-F64C-43E7-B332-2F20690817C7}" type="presOf" srcId="{49391E6C-967B-493F-B8D4-8DF0C42F99F0}" destId="{A550B576-6037-4D7E-8046-66411C4C1030}" srcOrd="0" destOrd="0" presId="urn:microsoft.com/office/officeart/2018/5/layout/IconCircleLabelList"/>
    <dgm:cxn modelId="{FD8C3157-025B-4021-9AA3-26FE54AF27F6}" srcId="{1F59B9FA-0257-46B3-AE0A-FF841C09AE0E}" destId="{34E56232-2227-4438-91BB-013487D4A962}" srcOrd="5" destOrd="0" parTransId="{44F8DD8C-2A72-4F2E-B6AB-197718F32878}" sibTransId="{D2FE2B20-E5DC-47BF-8026-C47430174FD8}"/>
    <dgm:cxn modelId="{7F0FFA8F-7CFE-4ACD-8481-FEBEE6735E44}" type="presOf" srcId="{A8E8AE74-08DF-4AEB-A205-CE1BCE62D45A}" destId="{4548CBE9-B34B-46C1-BAB0-020137329EEF}" srcOrd="0" destOrd="0" presId="urn:microsoft.com/office/officeart/2018/5/layout/IconCircleLabelList"/>
    <dgm:cxn modelId="{CCDBA090-4656-4728-997D-A07916DD44A2}" srcId="{1F59B9FA-0257-46B3-AE0A-FF841C09AE0E}" destId="{A3A9E332-17AD-4893-A7DC-4E1CB6249C5C}" srcOrd="4" destOrd="0" parTransId="{E4FB5AF2-7469-4B3A-B0F3-6A43709E7204}" sibTransId="{630DE17E-415C-429C-859F-0677A5337E6B}"/>
    <dgm:cxn modelId="{9B9D0AAC-97FA-4542-8D88-41DBD99CF2BD}" srcId="{1F59B9FA-0257-46B3-AE0A-FF841C09AE0E}" destId="{A8E8AE74-08DF-4AEB-A205-CE1BCE62D45A}" srcOrd="2" destOrd="0" parTransId="{673FD5C3-2B64-4EC9-8F04-76D4172B0AB1}" sibTransId="{644BFEEB-70B5-4BD5-9648-AC475EACA3EB}"/>
    <dgm:cxn modelId="{B25BC3B9-5427-437B-9C49-FD4A35CFFD07}" type="presOf" srcId="{34E56232-2227-4438-91BB-013487D4A962}" destId="{93CBD45F-4F41-44FB-9113-384137D78E48}" srcOrd="0" destOrd="0" presId="urn:microsoft.com/office/officeart/2018/5/layout/IconCircleLabelList"/>
    <dgm:cxn modelId="{EE08C1D1-0DAB-4629-A994-113FF3840376}" srcId="{1F59B9FA-0257-46B3-AE0A-FF841C09AE0E}" destId="{49391E6C-967B-493F-B8D4-8DF0C42F99F0}" srcOrd="3" destOrd="0" parTransId="{00071B84-D3C0-42CB-908C-8E76D1C296DF}" sibTransId="{6C347811-2FC2-41BE-8306-B8E6FCFEE51F}"/>
    <dgm:cxn modelId="{455EA5D2-3BDC-475E-8B4C-F8AB3FB8ED4D}" type="presOf" srcId="{1F59B9FA-0257-46B3-AE0A-FF841C09AE0E}" destId="{1002B3D2-6457-428A-9A86-1E0E2A219D27}" srcOrd="0" destOrd="0" presId="urn:microsoft.com/office/officeart/2018/5/layout/IconCircleLabelList"/>
    <dgm:cxn modelId="{22E5B436-087E-4FEF-ACD7-85E27ECF4A9B}" type="presParOf" srcId="{1002B3D2-6457-428A-9A86-1E0E2A219D27}" destId="{0BC877D6-A9CA-4757-836C-A81D08BFA8FD}" srcOrd="0" destOrd="0" presId="urn:microsoft.com/office/officeart/2018/5/layout/IconCircleLabelList"/>
    <dgm:cxn modelId="{A960BAC9-2F22-4FA3-AB6E-5EEE2F9C7363}" type="presParOf" srcId="{0BC877D6-A9CA-4757-836C-A81D08BFA8FD}" destId="{D65BDF87-91D6-4659-9354-CA477B62D99D}" srcOrd="0" destOrd="0" presId="urn:microsoft.com/office/officeart/2018/5/layout/IconCircleLabelList"/>
    <dgm:cxn modelId="{2056F11C-3DF0-4245-8672-EF1A1BAE98B9}" type="presParOf" srcId="{0BC877D6-A9CA-4757-836C-A81D08BFA8FD}" destId="{2A986F9F-0ECC-4885-9A1D-E1C553281179}" srcOrd="1" destOrd="0" presId="urn:microsoft.com/office/officeart/2018/5/layout/IconCircleLabelList"/>
    <dgm:cxn modelId="{8EC7199F-1327-4AB6-8301-1AA26FC2FF45}" type="presParOf" srcId="{0BC877D6-A9CA-4757-836C-A81D08BFA8FD}" destId="{AD17D718-7F31-4FD5-9783-82378027AAA2}" srcOrd="2" destOrd="0" presId="urn:microsoft.com/office/officeart/2018/5/layout/IconCircleLabelList"/>
    <dgm:cxn modelId="{FF9E7DAA-D2B4-4BDB-811A-711AEE20C272}" type="presParOf" srcId="{0BC877D6-A9CA-4757-836C-A81D08BFA8FD}" destId="{9239C335-3553-4746-8AA7-2A8368E90884}" srcOrd="3" destOrd="0" presId="urn:microsoft.com/office/officeart/2018/5/layout/IconCircleLabelList"/>
    <dgm:cxn modelId="{E34B9693-ED9E-4EAB-9586-079D17AACDBD}" type="presParOf" srcId="{1002B3D2-6457-428A-9A86-1E0E2A219D27}" destId="{1668AE96-C874-415C-A703-F619A9C678F3}" srcOrd="1" destOrd="0" presId="urn:microsoft.com/office/officeart/2018/5/layout/IconCircleLabelList"/>
    <dgm:cxn modelId="{73CEB456-7EEA-43CC-A7D5-BAB96E0C2FAD}" type="presParOf" srcId="{1002B3D2-6457-428A-9A86-1E0E2A219D27}" destId="{B23960AE-437F-4285-9ED7-75C060968F75}" srcOrd="2" destOrd="0" presId="urn:microsoft.com/office/officeart/2018/5/layout/IconCircleLabelList"/>
    <dgm:cxn modelId="{46869D1C-BE4E-4C68-A903-A5121481A9E1}" type="presParOf" srcId="{B23960AE-437F-4285-9ED7-75C060968F75}" destId="{64A6D89A-003B-449B-8568-C59563B392F0}" srcOrd="0" destOrd="0" presId="urn:microsoft.com/office/officeart/2018/5/layout/IconCircleLabelList"/>
    <dgm:cxn modelId="{E80F4F5D-9840-48A4-A8ED-142D6D31E401}" type="presParOf" srcId="{B23960AE-437F-4285-9ED7-75C060968F75}" destId="{3D606A95-7068-4031-BB99-42753B4AB91B}" srcOrd="1" destOrd="0" presId="urn:microsoft.com/office/officeart/2018/5/layout/IconCircleLabelList"/>
    <dgm:cxn modelId="{298F1A95-DC72-4401-8E57-78EFA574FF54}" type="presParOf" srcId="{B23960AE-437F-4285-9ED7-75C060968F75}" destId="{DE8692E9-73DA-4F20-B721-AE33AC6EDC1E}" srcOrd="2" destOrd="0" presId="urn:microsoft.com/office/officeart/2018/5/layout/IconCircleLabelList"/>
    <dgm:cxn modelId="{FA3BB101-2CC0-4CCB-84E6-ECE2B569EDCD}" type="presParOf" srcId="{B23960AE-437F-4285-9ED7-75C060968F75}" destId="{1CC7F64C-49EE-4646-AB7F-A5A16BF9CDCA}" srcOrd="3" destOrd="0" presId="urn:microsoft.com/office/officeart/2018/5/layout/IconCircleLabelList"/>
    <dgm:cxn modelId="{0074E829-5E15-4755-9FD7-7BA218251C89}" type="presParOf" srcId="{1002B3D2-6457-428A-9A86-1E0E2A219D27}" destId="{1F63FF21-1185-43B5-96FE-99533B2BB470}" srcOrd="3" destOrd="0" presId="urn:microsoft.com/office/officeart/2018/5/layout/IconCircleLabelList"/>
    <dgm:cxn modelId="{83ABA3B3-C318-41FD-81A3-E375D52ECD37}" type="presParOf" srcId="{1002B3D2-6457-428A-9A86-1E0E2A219D27}" destId="{3DA9719F-9CE9-45C1-AB23-5D4E09333BDA}" srcOrd="4" destOrd="0" presId="urn:microsoft.com/office/officeart/2018/5/layout/IconCircleLabelList"/>
    <dgm:cxn modelId="{53515D60-2949-41AE-B07E-70809749D797}" type="presParOf" srcId="{3DA9719F-9CE9-45C1-AB23-5D4E09333BDA}" destId="{4585C74B-23D9-4CD9-BC84-90DBBE2348F5}" srcOrd="0" destOrd="0" presId="urn:microsoft.com/office/officeart/2018/5/layout/IconCircleLabelList"/>
    <dgm:cxn modelId="{8D91C44C-1035-43FA-82BD-C563E2250AD5}" type="presParOf" srcId="{3DA9719F-9CE9-45C1-AB23-5D4E09333BDA}" destId="{49A7BA1B-7CF2-4783-B692-100D28EFE4D3}" srcOrd="1" destOrd="0" presId="urn:microsoft.com/office/officeart/2018/5/layout/IconCircleLabelList"/>
    <dgm:cxn modelId="{D341F0FE-FE76-4605-B2D4-8D6D490B977B}" type="presParOf" srcId="{3DA9719F-9CE9-45C1-AB23-5D4E09333BDA}" destId="{F56226D0-F963-4325-901D-0350B0FEE2D9}" srcOrd="2" destOrd="0" presId="urn:microsoft.com/office/officeart/2018/5/layout/IconCircleLabelList"/>
    <dgm:cxn modelId="{51CFC87D-D273-4E5F-BE28-8AB29A6CF0FB}" type="presParOf" srcId="{3DA9719F-9CE9-45C1-AB23-5D4E09333BDA}" destId="{4548CBE9-B34B-46C1-BAB0-020137329EEF}" srcOrd="3" destOrd="0" presId="urn:microsoft.com/office/officeart/2018/5/layout/IconCircleLabelList"/>
    <dgm:cxn modelId="{497E1A7D-D2E3-4397-AD90-7E70DFA587E7}" type="presParOf" srcId="{1002B3D2-6457-428A-9A86-1E0E2A219D27}" destId="{0B4DF990-2DE5-486C-9BFE-91A272A4D0E7}" srcOrd="5" destOrd="0" presId="urn:microsoft.com/office/officeart/2018/5/layout/IconCircleLabelList"/>
    <dgm:cxn modelId="{D3B8BD4A-D3C7-4675-9B85-7F17D7259D38}" type="presParOf" srcId="{1002B3D2-6457-428A-9A86-1E0E2A219D27}" destId="{9C7785BC-1119-4B85-8D1C-ED69B4EF9FB1}" srcOrd="6" destOrd="0" presId="urn:microsoft.com/office/officeart/2018/5/layout/IconCircleLabelList"/>
    <dgm:cxn modelId="{971F1425-64F9-4DC3-AF96-C1DE74FF79E6}" type="presParOf" srcId="{9C7785BC-1119-4B85-8D1C-ED69B4EF9FB1}" destId="{753EFFFD-5EAE-4DCA-9472-4B674986D754}" srcOrd="0" destOrd="0" presId="urn:microsoft.com/office/officeart/2018/5/layout/IconCircleLabelList"/>
    <dgm:cxn modelId="{FF0AF7DC-CF1C-4362-B29C-1E2F2357B4BA}" type="presParOf" srcId="{9C7785BC-1119-4B85-8D1C-ED69B4EF9FB1}" destId="{826B31D7-6650-4CA8-9287-920E2DCC4662}" srcOrd="1" destOrd="0" presId="urn:microsoft.com/office/officeart/2018/5/layout/IconCircleLabelList"/>
    <dgm:cxn modelId="{CA8A04F3-CEB3-4CF4-9A90-72B43E3B1A3C}" type="presParOf" srcId="{9C7785BC-1119-4B85-8D1C-ED69B4EF9FB1}" destId="{900D21A9-3121-4CA2-B939-868D5CC5C280}" srcOrd="2" destOrd="0" presId="urn:microsoft.com/office/officeart/2018/5/layout/IconCircleLabelList"/>
    <dgm:cxn modelId="{8C8EDF5B-51F2-47AC-B1FE-E425F52BA8E3}" type="presParOf" srcId="{9C7785BC-1119-4B85-8D1C-ED69B4EF9FB1}" destId="{A550B576-6037-4D7E-8046-66411C4C1030}" srcOrd="3" destOrd="0" presId="urn:microsoft.com/office/officeart/2018/5/layout/IconCircleLabelList"/>
    <dgm:cxn modelId="{80C6594B-F9FE-45B3-8C7A-F9B08749C9BA}" type="presParOf" srcId="{1002B3D2-6457-428A-9A86-1E0E2A219D27}" destId="{591E567D-25B2-4202-89EC-395FAFFF1C6D}" srcOrd="7" destOrd="0" presId="urn:microsoft.com/office/officeart/2018/5/layout/IconCircleLabelList"/>
    <dgm:cxn modelId="{679CCC61-8B96-4C9A-80D8-B904CA1286D4}" type="presParOf" srcId="{1002B3D2-6457-428A-9A86-1E0E2A219D27}" destId="{468C07DE-8AFB-4C05-A7DE-2D05F464681D}" srcOrd="8" destOrd="0" presId="urn:microsoft.com/office/officeart/2018/5/layout/IconCircleLabelList"/>
    <dgm:cxn modelId="{DB125DA0-DD3D-43D5-846B-63C2B34E2D57}" type="presParOf" srcId="{468C07DE-8AFB-4C05-A7DE-2D05F464681D}" destId="{D3D42ABA-746E-4D85-8AFF-E9C5A7F00A21}" srcOrd="0" destOrd="0" presId="urn:microsoft.com/office/officeart/2018/5/layout/IconCircleLabelList"/>
    <dgm:cxn modelId="{513084AE-F48D-4171-827B-D8429B06F417}" type="presParOf" srcId="{468C07DE-8AFB-4C05-A7DE-2D05F464681D}" destId="{FD948BC8-8DF0-4A97-98DD-A1AF17F9CED1}" srcOrd="1" destOrd="0" presId="urn:microsoft.com/office/officeart/2018/5/layout/IconCircleLabelList"/>
    <dgm:cxn modelId="{B034792D-EF58-4A22-B43E-016380939733}" type="presParOf" srcId="{468C07DE-8AFB-4C05-A7DE-2D05F464681D}" destId="{81D62E18-323E-4E6D-B49F-5DADEDF53EA8}" srcOrd="2" destOrd="0" presId="urn:microsoft.com/office/officeart/2018/5/layout/IconCircleLabelList"/>
    <dgm:cxn modelId="{9105C49E-A407-43CF-96E9-C6A4AD5D20CD}" type="presParOf" srcId="{468C07DE-8AFB-4C05-A7DE-2D05F464681D}" destId="{C90FF16E-2856-4585-9475-0917EF57F213}" srcOrd="3" destOrd="0" presId="urn:microsoft.com/office/officeart/2018/5/layout/IconCircleLabelList"/>
    <dgm:cxn modelId="{508AB85E-5B26-4C48-8F89-E715CAA4BF3B}" type="presParOf" srcId="{1002B3D2-6457-428A-9A86-1E0E2A219D27}" destId="{68BAF618-1708-4A7C-BAE2-F4F0B162811A}" srcOrd="9" destOrd="0" presId="urn:microsoft.com/office/officeart/2018/5/layout/IconCircleLabelList"/>
    <dgm:cxn modelId="{C6F8430A-1DA9-4D7B-838B-301B4257BA2F}" type="presParOf" srcId="{1002B3D2-6457-428A-9A86-1E0E2A219D27}" destId="{FBC9CB9B-50D4-4441-BEE3-DAC6DA613CAE}" srcOrd="10" destOrd="0" presId="urn:microsoft.com/office/officeart/2018/5/layout/IconCircleLabelList"/>
    <dgm:cxn modelId="{B5F6C150-7B5F-4949-AD13-4DD01FE148EC}" type="presParOf" srcId="{FBC9CB9B-50D4-4441-BEE3-DAC6DA613CAE}" destId="{AA8A653C-34C7-49F9-BE25-B2241B233937}" srcOrd="0" destOrd="0" presId="urn:microsoft.com/office/officeart/2018/5/layout/IconCircleLabelList"/>
    <dgm:cxn modelId="{40896D3A-30BB-454E-829F-CF513C2CD58F}" type="presParOf" srcId="{FBC9CB9B-50D4-4441-BEE3-DAC6DA613CAE}" destId="{0379F3C1-EC06-4FAC-A89C-FD5D0DF37EB7}" srcOrd="1" destOrd="0" presId="urn:microsoft.com/office/officeart/2018/5/layout/IconCircleLabelList"/>
    <dgm:cxn modelId="{E23599DC-D268-4DEB-BE78-CB1203630FD0}" type="presParOf" srcId="{FBC9CB9B-50D4-4441-BEE3-DAC6DA613CAE}" destId="{9E90665B-A94F-4775-814B-15B97A4BD2C3}" srcOrd="2" destOrd="0" presId="urn:microsoft.com/office/officeart/2018/5/layout/IconCircleLabelList"/>
    <dgm:cxn modelId="{30A5FF69-A0BF-4131-B831-6BC0DDF2A170}" type="presParOf" srcId="{FBC9CB9B-50D4-4441-BEE3-DAC6DA613CAE}" destId="{93CBD45F-4F41-44FB-9113-384137D78E48}"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FDE89BD-14DC-4191-9877-45F2379EA5DB}"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921635BA-64BA-4416-BA75-74D4EFC3B854}">
      <dgm:prSet/>
      <dgm:spPr/>
      <dgm:t>
        <a:bodyPr/>
        <a:lstStyle/>
        <a:p>
          <a:pPr>
            <a:lnSpc>
              <a:spcPct val="100000"/>
            </a:lnSpc>
          </a:pPr>
          <a:r>
            <a:rPr lang="pt-PT" dirty="0" err="1"/>
            <a:t>Gather</a:t>
          </a:r>
          <a:r>
            <a:rPr lang="pt-PT" dirty="0"/>
            <a:t> more data</a:t>
          </a:r>
          <a:endParaRPr lang="en-US" dirty="0"/>
        </a:p>
      </dgm:t>
    </dgm:pt>
    <dgm:pt modelId="{4D5C8CDF-120E-4314-8FBF-DA17863F1E46}" type="parTrans" cxnId="{6C3EF8F0-6EED-4612-A437-80DC7EDB9D05}">
      <dgm:prSet/>
      <dgm:spPr/>
      <dgm:t>
        <a:bodyPr/>
        <a:lstStyle/>
        <a:p>
          <a:endParaRPr lang="en-US"/>
        </a:p>
      </dgm:t>
    </dgm:pt>
    <dgm:pt modelId="{E54DDEBD-5CA3-4DC1-8FFA-DE10ABAA2995}" type="sibTrans" cxnId="{6C3EF8F0-6EED-4612-A437-80DC7EDB9D05}">
      <dgm:prSet/>
      <dgm:spPr/>
      <dgm:t>
        <a:bodyPr/>
        <a:lstStyle/>
        <a:p>
          <a:endParaRPr lang="en-US"/>
        </a:p>
      </dgm:t>
    </dgm:pt>
    <dgm:pt modelId="{A9C626E2-4708-4B44-A919-8D0C75AADEE3}">
      <dgm:prSet/>
      <dgm:spPr/>
      <dgm:t>
        <a:bodyPr/>
        <a:lstStyle/>
        <a:p>
          <a:pPr>
            <a:lnSpc>
              <a:spcPct val="100000"/>
            </a:lnSpc>
          </a:pPr>
          <a:r>
            <a:rPr lang="pt-PT" dirty="0" err="1"/>
            <a:t>Not</a:t>
          </a:r>
          <a:r>
            <a:rPr lang="pt-PT" dirty="0"/>
            <a:t> all </a:t>
          </a:r>
          <a:r>
            <a:rPr lang="pt-PT" dirty="0" err="1"/>
            <a:t>users</a:t>
          </a:r>
          <a:r>
            <a:rPr lang="pt-PT" dirty="0"/>
            <a:t> </a:t>
          </a:r>
          <a:r>
            <a:rPr lang="pt-PT" dirty="0" err="1"/>
            <a:t>enjoy</a:t>
          </a:r>
          <a:r>
            <a:rPr lang="pt-PT" dirty="0"/>
            <a:t> the </a:t>
          </a:r>
          <a:r>
            <a:rPr lang="pt-PT" dirty="0" err="1"/>
            <a:t>full</a:t>
          </a:r>
          <a:r>
            <a:rPr lang="pt-PT" dirty="0"/>
            <a:t> </a:t>
          </a:r>
          <a:r>
            <a:rPr lang="pt-PT" dirty="0" err="1"/>
            <a:t>capabilities</a:t>
          </a:r>
          <a:r>
            <a:rPr lang="pt-PT" dirty="0"/>
            <a:t> </a:t>
          </a:r>
          <a:r>
            <a:rPr lang="pt-PT" dirty="0" err="1"/>
            <a:t>of</a:t>
          </a:r>
          <a:r>
            <a:rPr lang="pt-PT" dirty="0"/>
            <a:t> the </a:t>
          </a:r>
          <a:r>
            <a:rPr lang="pt-PT" dirty="0" err="1"/>
            <a:t>device</a:t>
          </a:r>
          <a:endParaRPr lang="en-US" dirty="0"/>
        </a:p>
      </dgm:t>
    </dgm:pt>
    <dgm:pt modelId="{6FEEECC3-33FA-439E-8586-9085D33FCC4E}" type="parTrans" cxnId="{590687F9-C9B3-4EB5-AA22-E894957ABEDC}">
      <dgm:prSet/>
      <dgm:spPr/>
      <dgm:t>
        <a:bodyPr/>
        <a:lstStyle/>
        <a:p>
          <a:endParaRPr lang="en-US"/>
        </a:p>
      </dgm:t>
    </dgm:pt>
    <dgm:pt modelId="{93ECE70E-D012-4546-99E2-A6282208B5D0}" type="sibTrans" cxnId="{590687F9-C9B3-4EB5-AA22-E894957ABEDC}">
      <dgm:prSet/>
      <dgm:spPr/>
      <dgm:t>
        <a:bodyPr/>
        <a:lstStyle/>
        <a:p>
          <a:endParaRPr lang="en-US"/>
        </a:p>
      </dgm:t>
    </dgm:pt>
    <dgm:pt modelId="{EF84E950-2E53-4974-B9A1-D6A850330983}">
      <dgm:prSet/>
      <dgm:spPr/>
      <dgm:t>
        <a:bodyPr/>
        <a:lstStyle/>
        <a:p>
          <a:pPr>
            <a:lnSpc>
              <a:spcPct val="100000"/>
            </a:lnSpc>
          </a:pPr>
          <a:r>
            <a:rPr lang="pt-PT" dirty="0" err="1"/>
            <a:t>Make</a:t>
          </a:r>
          <a:r>
            <a:rPr lang="pt-PT" dirty="0"/>
            <a:t> </a:t>
          </a:r>
          <a:r>
            <a:rPr lang="pt-PT" dirty="0" err="1"/>
            <a:t>it</a:t>
          </a:r>
          <a:r>
            <a:rPr lang="pt-PT" dirty="0"/>
            <a:t> </a:t>
          </a:r>
          <a:r>
            <a:rPr lang="pt-PT" dirty="0" err="1"/>
            <a:t>user-friendly</a:t>
          </a:r>
          <a:r>
            <a:rPr lang="pt-PT" dirty="0"/>
            <a:t> </a:t>
          </a:r>
          <a:endParaRPr lang="en-US" dirty="0"/>
        </a:p>
      </dgm:t>
    </dgm:pt>
    <dgm:pt modelId="{A9E533C8-C16B-427B-8AFC-53FC8408E086}" type="parTrans" cxnId="{7E49F1C2-7E38-4667-B156-8EDAB086FDB0}">
      <dgm:prSet/>
      <dgm:spPr/>
      <dgm:t>
        <a:bodyPr/>
        <a:lstStyle/>
        <a:p>
          <a:endParaRPr lang="en-US"/>
        </a:p>
      </dgm:t>
    </dgm:pt>
    <dgm:pt modelId="{FE10FD3A-A687-45BB-A3BE-6A5E0DF7ED24}" type="sibTrans" cxnId="{7E49F1C2-7E38-4667-B156-8EDAB086FDB0}">
      <dgm:prSet/>
      <dgm:spPr/>
      <dgm:t>
        <a:bodyPr/>
        <a:lstStyle/>
        <a:p>
          <a:endParaRPr lang="en-US"/>
        </a:p>
      </dgm:t>
    </dgm:pt>
    <dgm:pt modelId="{2005AB96-ABAC-4A5E-9CA7-D92D7843481D}">
      <dgm:prSet/>
      <dgm:spPr/>
      <dgm:t>
        <a:bodyPr/>
        <a:lstStyle/>
        <a:p>
          <a:pPr>
            <a:lnSpc>
              <a:spcPct val="100000"/>
            </a:lnSpc>
          </a:pPr>
          <a:r>
            <a:rPr lang="pt-PT" dirty="0" err="1"/>
            <a:t>Easy</a:t>
          </a:r>
          <a:r>
            <a:rPr lang="pt-PT" dirty="0"/>
            <a:t> </a:t>
          </a:r>
          <a:r>
            <a:rPr lang="pt-PT" dirty="0" err="1"/>
            <a:t>connection</a:t>
          </a:r>
          <a:r>
            <a:rPr lang="pt-PT" dirty="0"/>
            <a:t> – </a:t>
          </a:r>
          <a:r>
            <a:rPr lang="pt-PT" dirty="0" err="1"/>
            <a:t>long</a:t>
          </a:r>
          <a:r>
            <a:rPr lang="pt-PT" dirty="0"/>
            <a:t> </a:t>
          </a:r>
          <a:r>
            <a:rPr lang="pt-PT" dirty="0" err="1"/>
            <a:t>life</a:t>
          </a:r>
          <a:r>
            <a:rPr lang="pt-PT" dirty="0"/>
            <a:t> </a:t>
          </a:r>
          <a:r>
            <a:rPr lang="pt-PT" dirty="0" err="1"/>
            <a:t>battery</a:t>
          </a:r>
          <a:endParaRPr lang="en-US" dirty="0"/>
        </a:p>
      </dgm:t>
    </dgm:pt>
    <dgm:pt modelId="{7DCCE766-F506-43AF-84AF-E10A0E394460}" type="parTrans" cxnId="{EC095DC2-77AA-429D-94E9-60773514DAD1}">
      <dgm:prSet/>
      <dgm:spPr/>
      <dgm:t>
        <a:bodyPr/>
        <a:lstStyle/>
        <a:p>
          <a:endParaRPr lang="en-US"/>
        </a:p>
      </dgm:t>
    </dgm:pt>
    <dgm:pt modelId="{8C9E4577-3622-4B2E-9D40-211083D860E9}" type="sibTrans" cxnId="{EC095DC2-77AA-429D-94E9-60773514DAD1}">
      <dgm:prSet/>
      <dgm:spPr/>
      <dgm:t>
        <a:bodyPr/>
        <a:lstStyle/>
        <a:p>
          <a:endParaRPr lang="en-US"/>
        </a:p>
      </dgm:t>
    </dgm:pt>
    <dgm:pt modelId="{966EA732-0632-4EAA-A36B-0FE52D7FA2D3}">
      <dgm:prSet/>
      <dgm:spPr/>
      <dgm:t>
        <a:bodyPr/>
        <a:lstStyle/>
        <a:p>
          <a:pPr>
            <a:lnSpc>
              <a:spcPct val="100000"/>
            </a:lnSpc>
          </a:pPr>
          <a:r>
            <a:rPr lang="pt-PT" dirty="0" err="1"/>
            <a:t>Create</a:t>
          </a:r>
          <a:r>
            <a:rPr lang="pt-PT" dirty="0"/>
            <a:t> </a:t>
          </a:r>
          <a:r>
            <a:rPr lang="pt-PT" dirty="0" err="1"/>
            <a:t>acessories</a:t>
          </a:r>
          <a:endParaRPr lang="en-US" dirty="0"/>
        </a:p>
      </dgm:t>
    </dgm:pt>
    <dgm:pt modelId="{16E3C322-E3D3-434D-BD26-5243FE08F7B0}" type="parTrans" cxnId="{823F82A7-A0E5-4B8D-A7B3-1171821C7C57}">
      <dgm:prSet/>
      <dgm:spPr/>
      <dgm:t>
        <a:bodyPr/>
        <a:lstStyle/>
        <a:p>
          <a:endParaRPr lang="en-US"/>
        </a:p>
      </dgm:t>
    </dgm:pt>
    <dgm:pt modelId="{DB21634C-011C-465A-AD42-34D796977135}" type="sibTrans" cxnId="{823F82A7-A0E5-4B8D-A7B3-1171821C7C57}">
      <dgm:prSet/>
      <dgm:spPr/>
      <dgm:t>
        <a:bodyPr/>
        <a:lstStyle/>
        <a:p>
          <a:endParaRPr lang="en-US"/>
        </a:p>
      </dgm:t>
    </dgm:pt>
    <dgm:pt modelId="{5D31865B-57C9-4E17-BFEB-DE5927EFBCE2}">
      <dgm:prSet/>
      <dgm:spPr/>
      <dgm:t>
        <a:bodyPr/>
        <a:lstStyle/>
        <a:p>
          <a:pPr>
            <a:lnSpc>
              <a:spcPct val="100000"/>
            </a:lnSpc>
          </a:pPr>
          <a:r>
            <a:rPr lang="pt-PT" dirty="0" err="1"/>
            <a:t>Immersive</a:t>
          </a:r>
          <a:r>
            <a:rPr lang="pt-PT" dirty="0"/>
            <a:t> </a:t>
          </a:r>
          <a:r>
            <a:rPr lang="pt-PT" dirty="0" err="1"/>
            <a:t>relation</a:t>
          </a:r>
          <a:r>
            <a:rPr lang="pt-PT" dirty="0"/>
            <a:t> </a:t>
          </a:r>
          <a:r>
            <a:rPr lang="pt-PT" dirty="0" err="1"/>
            <a:t>between</a:t>
          </a:r>
          <a:r>
            <a:rPr lang="pt-PT" dirty="0"/>
            <a:t> </a:t>
          </a:r>
          <a:r>
            <a:rPr lang="pt-PT" dirty="0" err="1"/>
            <a:t>user</a:t>
          </a:r>
          <a:r>
            <a:rPr lang="pt-PT" dirty="0"/>
            <a:t> – app – </a:t>
          </a:r>
          <a:r>
            <a:rPr lang="pt-PT" dirty="0" err="1"/>
            <a:t>device</a:t>
          </a:r>
          <a:endParaRPr lang="en-US" dirty="0"/>
        </a:p>
      </dgm:t>
    </dgm:pt>
    <dgm:pt modelId="{FC96DC94-6002-49C4-A0C9-6B785908B9B8}" type="parTrans" cxnId="{49BE85C1-9A89-4B7A-9580-256EA8AF17A3}">
      <dgm:prSet/>
      <dgm:spPr/>
      <dgm:t>
        <a:bodyPr/>
        <a:lstStyle/>
        <a:p>
          <a:endParaRPr lang="en-US"/>
        </a:p>
      </dgm:t>
    </dgm:pt>
    <dgm:pt modelId="{DAEC4205-1892-4BA4-9FA9-7B33C79B6E90}" type="sibTrans" cxnId="{49BE85C1-9A89-4B7A-9580-256EA8AF17A3}">
      <dgm:prSet/>
      <dgm:spPr/>
      <dgm:t>
        <a:bodyPr/>
        <a:lstStyle/>
        <a:p>
          <a:endParaRPr lang="en-US"/>
        </a:p>
      </dgm:t>
    </dgm:pt>
    <dgm:pt modelId="{BDB109A7-6C57-46BC-BABA-6A1289B61F5B}" type="pres">
      <dgm:prSet presAssocID="{4FDE89BD-14DC-4191-9877-45F2379EA5DB}" presName="root" presStyleCnt="0">
        <dgm:presLayoutVars>
          <dgm:dir/>
          <dgm:resizeHandles val="exact"/>
        </dgm:presLayoutVars>
      </dgm:prSet>
      <dgm:spPr/>
    </dgm:pt>
    <dgm:pt modelId="{471F69F8-E941-4F50-8B09-B49C59A7BDBC}" type="pres">
      <dgm:prSet presAssocID="{921635BA-64BA-4416-BA75-74D4EFC3B854}" presName="compNode" presStyleCnt="0"/>
      <dgm:spPr/>
    </dgm:pt>
    <dgm:pt modelId="{29BF7003-9CAB-418F-B9B7-F7681500E1FD}" type="pres">
      <dgm:prSet presAssocID="{921635BA-64BA-4416-BA75-74D4EFC3B854}"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tatistics"/>
        </a:ext>
      </dgm:extLst>
    </dgm:pt>
    <dgm:pt modelId="{8A5A5343-A0DC-4576-8B5E-05C17D94279D}" type="pres">
      <dgm:prSet presAssocID="{921635BA-64BA-4416-BA75-74D4EFC3B854}" presName="spaceRect" presStyleCnt="0"/>
      <dgm:spPr/>
    </dgm:pt>
    <dgm:pt modelId="{FBF24273-6BCF-4DA3-9411-06E876D7CDD0}" type="pres">
      <dgm:prSet presAssocID="{921635BA-64BA-4416-BA75-74D4EFC3B854}" presName="textRect" presStyleLbl="revTx" presStyleIdx="0" presStyleCnt="6">
        <dgm:presLayoutVars>
          <dgm:chMax val="1"/>
          <dgm:chPref val="1"/>
        </dgm:presLayoutVars>
      </dgm:prSet>
      <dgm:spPr/>
    </dgm:pt>
    <dgm:pt modelId="{2B5EDFDB-0B1C-4AE3-B269-A5930AB435D6}" type="pres">
      <dgm:prSet presAssocID="{E54DDEBD-5CA3-4DC1-8FFA-DE10ABAA2995}" presName="sibTrans" presStyleCnt="0"/>
      <dgm:spPr/>
    </dgm:pt>
    <dgm:pt modelId="{EE7DC478-71AA-4747-BF1C-A7C89B2217FF}" type="pres">
      <dgm:prSet presAssocID="{A9C626E2-4708-4B44-A919-8D0C75AADEE3}" presName="compNode" presStyleCnt="0"/>
      <dgm:spPr/>
    </dgm:pt>
    <dgm:pt modelId="{1B60AD29-0EED-4807-A2D2-19F0500FA55F}" type="pres">
      <dgm:prSet presAssocID="{A9C626E2-4708-4B44-A919-8D0C75AADEE3}"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Grinning Face with No Fill"/>
        </a:ext>
      </dgm:extLst>
    </dgm:pt>
    <dgm:pt modelId="{94EBA2C0-CA13-4253-AD08-A3843C3D06AC}" type="pres">
      <dgm:prSet presAssocID="{A9C626E2-4708-4B44-A919-8D0C75AADEE3}" presName="spaceRect" presStyleCnt="0"/>
      <dgm:spPr/>
    </dgm:pt>
    <dgm:pt modelId="{36848D65-3796-44BC-9E5C-6456F4932743}" type="pres">
      <dgm:prSet presAssocID="{A9C626E2-4708-4B44-A919-8D0C75AADEE3}" presName="textRect" presStyleLbl="revTx" presStyleIdx="1" presStyleCnt="6">
        <dgm:presLayoutVars>
          <dgm:chMax val="1"/>
          <dgm:chPref val="1"/>
        </dgm:presLayoutVars>
      </dgm:prSet>
      <dgm:spPr/>
    </dgm:pt>
    <dgm:pt modelId="{8F4D30E1-4385-4A9B-95ED-88F8E05074EE}" type="pres">
      <dgm:prSet presAssocID="{93ECE70E-D012-4546-99E2-A6282208B5D0}" presName="sibTrans" presStyleCnt="0"/>
      <dgm:spPr/>
    </dgm:pt>
    <dgm:pt modelId="{F8D8C6AA-D700-42B4-8861-48FD3F27FA0F}" type="pres">
      <dgm:prSet presAssocID="{EF84E950-2E53-4974-B9A1-D6A850330983}" presName="compNode" presStyleCnt="0"/>
      <dgm:spPr/>
    </dgm:pt>
    <dgm:pt modelId="{F9693269-6BB0-48FF-95DE-ED0126B143D8}" type="pres">
      <dgm:prSet presAssocID="{EF84E950-2E53-4974-B9A1-D6A850330983}"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Web Design"/>
        </a:ext>
      </dgm:extLst>
    </dgm:pt>
    <dgm:pt modelId="{7812EFF3-2298-439F-A661-B3E1B2D6223E}" type="pres">
      <dgm:prSet presAssocID="{EF84E950-2E53-4974-B9A1-D6A850330983}" presName="spaceRect" presStyleCnt="0"/>
      <dgm:spPr/>
    </dgm:pt>
    <dgm:pt modelId="{9D459F8A-073D-4A7C-94C3-B4C7F7E43651}" type="pres">
      <dgm:prSet presAssocID="{EF84E950-2E53-4974-B9A1-D6A850330983}" presName="textRect" presStyleLbl="revTx" presStyleIdx="2" presStyleCnt="6">
        <dgm:presLayoutVars>
          <dgm:chMax val="1"/>
          <dgm:chPref val="1"/>
        </dgm:presLayoutVars>
      </dgm:prSet>
      <dgm:spPr/>
    </dgm:pt>
    <dgm:pt modelId="{F5A3AFA1-2D22-46D4-B4E1-09E0AA9D8F15}" type="pres">
      <dgm:prSet presAssocID="{FE10FD3A-A687-45BB-A3BE-6A5E0DF7ED24}" presName="sibTrans" presStyleCnt="0"/>
      <dgm:spPr/>
    </dgm:pt>
    <dgm:pt modelId="{1D7601CB-8780-471A-A4F2-F4AB1B655180}" type="pres">
      <dgm:prSet presAssocID="{2005AB96-ABAC-4A5E-9CA7-D92D7843481D}" presName="compNode" presStyleCnt="0"/>
      <dgm:spPr/>
    </dgm:pt>
    <dgm:pt modelId="{FE60F575-9467-4DDE-83FA-B82D662F8A91}" type="pres">
      <dgm:prSet presAssocID="{2005AB96-ABAC-4A5E-9CA7-D92D7843481D}"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Battery Charging"/>
        </a:ext>
      </dgm:extLst>
    </dgm:pt>
    <dgm:pt modelId="{129B4039-94F3-4B83-A3E4-09AF1CC843CC}" type="pres">
      <dgm:prSet presAssocID="{2005AB96-ABAC-4A5E-9CA7-D92D7843481D}" presName="spaceRect" presStyleCnt="0"/>
      <dgm:spPr/>
    </dgm:pt>
    <dgm:pt modelId="{4C2296D4-B2D8-4CCB-8228-396E885385D8}" type="pres">
      <dgm:prSet presAssocID="{2005AB96-ABAC-4A5E-9CA7-D92D7843481D}" presName="textRect" presStyleLbl="revTx" presStyleIdx="3" presStyleCnt="6">
        <dgm:presLayoutVars>
          <dgm:chMax val="1"/>
          <dgm:chPref val="1"/>
        </dgm:presLayoutVars>
      </dgm:prSet>
      <dgm:spPr/>
    </dgm:pt>
    <dgm:pt modelId="{0CE217E1-5A54-4960-B6EC-F08EE0B78E95}" type="pres">
      <dgm:prSet presAssocID="{8C9E4577-3622-4B2E-9D40-211083D860E9}" presName="sibTrans" presStyleCnt="0"/>
      <dgm:spPr/>
    </dgm:pt>
    <dgm:pt modelId="{0D71114D-107D-4C6E-B4E9-B784A0145F7A}" type="pres">
      <dgm:prSet presAssocID="{966EA732-0632-4EAA-A36B-0FE52D7FA2D3}" presName="compNode" presStyleCnt="0"/>
      <dgm:spPr/>
    </dgm:pt>
    <dgm:pt modelId="{6DA79249-4C74-4106-813E-E401346250B4}" type="pres">
      <dgm:prSet presAssocID="{966EA732-0632-4EAA-A36B-0FE52D7FA2D3}"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Add"/>
        </a:ext>
      </dgm:extLst>
    </dgm:pt>
    <dgm:pt modelId="{63A2A0E6-6F30-46A5-A0F7-AF008C046257}" type="pres">
      <dgm:prSet presAssocID="{966EA732-0632-4EAA-A36B-0FE52D7FA2D3}" presName="spaceRect" presStyleCnt="0"/>
      <dgm:spPr/>
    </dgm:pt>
    <dgm:pt modelId="{6BE8A3E8-9122-4792-9505-9FD1AAAEFEBC}" type="pres">
      <dgm:prSet presAssocID="{966EA732-0632-4EAA-A36B-0FE52D7FA2D3}" presName="textRect" presStyleLbl="revTx" presStyleIdx="4" presStyleCnt="6">
        <dgm:presLayoutVars>
          <dgm:chMax val="1"/>
          <dgm:chPref val="1"/>
        </dgm:presLayoutVars>
      </dgm:prSet>
      <dgm:spPr/>
    </dgm:pt>
    <dgm:pt modelId="{19AB593B-A15E-480B-A26D-9CE3B210EA1D}" type="pres">
      <dgm:prSet presAssocID="{DB21634C-011C-465A-AD42-34D796977135}" presName="sibTrans" presStyleCnt="0"/>
      <dgm:spPr/>
    </dgm:pt>
    <dgm:pt modelId="{1CB5C607-DBA4-4450-ADEB-5360E0EFFDDA}" type="pres">
      <dgm:prSet presAssocID="{5D31865B-57C9-4E17-BFEB-DE5927EFBCE2}" presName="compNode" presStyleCnt="0"/>
      <dgm:spPr/>
    </dgm:pt>
    <dgm:pt modelId="{8AAAEA40-98C8-4BC1-B1B6-442881BFA13F}" type="pres">
      <dgm:prSet presAssocID="{5D31865B-57C9-4E17-BFEB-DE5927EFBCE2}"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Virtual RealityHeadset"/>
        </a:ext>
      </dgm:extLst>
    </dgm:pt>
    <dgm:pt modelId="{81472879-62A6-4AB0-BB72-372E44D6E0EA}" type="pres">
      <dgm:prSet presAssocID="{5D31865B-57C9-4E17-BFEB-DE5927EFBCE2}" presName="spaceRect" presStyleCnt="0"/>
      <dgm:spPr/>
    </dgm:pt>
    <dgm:pt modelId="{04E033FB-BA5D-48B2-A57A-B1A118DCDEE5}" type="pres">
      <dgm:prSet presAssocID="{5D31865B-57C9-4E17-BFEB-DE5927EFBCE2}" presName="textRect" presStyleLbl="revTx" presStyleIdx="5" presStyleCnt="6">
        <dgm:presLayoutVars>
          <dgm:chMax val="1"/>
          <dgm:chPref val="1"/>
        </dgm:presLayoutVars>
      </dgm:prSet>
      <dgm:spPr/>
    </dgm:pt>
  </dgm:ptLst>
  <dgm:cxnLst>
    <dgm:cxn modelId="{F9CC660F-A79B-4E2A-B911-3982003B6EA0}" type="presOf" srcId="{2005AB96-ABAC-4A5E-9CA7-D92D7843481D}" destId="{4C2296D4-B2D8-4CCB-8228-396E885385D8}" srcOrd="0" destOrd="0" presId="urn:microsoft.com/office/officeart/2018/2/layout/IconLabelList"/>
    <dgm:cxn modelId="{DC945E6F-CE42-4B63-9B05-30F19E73A696}" type="presOf" srcId="{A9C626E2-4708-4B44-A919-8D0C75AADEE3}" destId="{36848D65-3796-44BC-9E5C-6456F4932743}" srcOrd="0" destOrd="0" presId="urn:microsoft.com/office/officeart/2018/2/layout/IconLabelList"/>
    <dgm:cxn modelId="{1620DE72-988E-4632-BE82-35233B477DA9}" type="presOf" srcId="{4FDE89BD-14DC-4191-9877-45F2379EA5DB}" destId="{BDB109A7-6C57-46BC-BABA-6A1289B61F5B}" srcOrd="0" destOrd="0" presId="urn:microsoft.com/office/officeart/2018/2/layout/IconLabelList"/>
    <dgm:cxn modelId="{95027D78-F2CB-4481-AEF5-E50A5A603CE4}" type="presOf" srcId="{5D31865B-57C9-4E17-BFEB-DE5927EFBCE2}" destId="{04E033FB-BA5D-48B2-A57A-B1A118DCDEE5}" srcOrd="0" destOrd="0" presId="urn:microsoft.com/office/officeart/2018/2/layout/IconLabelList"/>
    <dgm:cxn modelId="{823F82A7-A0E5-4B8D-A7B3-1171821C7C57}" srcId="{4FDE89BD-14DC-4191-9877-45F2379EA5DB}" destId="{966EA732-0632-4EAA-A36B-0FE52D7FA2D3}" srcOrd="4" destOrd="0" parTransId="{16E3C322-E3D3-434D-BD26-5243FE08F7B0}" sibTransId="{DB21634C-011C-465A-AD42-34D796977135}"/>
    <dgm:cxn modelId="{5DB1E5B9-F4C4-4013-89AA-EA3A44041108}" type="presOf" srcId="{921635BA-64BA-4416-BA75-74D4EFC3B854}" destId="{FBF24273-6BCF-4DA3-9411-06E876D7CDD0}" srcOrd="0" destOrd="0" presId="urn:microsoft.com/office/officeart/2018/2/layout/IconLabelList"/>
    <dgm:cxn modelId="{49BE85C1-9A89-4B7A-9580-256EA8AF17A3}" srcId="{4FDE89BD-14DC-4191-9877-45F2379EA5DB}" destId="{5D31865B-57C9-4E17-BFEB-DE5927EFBCE2}" srcOrd="5" destOrd="0" parTransId="{FC96DC94-6002-49C4-A0C9-6B785908B9B8}" sibTransId="{DAEC4205-1892-4BA4-9FA9-7B33C79B6E90}"/>
    <dgm:cxn modelId="{EC095DC2-77AA-429D-94E9-60773514DAD1}" srcId="{4FDE89BD-14DC-4191-9877-45F2379EA5DB}" destId="{2005AB96-ABAC-4A5E-9CA7-D92D7843481D}" srcOrd="3" destOrd="0" parTransId="{7DCCE766-F506-43AF-84AF-E10A0E394460}" sibTransId="{8C9E4577-3622-4B2E-9D40-211083D860E9}"/>
    <dgm:cxn modelId="{7E49F1C2-7E38-4667-B156-8EDAB086FDB0}" srcId="{4FDE89BD-14DC-4191-9877-45F2379EA5DB}" destId="{EF84E950-2E53-4974-B9A1-D6A850330983}" srcOrd="2" destOrd="0" parTransId="{A9E533C8-C16B-427B-8AFC-53FC8408E086}" sibTransId="{FE10FD3A-A687-45BB-A3BE-6A5E0DF7ED24}"/>
    <dgm:cxn modelId="{B53F1FE4-C9EB-4535-BAE8-8451276B4485}" type="presOf" srcId="{966EA732-0632-4EAA-A36B-0FE52D7FA2D3}" destId="{6BE8A3E8-9122-4792-9505-9FD1AAAEFEBC}" srcOrd="0" destOrd="0" presId="urn:microsoft.com/office/officeart/2018/2/layout/IconLabelList"/>
    <dgm:cxn modelId="{175F13EC-28AB-4752-9F76-6FC918982424}" type="presOf" srcId="{EF84E950-2E53-4974-B9A1-D6A850330983}" destId="{9D459F8A-073D-4A7C-94C3-B4C7F7E43651}" srcOrd="0" destOrd="0" presId="urn:microsoft.com/office/officeart/2018/2/layout/IconLabelList"/>
    <dgm:cxn modelId="{6C3EF8F0-6EED-4612-A437-80DC7EDB9D05}" srcId="{4FDE89BD-14DC-4191-9877-45F2379EA5DB}" destId="{921635BA-64BA-4416-BA75-74D4EFC3B854}" srcOrd="0" destOrd="0" parTransId="{4D5C8CDF-120E-4314-8FBF-DA17863F1E46}" sibTransId="{E54DDEBD-5CA3-4DC1-8FFA-DE10ABAA2995}"/>
    <dgm:cxn modelId="{590687F9-C9B3-4EB5-AA22-E894957ABEDC}" srcId="{4FDE89BD-14DC-4191-9877-45F2379EA5DB}" destId="{A9C626E2-4708-4B44-A919-8D0C75AADEE3}" srcOrd="1" destOrd="0" parTransId="{6FEEECC3-33FA-439E-8586-9085D33FCC4E}" sibTransId="{93ECE70E-D012-4546-99E2-A6282208B5D0}"/>
    <dgm:cxn modelId="{F4586383-952A-4235-B5A7-0ABE13B606A9}" type="presParOf" srcId="{BDB109A7-6C57-46BC-BABA-6A1289B61F5B}" destId="{471F69F8-E941-4F50-8B09-B49C59A7BDBC}" srcOrd="0" destOrd="0" presId="urn:microsoft.com/office/officeart/2018/2/layout/IconLabelList"/>
    <dgm:cxn modelId="{9D236E42-9C44-4FB9-863F-A02841D6FDE8}" type="presParOf" srcId="{471F69F8-E941-4F50-8B09-B49C59A7BDBC}" destId="{29BF7003-9CAB-418F-B9B7-F7681500E1FD}" srcOrd="0" destOrd="0" presId="urn:microsoft.com/office/officeart/2018/2/layout/IconLabelList"/>
    <dgm:cxn modelId="{6BE44D80-89F7-4097-BEB0-EF158B210E9C}" type="presParOf" srcId="{471F69F8-E941-4F50-8B09-B49C59A7BDBC}" destId="{8A5A5343-A0DC-4576-8B5E-05C17D94279D}" srcOrd="1" destOrd="0" presId="urn:microsoft.com/office/officeart/2018/2/layout/IconLabelList"/>
    <dgm:cxn modelId="{B094B873-C03E-4417-8F77-4156FDBDAEF4}" type="presParOf" srcId="{471F69F8-E941-4F50-8B09-B49C59A7BDBC}" destId="{FBF24273-6BCF-4DA3-9411-06E876D7CDD0}" srcOrd="2" destOrd="0" presId="urn:microsoft.com/office/officeart/2018/2/layout/IconLabelList"/>
    <dgm:cxn modelId="{C6518962-6C3C-4704-88E7-58A805BBD45C}" type="presParOf" srcId="{BDB109A7-6C57-46BC-BABA-6A1289B61F5B}" destId="{2B5EDFDB-0B1C-4AE3-B269-A5930AB435D6}" srcOrd="1" destOrd="0" presId="urn:microsoft.com/office/officeart/2018/2/layout/IconLabelList"/>
    <dgm:cxn modelId="{C8226608-FD06-4D2A-B872-FCD9BB5E0B46}" type="presParOf" srcId="{BDB109A7-6C57-46BC-BABA-6A1289B61F5B}" destId="{EE7DC478-71AA-4747-BF1C-A7C89B2217FF}" srcOrd="2" destOrd="0" presId="urn:microsoft.com/office/officeart/2018/2/layout/IconLabelList"/>
    <dgm:cxn modelId="{49F0E353-575C-4FC7-85FA-C0D33F40F187}" type="presParOf" srcId="{EE7DC478-71AA-4747-BF1C-A7C89B2217FF}" destId="{1B60AD29-0EED-4807-A2D2-19F0500FA55F}" srcOrd="0" destOrd="0" presId="urn:microsoft.com/office/officeart/2018/2/layout/IconLabelList"/>
    <dgm:cxn modelId="{B3E57FF4-E163-4D70-A660-07B911E56B78}" type="presParOf" srcId="{EE7DC478-71AA-4747-BF1C-A7C89B2217FF}" destId="{94EBA2C0-CA13-4253-AD08-A3843C3D06AC}" srcOrd="1" destOrd="0" presId="urn:microsoft.com/office/officeart/2018/2/layout/IconLabelList"/>
    <dgm:cxn modelId="{23D9B901-D3FB-41E2-9246-CA7AFDB8FD8B}" type="presParOf" srcId="{EE7DC478-71AA-4747-BF1C-A7C89B2217FF}" destId="{36848D65-3796-44BC-9E5C-6456F4932743}" srcOrd="2" destOrd="0" presId="urn:microsoft.com/office/officeart/2018/2/layout/IconLabelList"/>
    <dgm:cxn modelId="{3703FF03-C8BA-417A-983F-1F34BDD7FEBF}" type="presParOf" srcId="{BDB109A7-6C57-46BC-BABA-6A1289B61F5B}" destId="{8F4D30E1-4385-4A9B-95ED-88F8E05074EE}" srcOrd="3" destOrd="0" presId="urn:microsoft.com/office/officeart/2018/2/layout/IconLabelList"/>
    <dgm:cxn modelId="{BCBA58D4-7809-4F60-BD32-C9C5E53AF450}" type="presParOf" srcId="{BDB109A7-6C57-46BC-BABA-6A1289B61F5B}" destId="{F8D8C6AA-D700-42B4-8861-48FD3F27FA0F}" srcOrd="4" destOrd="0" presId="urn:microsoft.com/office/officeart/2018/2/layout/IconLabelList"/>
    <dgm:cxn modelId="{B5F7E814-9BE5-4D51-9E39-512FD42E2F1C}" type="presParOf" srcId="{F8D8C6AA-D700-42B4-8861-48FD3F27FA0F}" destId="{F9693269-6BB0-48FF-95DE-ED0126B143D8}" srcOrd="0" destOrd="0" presId="urn:microsoft.com/office/officeart/2018/2/layout/IconLabelList"/>
    <dgm:cxn modelId="{AA39AE99-F2E9-442D-81E2-DFBF46620D55}" type="presParOf" srcId="{F8D8C6AA-D700-42B4-8861-48FD3F27FA0F}" destId="{7812EFF3-2298-439F-A661-B3E1B2D6223E}" srcOrd="1" destOrd="0" presId="urn:microsoft.com/office/officeart/2018/2/layout/IconLabelList"/>
    <dgm:cxn modelId="{E209CA30-E019-4DA8-A57C-F96FD0EDC5AE}" type="presParOf" srcId="{F8D8C6AA-D700-42B4-8861-48FD3F27FA0F}" destId="{9D459F8A-073D-4A7C-94C3-B4C7F7E43651}" srcOrd="2" destOrd="0" presId="urn:microsoft.com/office/officeart/2018/2/layout/IconLabelList"/>
    <dgm:cxn modelId="{7FF7EBDF-61FF-43C3-BC58-0606FD65C26D}" type="presParOf" srcId="{BDB109A7-6C57-46BC-BABA-6A1289B61F5B}" destId="{F5A3AFA1-2D22-46D4-B4E1-09E0AA9D8F15}" srcOrd="5" destOrd="0" presId="urn:microsoft.com/office/officeart/2018/2/layout/IconLabelList"/>
    <dgm:cxn modelId="{65F27F14-4FA7-413C-9C4A-CC207A618F25}" type="presParOf" srcId="{BDB109A7-6C57-46BC-BABA-6A1289B61F5B}" destId="{1D7601CB-8780-471A-A4F2-F4AB1B655180}" srcOrd="6" destOrd="0" presId="urn:microsoft.com/office/officeart/2018/2/layout/IconLabelList"/>
    <dgm:cxn modelId="{D5D563EF-E393-4941-BC8D-7345D213E118}" type="presParOf" srcId="{1D7601CB-8780-471A-A4F2-F4AB1B655180}" destId="{FE60F575-9467-4DDE-83FA-B82D662F8A91}" srcOrd="0" destOrd="0" presId="urn:microsoft.com/office/officeart/2018/2/layout/IconLabelList"/>
    <dgm:cxn modelId="{706BC3A4-ED22-4D08-9025-7818FA5F0C14}" type="presParOf" srcId="{1D7601CB-8780-471A-A4F2-F4AB1B655180}" destId="{129B4039-94F3-4B83-A3E4-09AF1CC843CC}" srcOrd="1" destOrd="0" presId="urn:microsoft.com/office/officeart/2018/2/layout/IconLabelList"/>
    <dgm:cxn modelId="{4D2890A0-8BE3-435D-8193-342DE7CE7E2A}" type="presParOf" srcId="{1D7601CB-8780-471A-A4F2-F4AB1B655180}" destId="{4C2296D4-B2D8-4CCB-8228-396E885385D8}" srcOrd="2" destOrd="0" presId="urn:microsoft.com/office/officeart/2018/2/layout/IconLabelList"/>
    <dgm:cxn modelId="{422CF931-8C19-4AAA-8437-C9128A5029BE}" type="presParOf" srcId="{BDB109A7-6C57-46BC-BABA-6A1289B61F5B}" destId="{0CE217E1-5A54-4960-B6EC-F08EE0B78E95}" srcOrd="7" destOrd="0" presId="urn:microsoft.com/office/officeart/2018/2/layout/IconLabelList"/>
    <dgm:cxn modelId="{066E2104-D965-4862-9048-8BC628DB6419}" type="presParOf" srcId="{BDB109A7-6C57-46BC-BABA-6A1289B61F5B}" destId="{0D71114D-107D-4C6E-B4E9-B784A0145F7A}" srcOrd="8" destOrd="0" presId="urn:microsoft.com/office/officeart/2018/2/layout/IconLabelList"/>
    <dgm:cxn modelId="{06988E05-E789-4D15-B42C-73990143D977}" type="presParOf" srcId="{0D71114D-107D-4C6E-B4E9-B784A0145F7A}" destId="{6DA79249-4C74-4106-813E-E401346250B4}" srcOrd="0" destOrd="0" presId="urn:microsoft.com/office/officeart/2018/2/layout/IconLabelList"/>
    <dgm:cxn modelId="{C2214850-CA67-42C2-A511-2D627A44653B}" type="presParOf" srcId="{0D71114D-107D-4C6E-B4E9-B784A0145F7A}" destId="{63A2A0E6-6F30-46A5-A0F7-AF008C046257}" srcOrd="1" destOrd="0" presId="urn:microsoft.com/office/officeart/2018/2/layout/IconLabelList"/>
    <dgm:cxn modelId="{6E78D2AE-DA9F-46B3-8CC4-7548788726AA}" type="presParOf" srcId="{0D71114D-107D-4C6E-B4E9-B784A0145F7A}" destId="{6BE8A3E8-9122-4792-9505-9FD1AAAEFEBC}" srcOrd="2" destOrd="0" presId="urn:microsoft.com/office/officeart/2018/2/layout/IconLabelList"/>
    <dgm:cxn modelId="{0BDFAD23-D95E-46EE-86A1-CEAC834A6166}" type="presParOf" srcId="{BDB109A7-6C57-46BC-BABA-6A1289B61F5B}" destId="{19AB593B-A15E-480B-A26D-9CE3B210EA1D}" srcOrd="9" destOrd="0" presId="urn:microsoft.com/office/officeart/2018/2/layout/IconLabelList"/>
    <dgm:cxn modelId="{4E400300-7699-425F-860A-90B996246088}" type="presParOf" srcId="{BDB109A7-6C57-46BC-BABA-6A1289B61F5B}" destId="{1CB5C607-DBA4-4450-ADEB-5360E0EFFDDA}" srcOrd="10" destOrd="0" presId="urn:microsoft.com/office/officeart/2018/2/layout/IconLabelList"/>
    <dgm:cxn modelId="{418A45C8-AF64-403D-9135-8A00AA4CE61B}" type="presParOf" srcId="{1CB5C607-DBA4-4450-ADEB-5360E0EFFDDA}" destId="{8AAAEA40-98C8-4BC1-B1B6-442881BFA13F}" srcOrd="0" destOrd="0" presId="urn:microsoft.com/office/officeart/2018/2/layout/IconLabelList"/>
    <dgm:cxn modelId="{6E60363F-5915-46CA-AF4F-3C281F262077}" type="presParOf" srcId="{1CB5C607-DBA4-4450-ADEB-5360E0EFFDDA}" destId="{81472879-62A6-4AB0-BB72-372E44D6E0EA}" srcOrd="1" destOrd="0" presId="urn:microsoft.com/office/officeart/2018/2/layout/IconLabelList"/>
    <dgm:cxn modelId="{804369A3-810F-489D-B397-6A8F02CDBF6A}" type="presParOf" srcId="{1CB5C607-DBA4-4450-ADEB-5360E0EFFDDA}" destId="{04E033FB-BA5D-48B2-A57A-B1A118DCDEE5}"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F4442A2-7494-4D4E-9C9C-FC6CD5D3EA24}" type="doc">
      <dgm:prSet loTypeId="urn:microsoft.com/office/officeart/2018/2/layout/Icon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594296B8-A360-4851-BCA0-BF7C1CFECF0F}">
      <dgm:prSet/>
      <dgm:spPr/>
      <dgm:t>
        <a:bodyPr/>
        <a:lstStyle/>
        <a:p>
          <a:pPr>
            <a:lnSpc>
              <a:spcPct val="100000"/>
            </a:lnSpc>
          </a:pPr>
          <a:r>
            <a:rPr lang="en-US"/>
            <a:t>Activity builds life quality</a:t>
          </a:r>
        </a:p>
      </dgm:t>
    </dgm:pt>
    <dgm:pt modelId="{5D5F740C-BA2E-4689-91CA-AFF17447A355}" type="parTrans" cxnId="{823C52E7-8558-4695-99CD-996E8F760333}">
      <dgm:prSet/>
      <dgm:spPr/>
      <dgm:t>
        <a:bodyPr/>
        <a:lstStyle/>
        <a:p>
          <a:endParaRPr lang="en-US"/>
        </a:p>
      </dgm:t>
    </dgm:pt>
    <dgm:pt modelId="{11833C7F-A4F6-4D64-87B6-116613273A5C}" type="sibTrans" cxnId="{823C52E7-8558-4695-99CD-996E8F760333}">
      <dgm:prSet/>
      <dgm:spPr/>
      <dgm:t>
        <a:bodyPr/>
        <a:lstStyle/>
        <a:p>
          <a:endParaRPr lang="en-US"/>
        </a:p>
      </dgm:t>
    </dgm:pt>
    <dgm:pt modelId="{4BD18F56-C2FD-4D7C-93E5-52D7662BBA69}">
      <dgm:prSet/>
      <dgm:spPr/>
      <dgm:t>
        <a:bodyPr/>
        <a:lstStyle/>
        <a:p>
          <a:pPr>
            <a:lnSpc>
              <a:spcPct val="100000"/>
            </a:lnSpc>
          </a:pPr>
          <a:r>
            <a:rPr lang="en-US"/>
            <a:t>Signal</a:t>
          </a:r>
        </a:p>
      </dgm:t>
    </dgm:pt>
    <dgm:pt modelId="{6F1CD001-51C9-451A-9AC5-2B26D62CB003}" type="parTrans" cxnId="{6B1BD3F1-7367-4548-B009-135163C39123}">
      <dgm:prSet/>
      <dgm:spPr/>
      <dgm:t>
        <a:bodyPr/>
        <a:lstStyle/>
        <a:p>
          <a:endParaRPr lang="en-US"/>
        </a:p>
      </dgm:t>
    </dgm:pt>
    <dgm:pt modelId="{C5A53D9F-EBE9-4F44-92CF-C6A20018957E}" type="sibTrans" cxnId="{6B1BD3F1-7367-4548-B009-135163C39123}">
      <dgm:prSet/>
      <dgm:spPr/>
      <dgm:t>
        <a:bodyPr/>
        <a:lstStyle/>
        <a:p>
          <a:endParaRPr lang="en-US"/>
        </a:p>
      </dgm:t>
    </dgm:pt>
    <dgm:pt modelId="{253642FB-5F2E-4F01-866C-AFF917143FC0}">
      <dgm:prSet/>
      <dgm:spPr/>
      <dgm:t>
        <a:bodyPr/>
        <a:lstStyle/>
        <a:p>
          <a:pPr>
            <a:lnSpc>
              <a:spcPct val="100000"/>
            </a:lnSpc>
          </a:pPr>
          <a:r>
            <a:rPr lang="en-US"/>
            <a:t>Goals</a:t>
          </a:r>
        </a:p>
      </dgm:t>
    </dgm:pt>
    <dgm:pt modelId="{4800C19A-E2E8-4D3E-9B9D-113910F65821}" type="parTrans" cxnId="{BFC84A87-183D-4053-9F4D-EE829307D48D}">
      <dgm:prSet/>
      <dgm:spPr/>
      <dgm:t>
        <a:bodyPr/>
        <a:lstStyle/>
        <a:p>
          <a:endParaRPr lang="en-US"/>
        </a:p>
      </dgm:t>
    </dgm:pt>
    <dgm:pt modelId="{E1B4B326-AE30-4948-B80F-0F765B027F23}" type="sibTrans" cxnId="{BFC84A87-183D-4053-9F4D-EE829307D48D}">
      <dgm:prSet/>
      <dgm:spPr/>
      <dgm:t>
        <a:bodyPr/>
        <a:lstStyle/>
        <a:p>
          <a:endParaRPr lang="en-US"/>
        </a:p>
      </dgm:t>
    </dgm:pt>
    <dgm:pt modelId="{546B8BEF-4C31-4851-B7AC-514B33125596}">
      <dgm:prSet/>
      <dgm:spPr/>
      <dgm:t>
        <a:bodyPr/>
        <a:lstStyle/>
        <a:p>
          <a:pPr>
            <a:lnSpc>
              <a:spcPct val="100000"/>
            </a:lnSpc>
          </a:pPr>
          <a:r>
            <a:rPr lang="en-US"/>
            <a:t>Inspire</a:t>
          </a:r>
        </a:p>
      </dgm:t>
    </dgm:pt>
    <dgm:pt modelId="{AFE914C1-3A9E-48C3-B5E4-24DD6A53CD14}" type="parTrans" cxnId="{2816B050-6B63-47A5-8AB3-E4B47E4F257D}">
      <dgm:prSet/>
      <dgm:spPr/>
      <dgm:t>
        <a:bodyPr/>
        <a:lstStyle/>
        <a:p>
          <a:endParaRPr lang="en-US"/>
        </a:p>
      </dgm:t>
    </dgm:pt>
    <dgm:pt modelId="{9F7B69A4-34B0-4C4F-8A0D-B84A133F15DC}" type="sibTrans" cxnId="{2816B050-6B63-47A5-8AB3-E4B47E4F257D}">
      <dgm:prSet/>
      <dgm:spPr/>
      <dgm:t>
        <a:bodyPr/>
        <a:lstStyle/>
        <a:p>
          <a:endParaRPr lang="en-US"/>
        </a:p>
      </dgm:t>
    </dgm:pt>
    <dgm:pt modelId="{B0574298-4DEC-469C-BC88-E91843D57555}">
      <dgm:prSet/>
      <dgm:spPr/>
      <dgm:t>
        <a:bodyPr/>
        <a:lstStyle/>
        <a:p>
          <a:pPr>
            <a:lnSpc>
              <a:spcPct val="100000"/>
            </a:lnSpc>
          </a:pPr>
          <a:r>
            <a:rPr lang="en-US"/>
            <a:t>Measure</a:t>
          </a:r>
        </a:p>
      </dgm:t>
    </dgm:pt>
    <dgm:pt modelId="{C3BD103A-C0EE-4489-980B-BDAF727F4EAD}" type="parTrans" cxnId="{EBCE4317-73A2-47BD-8AF8-BF0804035261}">
      <dgm:prSet/>
      <dgm:spPr/>
      <dgm:t>
        <a:bodyPr/>
        <a:lstStyle/>
        <a:p>
          <a:endParaRPr lang="en-US"/>
        </a:p>
      </dgm:t>
    </dgm:pt>
    <dgm:pt modelId="{375846BD-D9CA-41FF-BA9B-CCB3F47F2AA8}" type="sibTrans" cxnId="{EBCE4317-73A2-47BD-8AF8-BF0804035261}">
      <dgm:prSet/>
      <dgm:spPr/>
      <dgm:t>
        <a:bodyPr/>
        <a:lstStyle/>
        <a:p>
          <a:endParaRPr lang="en-US"/>
        </a:p>
      </dgm:t>
    </dgm:pt>
    <dgm:pt modelId="{3432F6D3-4371-4D6F-9A09-C4C30777AE89}" type="pres">
      <dgm:prSet presAssocID="{2F4442A2-7494-4D4E-9C9C-FC6CD5D3EA24}" presName="root" presStyleCnt="0">
        <dgm:presLayoutVars>
          <dgm:dir/>
          <dgm:resizeHandles val="exact"/>
        </dgm:presLayoutVars>
      </dgm:prSet>
      <dgm:spPr/>
    </dgm:pt>
    <dgm:pt modelId="{AD35E3FE-817C-4DD5-8DFD-DE7367C75E93}" type="pres">
      <dgm:prSet presAssocID="{594296B8-A360-4851-BCA0-BF7C1CFECF0F}" presName="compNode" presStyleCnt="0"/>
      <dgm:spPr/>
    </dgm:pt>
    <dgm:pt modelId="{00007F09-6B0E-4018-97E5-84B51BE2CAB0}" type="pres">
      <dgm:prSet presAssocID="{594296B8-A360-4851-BCA0-BF7C1CFECF0F}"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Run"/>
        </a:ext>
      </dgm:extLst>
    </dgm:pt>
    <dgm:pt modelId="{3AAC6AC4-9CBF-407E-B1DC-6FB722BD7720}" type="pres">
      <dgm:prSet presAssocID="{594296B8-A360-4851-BCA0-BF7C1CFECF0F}" presName="spaceRect" presStyleCnt="0"/>
      <dgm:spPr/>
    </dgm:pt>
    <dgm:pt modelId="{14FF0466-FEE5-4026-BE32-EC169466AA42}" type="pres">
      <dgm:prSet presAssocID="{594296B8-A360-4851-BCA0-BF7C1CFECF0F}" presName="textRect" presStyleLbl="revTx" presStyleIdx="0" presStyleCnt="5">
        <dgm:presLayoutVars>
          <dgm:chMax val="1"/>
          <dgm:chPref val="1"/>
        </dgm:presLayoutVars>
      </dgm:prSet>
      <dgm:spPr/>
    </dgm:pt>
    <dgm:pt modelId="{A2B5BF72-8EC7-43E8-9525-5380DF1E51E7}" type="pres">
      <dgm:prSet presAssocID="{11833C7F-A4F6-4D64-87B6-116613273A5C}" presName="sibTrans" presStyleCnt="0"/>
      <dgm:spPr/>
    </dgm:pt>
    <dgm:pt modelId="{2DC3A2D2-8B92-4D8B-A95C-3E4A6F241612}" type="pres">
      <dgm:prSet presAssocID="{4BD18F56-C2FD-4D7C-93E5-52D7662BBA69}" presName="compNode" presStyleCnt="0"/>
      <dgm:spPr/>
    </dgm:pt>
    <dgm:pt modelId="{0F6E12F7-E134-4CF6-8B65-112ED29292A0}" type="pres">
      <dgm:prSet presAssocID="{4BD18F56-C2FD-4D7C-93E5-52D7662BBA69}"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ignal"/>
        </a:ext>
      </dgm:extLst>
    </dgm:pt>
    <dgm:pt modelId="{C2FF1134-FC02-4BDB-B00A-0F865CB5C4AD}" type="pres">
      <dgm:prSet presAssocID="{4BD18F56-C2FD-4D7C-93E5-52D7662BBA69}" presName="spaceRect" presStyleCnt="0"/>
      <dgm:spPr/>
    </dgm:pt>
    <dgm:pt modelId="{E9F9542B-796A-411F-94D1-C5CDC4674336}" type="pres">
      <dgm:prSet presAssocID="{4BD18F56-C2FD-4D7C-93E5-52D7662BBA69}" presName="textRect" presStyleLbl="revTx" presStyleIdx="1" presStyleCnt="5">
        <dgm:presLayoutVars>
          <dgm:chMax val="1"/>
          <dgm:chPref val="1"/>
        </dgm:presLayoutVars>
      </dgm:prSet>
      <dgm:spPr/>
    </dgm:pt>
    <dgm:pt modelId="{C5AF9A19-A27E-4932-A0E4-B73C884863E7}" type="pres">
      <dgm:prSet presAssocID="{C5A53D9F-EBE9-4F44-92CF-C6A20018957E}" presName="sibTrans" presStyleCnt="0"/>
      <dgm:spPr/>
    </dgm:pt>
    <dgm:pt modelId="{A94694C5-8F3C-483C-943C-8CAD9D01DCCD}" type="pres">
      <dgm:prSet presAssocID="{253642FB-5F2E-4F01-866C-AFF917143FC0}" presName="compNode" presStyleCnt="0"/>
      <dgm:spPr/>
    </dgm:pt>
    <dgm:pt modelId="{6EE1E535-8F57-4616-A717-5B74E057E54D}" type="pres">
      <dgm:prSet presAssocID="{253642FB-5F2E-4F01-866C-AFF917143FC0}"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Bullseye"/>
        </a:ext>
      </dgm:extLst>
    </dgm:pt>
    <dgm:pt modelId="{E8E3BCA9-7BCF-49E5-B62E-0DE2453D2706}" type="pres">
      <dgm:prSet presAssocID="{253642FB-5F2E-4F01-866C-AFF917143FC0}" presName="spaceRect" presStyleCnt="0"/>
      <dgm:spPr/>
    </dgm:pt>
    <dgm:pt modelId="{EABCC984-AA60-431E-878B-182417874438}" type="pres">
      <dgm:prSet presAssocID="{253642FB-5F2E-4F01-866C-AFF917143FC0}" presName="textRect" presStyleLbl="revTx" presStyleIdx="2" presStyleCnt="5">
        <dgm:presLayoutVars>
          <dgm:chMax val="1"/>
          <dgm:chPref val="1"/>
        </dgm:presLayoutVars>
      </dgm:prSet>
      <dgm:spPr/>
    </dgm:pt>
    <dgm:pt modelId="{ABF04D69-6733-4E07-9360-A1036A19ACCA}" type="pres">
      <dgm:prSet presAssocID="{E1B4B326-AE30-4948-B80F-0F765B027F23}" presName="sibTrans" presStyleCnt="0"/>
      <dgm:spPr/>
    </dgm:pt>
    <dgm:pt modelId="{AE5D88D5-3F05-4FB8-966E-B251B9AACD5B}" type="pres">
      <dgm:prSet presAssocID="{546B8BEF-4C31-4851-B7AC-514B33125596}" presName="compNode" presStyleCnt="0"/>
      <dgm:spPr/>
    </dgm:pt>
    <dgm:pt modelId="{A3ED3E68-719A-4DB4-9A15-A3B2CDD2DD56}" type="pres">
      <dgm:prSet presAssocID="{546B8BEF-4C31-4851-B7AC-514B33125596}"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Lightbulb"/>
        </a:ext>
      </dgm:extLst>
    </dgm:pt>
    <dgm:pt modelId="{DAAE62F7-3FC2-4FD6-82C7-F1F0400EC1F8}" type="pres">
      <dgm:prSet presAssocID="{546B8BEF-4C31-4851-B7AC-514B33125596}" presName="spaceRect" presStyleCnt="0"/>
      <dgm:spPr/>
    </dgm:pt>
    <dgm:pt modelId="{AF803D17-5FCA-43BD-A2AD-CFF3FAF0AB08}" type="pres">
      <dgm:prSet presAssocID="{546B8BEF-4C31-4851-B7AC-514B33125596}" presName="textRect" presStyleLbl="revTx" presStyleIdx="3" presStyleCnt="5">
        <dgm:presLayoutVars>
          <dgm:chMax val="1"/>
          <dgm:chPref val="1"/>
        </dgm:presLayoutVars>
      </dgm:prSet>
      <dgm:spPr/>
    </dgm:pt>
    <dgm:pt modelId="{2F2D2FBC-1CF5-4DC0-ACB5-F313EB643DD5}" type="pres">
      <dgm:prSet presAssocID="{9F7B69A4-34B0-4C4F-8A0D-B84A133F15DC}" presName="sibTrans" presStyleCnt="0"/>
      <dgm:spPr/>
    </dgm:pt>
    <dgm:pt modelId="{574146FD-0924-4C4C-906B-FC3972E7767C}" type="pres">
      <dgm:prSet presAssocID="{B0574298-4DEC-469C-BC88-E91843D57555}" presName="compNode" presStyleCnt="0"/>
      <dgm:spPr/>
    </dgm:pt>
    <dgm:pt modelId="{969F2222-3DC9-45E6-98F7-0C6F0E1768A3}" type="pres">
      <dgm:prSet presAssocID="{B0574298-4DEC-469C-BC88-E91843D57555}"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Scale"/>
        </a:ext>
      </dgm:extLst>
    </dgm:pt>
    <dgm:pt modelId="{82B2014F-3FC6-4A07-A722-3414BD1D2E43}" type="pres">
      <dgm:prSet presAssocID="{B0574298-4DEC-469C-BC88-E91843D57555}" presName="spaceRect" presStyleCnt="0"/>
      <dgm:spPr/>
    </dgm:pt>
    <dgm:pt modelId="{E3D29057-4C4B-4196-869E-248978798408}" type="pres">
      <dgm:prSet presAssocID="{B0574298-4DEC-469C-BC88-E91843D57555}" presName="textRect" presStyleLbl="revTx" presStyleIdx="4" presStyleCnt="5">
        <dgm:presLayoutVars>
          <dgm:chMax val="1"/>
          <dgm:chPref val="1"/>
        </dgm:presLayoutVars>
      </dgm:prSet>
      <dgm:spPr/>
    </dgm:pt>
  </dgm:ptLst>
  <dgm:cxnLst>
    <dgm:cxn modelId="{EBCE4317-73A2-47BD-8AF8-BF0804035261}" srcId="{2F4442A2-7494-4D4E-9C9C-FC6CD5D3EA24}" destId="{B0574298-4DEC-469C-BC88-E91843D57555}" srcOrd="4" destOrd="0" parTransId="{C3BD103A-C0EE-4489-980B-BDAF727F4EAD}" sibTransId="{375846BD-D9CA-41FF-BA9B-CCB3F47F2AA8}"/>
    <dgm:cxn modelId="{AD406A43-3FE2-4BEC-9175-2B1E69FD3173}" type="presOf" srcId="{253642FB-5F2E-4F01-866C-AFF917143FC0}" destId="{EABCC984-AA60-431E-878B-182417874438}" srcOrd="0" destOrd="0" presId="urn:microsoft.com/office/officeart/2018/2/layout/IconLabelList"/>
    <dgm:cxn modelId="{CD432F45-EA87-47DF-9620-BDA58C64180A}" type="presOf" srcId="{2F4442A2-7494-4D4E-9C9C-FC6CD5D3EA24}" destId="{3432F6D3-4371-4D6F-9A09-C4C30777AE89}" srcOrd="0" destOrd="0" presId="urn:microsoft.com/office/officeart/2018/2/layout/IconLabelList"/>
    <dgm:cxn modelId="{2816B050-6B63-47A5-8AB3-E4B47E4F257D}" srcId="{2F4442A2-7494-4D4E-9C9C-FC6CD5D3EA24}" destId="{546B8BEF-4C31-4851-B7AC-514B33125596}" srcOrd="3" destOrd="0" parTransId="{AFE914C1-3A9E-48C3-B5E4-24DD6A53CD14}" sibTransId="{9F7B69A4-34B0-4C4F-8A0D-B84A133F15DC}"/>
    <dgm:cxn modelId="{0B51BA51-99D3-473F-A4DC-282A2F4325CF}" type="presOf" srcId="{4BD18F56-C2FD-4D7C-93E5-52D7662BBA69}" destId="{E9F9542B-796A-411F-94D1-C5CDC4674336}" srcOrd="0" destOrd="0" presId="urn:microsoft.com/office/officeart/2018/2/layout/IconLabelList"/>
    <dgm:cxn modelId="{BFC84A87-183D-4053-9F4D-EE829307D48D}" srcId="{2F4442A2-7494-4D4E-9C9C-FC6CD5D3EA24}" destId="{253642FB-5F2E-4F01-866C-AFF917143FC0}" srcOrd="2" destOrd="0" parTransId="{4800C19A-E2E8-4D3E-9B9D-113910F65821}" sibTransId="{E1B4B326-AE30-4948-B80F-0F765B027F23}"/>
    <dgm:cxn modelId="{5A4C918C-B803-4258-88A8-BAAD2A268D80}" type="presOf" srcId="{B0574298-4DEC-469C-BC88-E91843D57555}" destId="{E3D29057-4C4B-4196-869E-248978798408}" srcOrd="0" destOrd="0" presId="urn:microsoft.com/office/officeart/2018/2/layout/IconLabelList"/>
    <dgm:cxn modelId="{4445CEBB-378E-44F8-BFEF-826372976859}" type="presOf" srcId="{594296B8-A360-4851-BCA0-BF7C1CFECF0F}" destId="{14FF0466-FEE5-4026-BE32-EC169466AA42}" srcOrd="0" destOrd="0" presId="urn:microsoft.com/office/officeart/2018/2/layout/IconLabelList"/>
    <dgm:cxn modelId="{823C52E7-8558-4695-99CD-996E8F760333}" srcId="{2F4442A2-7494-4D4E-9C9C-FC6CD5D3EA24}" destId="{594296B8-A360-4851-BCA0-BF7C1CFECF0F}" srcOrd="0" destOrd="0" parTransId="{5D5F740C-BA2E-4689-91CA-AFF17447A355}" sibTransId="{11833C7F-A4F6-4D64-87B6-116613273A5C}"/>
    <dgm:cxn modelId="{6B1BD3F1-7367-4548-B009-135163C39123}" srcId="{2F4442A2-7494-4D4E-9C9C-FC6CD5D3EA24}" destId="{4BD18F56-C2FD-4D7C-93E5-52D7662BBA69}" srcOrd="1" destOrd="0" parTransId="{6F1CD001-51C9-451A-9AC5-2B26D62CB003}" sibTransId="{C5A53D9F-EBE9-4F44-92CF-C6A20018957E}"/>
    <dgm:cxn modelId="{C918E4FB-649D-4AA5-A911-EF8C2414EE4E}" type="presOf" srcId="{546B8BEF-4C31-4851-B7AC-514B33125596}" destId="{AF803D17-5FCA-43BD-A2AD-CFF3FAF0AB08}" srcOrd="0" destOrd="0" presId="urn:microsoft.com/office/officeart/2018/2/layout/IconLabelList"/>
    <dgm:cxn modelId="{4575F122-3DDE-4945-A704-97776E6331E2}" type="presParOf" srcId="{3432F6D3-4371-4D6F-9A09-C4C30777AE89}" destId="{AD35E3FE-817C-4DD5-8DFD-DE7367C75E93}" srcOrd="0" destOrd="0" presId="urn:microsoft.com/office/officeart/2018/2/layout/IconLabelList"/>
    <dgm:cxn modelId="{114E93C9-633A-463F-B830-D10C66D5B083}" type="presParOf" srcId="{AD35E3FE-817C-4DD5-8DFD-DE7367C75E93}" destId="{00007F09-6B0E-4018-97E5-84B51BE2CAB0}" srcOrd="0" destOrd="0" presId="urn:microsoft.com/office/officeart/2018/2/layout/IconLabelList"/>
    <dgm:cxn modelId="{714218A8-6141-412C-9B97-A685A64DCDE5}" type="presParOf" srcId="{AD35E3FE-817C-4DD5-8DFD-DE7367C75E93}" destId="{3AAC6AC4-9CBF-407E-B1DC-6FB722BD7720}" srcOrd="1" destOrd="0" presId="urn:microsoft.com/office/officeart/2018/2/layout/IconLabelList"/>
    <dgm:cxn modelId="{2807F0B7-E10C-407F-A12A-04F504BC0C88}" type="presParOf" srcId="{AD35E3FE-817C-4DD5-8DFD-DE7367C75E93}" destId="{14FF0466-FEE5-4026-BE32-EC169466AA42}" srcOrd="2" destOrd="0" presId="urn:microsoft.com/office/officeart/2018/2/layout/IconLabelList"/>
    <dgm:cxn modelId="{CA16262D-2474-4D7C-9C94-8AF96E4F025E}" type="presParOf" srcId="{3432F6D3-4371-4D6F-9A09-C4C30777AE89}" destId="{A2B5BF72-8EC7-43E8-9525-5380DF1E51E7}" srcOrd="1" destOrd="0" presId="urn:microsoft.com/office/officeart/2018/2/layout/IconLabelList"/>
    <dgm:cxn modelId="{9973B342-35F7-4003-9E71-8C0EB01C7F5F}" type="presParOf" srcId="{3432F6D3-4371-4D6F-9A09-C4C30777AE89}" destId="{2DC3A2D2-8B92-4D8B-A95C-3E4A6F241612}" srcOrd="2" destOrd="0" presId="urn:microsoft.com/office/officeart/2018/2/layout/IconLabelList"/>
    <dgm:cxn modelId="{74D96F39-2E77-474A-8524-DAF138D4F2AC}" type="presParOf" srcId="{2DC3A2D2-8B92-4D8B-A95C-3E4A6F241612}" destId="{0F6E12F7-E134-4CF6-8B65-112ED29292A0}" srcOrd="0" destOrd="0" presId="urn:microsoft.com/office/officeart/2018/2/layout/IconLabelList"/>
    <dgm:cxn modelId="{CEDE9891-971A-416F-A0D0-B2536158743D}" type="presParOf" srcId="{2DC3A2D2-8B92-4D8B-A95C-3E4A6F241612}" destId="{C2FF1134-FC02-4BDB-B00A-0F865CB5C4AD}" srcOrd="1" destOrd="0" presId="urn:microsoft.com/office/officeart/2018/2/layout/IconLabelList"/>
    <dgm:cxn modelId="{6953F8F6-CEB5-4505-94AE-073AEF7E5F7F}" type="presParOf" srcId="{2DC3A2D2-8B92-4D8B-A95C-3E4A6F241612}" destId="{E9F9542B-796A-411F-94D1-C5CDC4674336}" srcOrd="2" destOrd="0" presId="urn:microsoft.com/office/officeart/2018/2/layout/IconLabelList"/>
    <dgm:cxn modelId="{D7DF318C-8EB5-4B5B-A652-B7CA98037CEA}" type="presParOf" srcId="{3432F6D3-4371-4D6F-9A09-C4C30777AE89}" destId="{C5AF9A19-A27E-4932-A0E4-B73C884863E7}" srcOrd="3" destOrd="0" presId="urn:microsoft.com/office/officeart/2018/2/layout/IconLabelList"/>
    <dgm:cxn modelId="{1318706E-0E2A-4F16-8ED9-741E222B1891}" type="presParOf" srcId="{3432F6D3-4371-4D6F-9A09-C4C30777AE89}" destId="{A94694C5-8F3C-483C-943C-8CAD9D01DCCD}" srcOrd="4" destOrd="0" presId="urn:microsoft.com/office/officeart/2018/2/layout/IconLabelList"/>
    <dgm:cxn modelId="{11260199-0424-40F1-8306-32807191576D}" type="presParOf" srcId="{A94694C5-8F3C-483C-943C-8CAD9D01DCCD}" destId="{6EE1E535-8F57-4616-A717-5B74E057E54D}" srcOrd="0" destOrd="0" presId="urn:microsoft.com/office/officeart/2018/2/layout/IconLabelList"/>
    <dgm:cxn modelId="{7C0E245F-7F2A-4995-A32D-365EFC9705A1}" type="presParOf" srcId="{A94694C5-8F3C-483C-943C-8CAD9D01DCCD}" destId="{E8E3BCA9-7BCF-49E5-B62E-0DE2453D2706}" srcOrd="1" destOrd="0" presId="urn:microsoft.com/office/officeart/2018/2/layout/IconLabelList"/>
    <dgm:cxn modelId="{ECBEF073-1C6B-4E82-A1DD-2CA8F4C3A386}" type="presParOf" srcId="{A94694C5-8F3C-483C-943C-8CAD9D01DCCD}" destId="{EABCC984-AA60-431E-878B-182417874438}" srcOrd="2" destOrd="0" presId="urn:microsoft.com/office/officeart/2018/2/layout/IconLabelList"/>
    <dgm:cxn modelId="{9914D89F-A8A7-49C6-B39D-83A67B547F35}" type="presParOf" srcId="{3432F6D3-4371-4D6F-9A09-C4C30777AE89}" destId="{ABF04D69-6733-4E07-9360-A1036A19ACCA}" srcOrd="5" destOrd="0" presId="urn:microsoft.com/office/officeart/2018/2/layout/IconLabelList"/>
    <dgm:cxn modelId="{57A1E4FF-B45B-4A16-94A0-4532A8D8D263}" type="presParOf" srcId="{3432F6D3-4371-4D6F-9A09-C4C30777AE89}" destId="{AE5D88D5-3F05-4FB8-966E-B251B9AACD5B}" srcOrd="6" destOrd="0" presId="urn:microsoft.com/office/officeart/2018/2/layout/IconLabelList"/>
    <dgm:cxn modelId="{7BCEB0BA-7AD4-47C9-A2F6-17723B183C0C}" type="presParOf" srcId="{AE5D88D5-3F05-4FB8-966E-B251B9AACD5B}" destId="{A3ED3E68-719A-4DB4-9A15-A3B2CDD2DD56}" srcOrd="0" destOrd="0" presId="urn:microsoft.com/office/officeart/2018/2/layout/IconLabelList"/>
    <dgm:cxn modelId="{CAF35778-BC72-4E91-B5FE-FA4A56CC33DF}" type="presParOf" srcId="{AE5D88D5-3F05-4FB8-966E-B251B9AACD5B}" destId="{DAAE62F7-3FC2-4FD6-82C7-F1F0400EC1F8}" srcOrd="1" destOrd="0" presId="urn:microsoft.com/office/officeart/2018/2/layout/IconLabelList"/>
    <dgm:cxn modelId="{787CE267-9E76-4000-B356-503C89B836D2}" type="presParOf" srcId="{AE5D88D5-3F05-4FB8-966E-B251B9AACD5B}" destId="{AF803D17-5FCA-43BD-A2AD-CFF3FAF0AB08}" srcOrd="2" destOrd="0" presId="urn:microsoft.com/office/officeart/2018/2/layout/IconLabelList"/>
    <dgm:cxn modelId="{B86CD796-6051-49DF-A50A-72A226444E89}" type="presParOf" srcId="{3432F6D3-4371-4D6F-9A09-C4C30777AE89}" destId="{2F2D2FBC-1CF5-4DC0-ACB5-F313EB643DD5}" srcOrd="7" destOrd="0" presId="urn:microsoft.com/office/officeart/2018/2/layout/IconLabelList"/>
    <dgm:cxn modelId="{DA55BF7C-CD16-4C03-955B-1A4032C6A0A0}" type="presParOf" srcId="{3432F6D3-4371-4D6F-9A09-C4C30777AE89}" destId="{574146FD-0924-4C4C-906B-FC3972E7767C}" srcOrd="8" destOrd="0" presId="urn:microsoft.com/office/officeart/2018/2/layout/IconLabelList"/>
    <dgm:cxn modelId="{619F5478-A62E-419E-9EC4-DE36350CB0FC}" type="presParOf" srcId="{574146FD-0924-4C4C-906B-FC3972E7767C}" destId="{969F2222-3DC9-45E6-98F7-0C6F0E1768A3}" srcOrd="0" destOrd="0" presId="urn:microsoft.com/office/officeart/2018/2/layout/IconLabelList"/>
    <dgm:cxn modelId="{7FE48A9C-98D5-435A-8979-7053F1BBE985}" type="presParOf" srcId="{574146FD-0924-4C4C-906B-FC3972E7767C}" destId="{82B2014F-3FC6-4A07-A722-3414BD1D2E43}" srcOrd="1" destOrd="0" presId="urn:microsoft.com/office/officeart/2018/2/layout/IconLabelList"/>
    <dgm:cxn modelId="{60A8FB97-3DB8-4EC8-9473-71FBA62FA30F}" type="presParOf" srcId="{574146FD-0924-4C4C-906B-FC3972E7767C}" destId="{E3D29057-4C4B-4196-869E-248978798408}"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5BDF87-91D6-4659-9354-CA477B62D99D}">
      <dsp:nvSpPr>
        <dsp:cNvPr id="0" name=""/>
        <dsp:cNvSpPr/>
      </dsp:nvSpPr>
      <dsp:spPr>
        <a:xfrm>
          <a:off x="947715" y="158"/>
          <a:ext cx="723779" cy="723779"/>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A986F9F-0ECC-4885-9A1D-E1C553281179}">
      <dsp:nvSpPr>
        <dsp:cNvPr id="0" name=""/>
        <dsp:cNvSpPr/>
      </dsp:nvSpPr>
      <dsp:spPr>
        <a:xfrm>
          <a:off x="1101963" y="154406"/>
          <a:ext cx="415283" cy="41528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239C335-3553-4746-8AA7-2A8368E90884}">
      <dsp:nvSpPr>
        <dsp:cNvPr id="0" name=""/>
        <dsp:cNvSpPr/>
      </dsp:nvSpPr>
      <dsp:spPr>
        <a:xfrm>
          <a:off x="716343" y="949377"/>
          <a:ext cx="1186523" cy="4746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dirty="0"/>
            <a:t>1.Question</a:t>
          </a:r>
        </a:p>
      </dsp:txBody>
      <dsp:txXfrm>
        <a:off x="716343" y="949377"/>
        <a:ext cx="1186523" cy="474609"/>
      </dsp:txXfrm>
    </dsp:sp>
    <dsp:sp modelId="{64A6D89A-003B-449B-8568-C59563B392F0}">
      <dsp:nvSpPr>
        <dsp:cNvPr id="0" name=""/>
        <dsp:cNvSpPr/>
      </dsp:nvSpPr>
      <dsp:spPr>
        <a:xfrm>
          <a:off x="2341880" y="158"/>
          <a:ext cx="723779" cy="723779"/>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D606A95-7068-4031-BB99-42753B4AB91B}">
      <dsp:nvSpPr>
        <dsp:cNvPr id="0" name=""/>
        <dsp:cNvSpPr/>
      </dsp:nvSpPr>
      <dsp:spPr>
        <a:xfrm>
          <a:off x="2496128" y="154406"/>
          <a:ext cx="415283" cy="41528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CC7F64C-49EE-4646-AB7F-A5A16BF9CDCA}">
      <dsp:nvSpPr>
        <dsp:cNvPr id="0" name=""/>
        <dsp:cNvSpPr/>
      </dsp:nvSpPr>
      <dsp:spPr>
        <a:xfrm>
          <a:off x="2110508" y="949377"/>
          <a:ext cx="1186523" cy="4746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dirty="0"/>
            <a:t>2.Business Task</a:t>
          </a:r>
        </a:p>
      </dsp:txBody>
      <dsp:txXfrm>
        <a:off x="2110508" y="949377"/>
        <a:ext cx="1186523" cy="474609"/>
      </dsp:txXfrm>
    </dsp:sp>
    <dsp:sp modelId="{4585C74B-23D9-4CD9-BC84-90DBBE2348F5}">
      <dsp:nvSpPr>
        <dsp:cNvPr id="0" name=""/>
        <dsp:cNvSpPr/>
      </dsp:nvSpPr>
      <dsp:spPr>
        <a:xfrm>
          <a:off x="3736045" y="158"/>
          <a:ext cx="723779" cy="723779"/>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9A7BA1B-7CF2-4783-B692-100D28EFE4D3}">
      <dsp:nvSpPr>
        <dsp:cNvPr id="0" name=""/>
        <dsp:cNvSpPr/>
      </dsp:nvSpPr>
      <dsp:spPr>
        <a:xfrm>
          <a:off x="3890293" y="154406"/>
          <a:ext cx="415283" cy="41528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548CBE9-B34B-46C1-BAB0-020137329EEF}">
      <dsp:nvSpPr>
        <dsp:cNvPr id="0" name=""/>
        <dsp:cNvSpPr/>
      </dsp:nvSpPr>
      <dsp:spPr>
        <a:xfrm>
          <a:off x="3504673" y="949377"/>
          <a:ext cx="1186523" cy="4746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dirty="0"/>
            <a:t>3.Data collection</a:t>
          </a:r>
        </a:p>
      </dsp:txBody>
      <dsp:txXfrm>
        <a:off x="3504673" y="949377"/>
        <a:ext cx="1186523" cy="474609"/>
      </dsp:txXfrm>
    </dsp:sp>
    <dsp:sp modelId="{753EFFFD-5EAE-4DCA-9472-4B674986D754}">
      <dsp:nvSpPr>
        <dsp:cNvPr id="0" name=""/>
        <dsp:cNvSpPr/>
      </dsp:nvSpPr>
      <dsp:spPr>
        <a:xfrm>
          <a:off x="5130210" y="158"/>
          <a:ext cx="723779" cy="723779"/>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26B31D7-6650-4CA8-9287-920E2DCC4662}">
      <dsp:nvSpPr>
        <dsp:cNvPr id="0" name=""/>
        <dsp:cNvSpPr/>
      </dsp:nvSpPr>
      <dsp:spPr>
        <a:xfrm>
          <a:off x="5284458" y="154406"/>
          <a:ext cx="415283" cy="41528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550B576-6037-4D7E-8046-66411C4C1030}">
      <dsp:nvSpPr>
        <dsp:cNvPr id="0" name=""/>
        <dsp:cNvSpPr/>
      </dsp:nvSpPr>
      <dsp:spPr>
        <a:xfrm>
          <a:off x="4898838" y="949377"/>
          <a:ext cx="1186523" cy="4746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dirty="0"/>
            <a:t>4.Data Preparation</a:t>
          </a:r>
        </a:p>
      </dsp:txBody>
      <dsp:txXfrm>
        <a:off x="4898838" y="949377"/>
        <a:ext cx="1186523" cy="474609"/>
      </dsp:txXfrm>
    </dsp:sp>
    <dsp:sp modelId="{D3D42ABA-746E-4D85-8AFF-E9C5A7F00A21}">
      <dsp:nvSpPr>
        <dsp:cNvPr id="0" name=""/>
        <dsp:cNvSpPr/>
      </dsp:nvSpPr>
      <dsp:spPr>
        <a:xfrm>
          <a:off x="6524375" y="158"/>
          <a:ext cx="723779" cy="723779"/>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D948BC8-8DF0-4A97-98DD-A1AF17F9CED1}">
      <dsp:nvSpPr>
        <dsp:cNvPr id="0" name=""/>
        <dsp:cNvSpPr/>
      </dsp:nvSpPr>
      <dsp:spPr>
        <a:xfrm>
          <a:off x="6678623" y="154406"/>
          <a:ext cx="415283" cy="415283"/>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90FF16E-2856-4585-9475-0917EF57F213}">
      <dsp:nvSpPr>
        <dsp:cNvPr id="0" name=""/>
        <dsp:cNvSpPr/>
      </dsp:nvSpPr>
      <dsp:spPr>
        <a:xfrm>
          <a:off x="6293003" y="949377"/>
          <a:ext cx="1186523" cy="4746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dirty="0"/>
            <a:t>5.Data Analysis/ Conclusions</a:t>
          </a:r>
        </a:p>
      </dsp:txBody>
      <dsp:txXfrm>
        <a:off x="6293003" y="949377"/>
        <a:ext cx="1186523" cy="474609"/>
      </dsp:txXfrm>
    </dsp:sp>
    <dsp:sp modelId="{AA8A653C-34C7-49F9-BE25-B2241B233937}">
      <dsp:nvSpPr>
        <dsp:cNvPr id="0" name=""/>
        <dsp:cNvSpPr/>
      </dsp:nvSpPr>
      <dsp:spPr>
        <a:xfrm>
          <a:off x="3736045" y="1720617"/>
          <a:ext cx="723779" cy="723779"/>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379F3C1-EC06-4FAC-A89C-FD5D0DF37EB7}">
      <dsp:nvSpPr>
        <dsp:cNvPr id="0" name=""/>
        <dsp:cNvSpPr/>
      </dsp:nvSpPr>
      <dsp:spPr>
        <a:xfrm>
          <a:off x="3890293" y="1874865"/>
          <a:ext cx="415283" cy="415283"/>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3CBD45F-4F41-44FB-9113-384137D78E48}">
      <dsp:nvSpPr>
        <dsp:cNvPr id="0" name=""/>
        <dsp:cNvSpPr/>
      </dsp:nvSpPr>
      <dsp:spPr>
        <a:xfrm>
          <a:off x="3324589" y="2669836"/>
          <a:ext cx="1546692" cy="4746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dirty="0"/>
            <a:t>6.Recommendations</a:t>
          </a:r>
        </a:p>
      </dsp:txBody>
      <dsp:txXfrm>
        <a:off x="3324589" y="2669836"/>
        <a:ext cx="1546692" cy="47460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BF7003-9CAB-418F-B9B7-F7681500E1FD}">
      <dsp:nvSpPr>
        <dsp:cNvPr id="0" name=""/>
        <dsp:cNvSpPr/>
      </dsp:nvSpPr>
      <dsp:spPr>
        <a:xfrm>
          <a:off x="341147" y="1079023"/>
          <a:ext cx="557666" cy="55766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BF24273-6BCF-4DA3-9411-06E876D7CDD0}">
      <dsp:nvSpPr>
        <dsp:cNvPr id="0" name=""/>
        <dsp:cNvSpPr/>
      </dsp:nvSpPr>
      <dsp:spPr>
        <a:xfrm>
          <a:off x="351" y="1841673"/>
          <a:ext cx="1239257" cy="4957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pt-PT" sz="1100" kern="1200" dirty="0" err="1"/>
            <a:t>Gather</a:t>
          </a:r>
          <a:r>
            <a:rPr lang="pt-PT" sz="1100" kern="1200" dirty="0"/>
            <a:t> more data</a:t>
          </a:r>
          <a:endParaRPr lang="en-US" sz="1100" kern="1200" dirty="0"/>
        </a:p>
      </dsp:txBody>
      <dsp:txXfrm>
        <a:off x="351" y="1841673"/>
        <a:ext cx="1239257" cy="495703"/>
      </dsp:txXfrm>
    </dsp:sp>
    <dsp:sp modelId="{1B60AD29-0EED-4807-A2D2-19F0500FA55F}">
      <dsp:nvSpPr>
        <dsp:cNvPr id="0" name=""/>
        <dsp:cNvSpPr/>
      </dsp:nvSpPr>
      <dsp:spPr>
        <a:xfrm>
          <a:off x="1797275" y="1079023"/>
          <a:ext cx="557666" cy="55766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6848D65-3796-44BC-9E5C-6456F4932743}">
      <dsp:nvSpPr>
        <dsp:cNvPr id="0" name=""/>
        <dsp:cNvSpPr/>
      </dsp:nvSpPr>
      <dsp:spPr>
        <a:xfrm>
          <a:off x="1456479" y="1841673"/>
          <a:ext cx="1239257" cy="4957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pt-PT" sz="1100" kern="1200" dirty="0" err="1"/>
            <a:t>Not</a:t>
          </a:r>
          <a:r>
            <a:rPr lang="pt-PT" sz="1100" kern="1200" dirty="0"/>
            <a:t> all </a:t>
          </a:r>
          <a:r>
            <a:rPr lang="pt-PT" sz="1100" kern="1200" dirty="0" err="1"/>
            <a:t>users</a:t>
          </a:r>
          <a:r>
            <a:rPr lang="pt-PT" sz="1100" kern="1200" dirty="0"/>
            <a:t> </a:t>
          </a:r>
          <a:r>
            <a:rPr lang="pt-PT" sz="1100" kern="1200" dirty="0" err="1"/>
            <a:t>enjoy</a:t>
          </a:r>
          <a:r>
            <a:rPr lang="pt-PT" sz="1100" kern="1200" dirty="0"/>
            <a:t> the </a:t>
          </a:r>
          <a:r>
            <a:rPr lang="pt-PT" sz="1100" kern="1200" dirty="0" err="1"/>
            <a:t>full</a:t>
          </a:r>
          <a:r>
            <a:rPr lang="pt-PT" sz="1100" kern="1200" dirty="0"/>
            <a:t> </a:t>
          </a:r>
          <a:r>
            <a:rPr lang="pt-PT" sz="1100" kern="1200" dirty="0" err="1"/>
            <a:t>capabilities</a:t>
          </a:r>
          <a:r>
            <a:rPr lang="pt-PT" sz="1100" kern="1200" dirty="0"/>
            <a:t> </a:t>
          </a:r>
          <a:r>
            <a:rPr lang="pt-PT" sz="1100" kern="1200" dirty="0" err="1"/>
            <a:t>of</a:t>
          </a:r>
          <a:r>
            <a:rPr lang="pt-PT" sz="1100" kern="1200" dirty="0"/>
            <a:t> the </a:t>
          </a:r>
          <a:r>
            <a:rPr lang="pt-PT" sz="1100" kern="1200" dirty="0" err="1"/>
            <a:t>device</a:t>
          </a:r>
          <a:endParaRPr lang="en-US" sz="1100" kern="1200" dirty="0"/>
        </a:p>
      </dsp:txBody>
      <dsp:txXfrm>
        <a:off x="1456479" y="1841673"/>
        <a:ext cx="1239257" cy="495703"/>
      </dsp:txXfrm>
    </dsp:sp>
    <dsp:sp modelId="{F9693269-6BB0-48FF-95DE-ED0126B143D8}">
      <dsp:nvSpPr>
        <dsp:cNvPr id="0" name=""/>
        <dsp:cNvSpPr/>
      </dsp:nvSpPr>
      <dsp:spPr>
        <a:xfrm>
          <a:off x="3253403" y="1079023"/>
          <a:ext cx="557666" cy="55766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D459F8A-073D-4A7C-94C3-B4C7F7E43651}">
      <dsp:nvSpPr>
        <dsp:cNvPr id="0" name=""/>
        <dsp:cNvSpPr/>
      </dsp:nvSpPr>
      <dsp:spPr>
        <a:xfrm>
          <a:off x="2912607" y="1841673"/>
          <a:ext cx="1239257" cy="4957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pt-PT" sz="1100" kern="1200" dirty="0" err="1"/>
            <a:t>Make</a:t>
          </a:r>
          <a:r>
            <a:rPr lang="pt-PT" sz="1100" kern="1200" dirty="0"/>
            <a:t> </a:t>
          </a:r>
          <a:r>
            <a:rPr lang="pt-PT" sz="1100" kern="1200" dirty="0" err="1"/>
            <a:t>it</a:t>
          </a:r>
          <a:r>
            <a:rPr lang="pt-PT" sz="1100" kern="1200" dirty="0"/>
            <a:t> </a:t>
          </a:r>
          <a:r>
            <a:rPr lang="pt-PT" sz="1100" kern="1200" dirty="0" err="1"/>
            <a:t>user-friendly</a:t>
          </a:r>
          <a:r>
            <a:rPr lang="pt-PT" sz="1100" kern="1200" dirty="0"/>
            <a:t> </a:t>
          </a:r>
          <a:endParaRPr lang="en-US" sz="1100" kern="1200" dirty="0"/>
        </a:p>
      </dsp:txBody>
      <dsp:txXfrm>
        <a:off x="2912607" y="1841673"/>
        <a:ext cx="1239257" cy="495703"/>
      </dsp:txXfrm>
    </dsp:sp>
    <dsp:sp modelId="{FE60F575-9467-4DDE-83FA-B82D662F8A91}">
      <dsp:nvSpPr>
        <dsp:cNvPr id="0" name=""/>
        <dsp:cNvSpPr/>
      </dsp:nvSpPr>
      <dsp:spPr>
        <a:xfrm>
          <a:off x="4709530" y="1079023"/>
          <a:ext cx="557666" cy="55766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C2296D4-B2D8-4CCB-8228-396E885385D8}">
      <dsp:nvSpPr>
        <dsp:cNvPr id="0" name=""/>
        <dsp:cNvSpPr/>
      </dsp:nvSpPr>
      <dsp:spPr>
        <a:xfrm>
          <a:off x="4368735" y="1841673"/>
          <a:ext cx="1239257" cy="4957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pt-PT" sz="1100" kern="1200" dirty="0" err="1"/>
            <a:t>Easy</a:t>
          </a:r>
          <a:r>
            <a:rPr lang="pt-PT" sz="1100" kern="1200" dirty="0"/>
            <a:t> </a:t>
          </a:r>
          <a:r>
            <a:rPr lang="pt-PT" sz="1100" kern="1200" dirty="0" err="1"/>
            <a:t>connection</a:t>
          </a:r>
          <a:r>
            <a:rPr lang="pt-PT" sz="1100" kern="1200" dirty="0"/>
            <a:t> – </a:t>
          </a:r>
          <a:r>
            <a:rPr lang="pt-PT" sz="1100" kern="1200" dirty="0" err="1"/>
            <a:t>long</a:t>
          </a:r>
          <a:r>
            <a:rPr lang="pt-PT" sz="1100" kern="1200" dirty="0"/>
            <a:t> </a:t>
          </a:r>
          <a:r>
            <a:rPr lang="pt-PT" sz="1100" kern="1200" dirty="0" err="1"/>
            <a:t>life</a:t>
          </a:r>
          <a:r>
            <a:rPr lang="pt-PT" sz="1100" kern="1200" dirty="0"/>
            <a:t> </a:t>
          </a:r>
          <a:r>
            <a:rPr lang="pt-PT" sz="1100" kern="1200" dirty="0" err="1"/>
            <a:t>battery</a:t>
          </a:r>
          <a:endParaRPr lang="en-US" sz="1100" kern="1200" dirty="0"/>
        </a:p>
      </dsp:txBody>
      <dsp:txXfrm>
        <a:off x="4368735" y="1841673"/>
        <a:ext cx="1239257" cy="495703"/>
      </dsp:txXfrm>
    </dsp:sp>
    <dsp:sp modelId="{6DA79249-4C74-4106-813E-E401346250B4}">
      <dsp:nvSpPr>
        <dsp:cNvPr id="0" name=""/>
        <dsp:cNvSpPr/>
      </dsp:nvSpPr>
      <dsp:spPr>
        <a:xfrm>
          <a:off x="6165658" y="1079023"/>
          <a:ext cx="557666" cy="557666"/>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BE8A3E8-9122-4792-9505-9FD1AAAEFEBC}">
      <dsp:nvSpPr>
        <dsp:cNvPr id="0" name=""/>
        <dsp:cNvSpPr/>
      </dsp:nvSpPr>
      <dsp:spPr>
        <a:xfrm>
          <a:off x="5824862" y="1841673"/>
          <a:ext cx="1239257" cy="4957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pt-PT" sz="1100" kern="1200" dirty="0" err="1"/>
            <a:t>Create</a:t>
          </a:r>
          <a:r>
            <a:rPr lang="pt-PT" sz="1100" kern="1200" dirty="0"/>
            <a:t> </a:t>
          </a:r>
          <a:r>
            <a:rPr lang="pt-PT" sz="1100" kern="1200" dirty="0" err="1"/>
            <a:t>acessories</a:t>
          </a:r>
          <a:endParaRPr lang="en-US" sz="1100" kern="1200" dirty="0"/>
        </a:p>
      </dsp:txBody>
      <dsp:txXfrm>
        <a:off x="5824862" y="1841673"/>
        <a:ext cx="1239257" cy="495703"/>
      </dsp:txXfrm>
    </dsp:sp>
    <dsp:sp modelId="{8AAAEA40-98C8-4BC1-B1B6-442881BFA13F}">
      <dsp:nvSpPr>
        <dsp:cNvPr id="0" name=""/>
        <dsp:cNvSpPr/>
      </dsp:nvSpPr>
      <dsp:spPr>
        <a:xfrm>
          <a:off x="7621786" y="1079023"/>
          <a:ext cx="557666" cy="557666"/>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4E033FB-BA5D-48B2-A57A-B1A118DCDEE5}">
      <dsp:nvSpPr>
        <dsp:cNvPr id="0" name=""/>
        <dsp:cNvSpPr/>
      </dsp:nvSpPr>
      <dsp:spPr>
        <a:xfrm>
          <a:off x="7280990" y="1841673"/>
          <a:ext cx="1239257" cy="4957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pt-PT" sz="1100" kern="1200" dirty="0" err="1"/>
            <a:t>Immersive</a:t>
          </a:r>
          <a:r>
            <a:rPr lang="pt-PT" sz="1100" kern="1200" dirty="0"/>
            <a:t> </a:t>
          </a:r>
          <a:r>
            <a:rPr lang="pt-PT" sz="1100" kern="1200" dirty="0" err="1"/>
            <a:t>relation</a:t>
          </a:r>
          <a:r>
            <a:rPr lang="pt-PT" sz="1100" kern="1200" dirty="0"/>
            <a:t> </a:t>
          </a:r>
          <a:r>
            <a:rPr lang="pt-PT" sz="1100" kern="1200" dirty="0" err="1"/>
            <a:t>between</a:t>
          </a:r>
          <a:r>
            <a:rPr lang="pt-PT" sz="1100" kern="1200" dirty="0"/>
            <a:t> </a:t>
          </a:r>
          <a:r>
            <a:rPr lang="pt-PT" sz="1100" kern="1200" dirty="0" err="1"/>
            <a:t>user</a:t>
          </a:r>
          <a:r>
            <a:rPr lang="pt-PT" sz="1100" kern="1200" dirty="0"/>
            <a:t> – app – </a:t>
          </a:r>
          <a:r>
            <a:rPr lang="pt-PT" sz="1100" kern="1200" dirty="0" err="1"/>
            <a:t>device</a:t>
          </a:r>
          <a:endParaRPr lang="en-US" sz="1100" kern="1200" dirty="0"/>
        </a:p>
      </dsp:txBody>
      <dsp:txXfrm>
        <a:off x="7280990" y="1841673"/>
        <a:ext cx="1239257" cy="49570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007F09-6B0E-4018-97E5-84B51BE2CAB0}">
      <dsp:nvSpPr>
        <dsp:cNvPr id="0" name=""/>
        <dsp:cNvSpPr/>
      </dsp:nvSpPr>
      <dsp:spPr>
        <a:xfrm>
          <a:off x="399893" y="854156"/>
          <a:ext cx="646259" cy="64625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4FF0466-FEE5-4026-BE32-EC169466AA42}">
      <dsp:nvSpPr>
        <dsp:cNvPr id="0" name=""/>
        <dsp:cNvSpPr/>
      </dsp:nvSpPr>
      <dsp:spPr>
        <a:xfrm>
          <a:off x="4956" y="1715993"/>
          <a:ext cx="1436132" cy="5744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kern="1200"/>
            <a:t>Activity builds life quality</a:t>
          </a:r>
        </a:p>
      </dsp:txBody>
      <dsp:txXfrm>
        <a:off x="4956" y="1715993"/>
        <a:ext cx="1436132" cy="574453"/>
      </dsp:txXfrm>
    </dsp:sp>
    <dsp:sp modelId="{0F6E12F7-E134-4CF6-8B65-112ED29292A0}">
      <dsp:nvSpPr>
        <dsp:cNvPr id="0" name=""/>
        <dsp:cNvSpPr/>
      </dsp:nvSpPr>
      <dsp:spPr>
        <a:xfrm>
          <a:off x="2087349" y="854156"/>
          <a:ext cx="646259" cy="64625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9F9542B-796A-411F-94D1-C5CDC4674336}">
      <dsp:nvSpPr>
        <dsp:cNvPr id="0" name=""/>
        <dsp:cNvSpPr/>
      </dsp:nvSpPr>
      <dsp:spPr>
        <a:xfrm>
          <a:off x="1692413" y="1715993"/>
          <a:ext cx="1436132" cy="5744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kern="1200"/>
            <a:t>Signal</a:t>
          </a:r>
        </a:p>
      </dsp:txBody>
      <dsp:txXfrm>
        <a:off x="1692413" y="1715993"/>
        <a:ext cx="1436132" cy="574453"/>
      </dsp:txXfrm>
    </dsp:sp>
    <dsp:sp modelId="{6EE1E535-8F57-4616-A717-5B74E057E54D}">
      <dsp:nvSpPr>
        <dsp:cNvPr id="0" name=""/>
        <dsp:cNvSpPr/>
      </dsp:nvSpPr>
      <dsp:spPr>
        <a:xfrm>
          <a:off x="3774805" y="854156"/>
          <a:ext cx="646259" cy="64625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ABCC984-AA60-431E-878B-182417874438}">
      <dsp:nvSpPr>
        <dsp:cNvPr id="0" name=""/>
        <dsp:cNvSpPr/>
      </dsp:nvSpPr>
      <dsp:spPr>
        <a:xfrm>
          <a:off x="3379869" y="1715993"/>
          <a:ext cx="1436132" cy="5744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kern="1200"/>
            <a:t>Goals</a:t>
          </a:r>
        </a:p>
      </dsp:txBody>
      <dsp:txXfrm>
        <a:off x="3379869" y="1715993"/>
        <a:ext cx="1436132" cy="574453"/>
      </dsp:txXfrm>
    </dsp:sp>
    <dsp:sp modelId="{A3ED3E68-719A-4DB4-9A15-A3B2CDD2DD56}">
      <dsp:nvSpPr>
        <dsp:cNvPr id="0" name=""/>
        <dsp:cNvSpPr/>
      </dsp:nvSpPr>
      <dsp:spPr>
        <a:xfrm>
          <a:off x="5462261" y="854156"/>
          <a:ext cx="646259" cy="64625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F803D17-5FCA-43BD-A2AD-CFF3FAF0AB08}">
      <dsp:nvSpPr>
        <dsp:cNvPr id="0" name=""/>
        <dsp:cNvSpPr/>
      </dsp:nvSpPr>
      <dsp:spPr>
        <a:xfrm>
          <a:off x="5067325" y="1715993"/>
          <a:ext cx="1436132" cy="5744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kern="1200"/>
            <a:t>Inspire</a:t>
          </a:r>
        </a:p>
      </dsp:txBody>
      <dsp:txXfrm>
        <a:off x="5067325" y="1715993"/>
        <a:ext cx="1436132" cy="574453"/>
      </dsp:txXfrm>
    </dsp:sp>
    <dsp:sp modelId="{969F2222-3DC9-45E6-98F7-0C6F0E1768A3}">
      <dsp:nvSpPr>
        <dsp:cNvPr id="0" name=""/>
        <dsp:cNvSpPr/>
      </dsp:nvSpPr>
      <dsp:spPr>
        <a:xfrm>
          <a:off x="7149717" y="854156"/>
          <a:ext cx="646259" cy="646259"/>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3D29057-4C4B-4196-869E-248978798408}">
      <dsp:nvSpPr>
        <dsp:cNvPr id="0" name=""/>
        <dsp:cNvSpPr/>
      </dsp:nvSpPr>
      <dsp:spPr>
        <a:xfrm>
          <a:off x="6754781" y="1715993"/>
          <a:ext cx="1436132" cy="5744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kern="1200"/>
            <a:t>Measure</a:t>
          </a:r>
        </a:p>
      </dsp:txBody>
      <dsp:txXfrm>
        <a:off x="6754781" y="1715993"/>
        <a:ext cx="1436132" cy="574453"/>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14c4c728e09_0_4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14c4c728e09_0_4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14c4c728e09_0_4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14c4c728e09_0_4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14c4c728e09_0_4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14c4c728e09_0_4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14c4c728e09_0_4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14c4c728e09_0_4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14c4c728e09_0_4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14c4c728e09_0_4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14c4c728e09_0_4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14c4c728e09_0_4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14c4c728e09_0_3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14c4c728e09_0_3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14c4c728e09_0_3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14c4c728e09_0_3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14c4c728e09_0_3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14c4c728e09_0_3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14c4c728e09_0_3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14c4c728e09_0_3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14c4c728e09_0_4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14c4c728e09_0_4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14c4c728e09_0_4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14c4c728e09_0_4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14c4c728e0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14c4c728e0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14c4c728e0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14c4c728e0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119600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EE6FD-8CCF-AC4B-DA4B-E8C90A696338}"/>
              </a:ext>
            </a:extLst>
          </p:cNvPr>
          <p:cNvSpPr>
            <a:spLocks noGrp="1"/>
          </p:cNvSpPr>
          <p:nvPr>
            <p:ph type="ctrTitle"/>
          </p:nvPr>
        </p:nvSpPr>
        <p:spPr>
          <a:xfrm>
            <a:off x="1143000" y="841772"/>
            <a:ext cx="6858000" cy="1790700"/>
          </a:xfrm>
        </p:spPr>
        <p:txBody>
          <a:bodyPr anchor="b"/>
          <a:lstStyle>
            <a:lvl1pPr algn="ctr">
              <a:defRPr sz="4500"/>
            </a:lvl1pPr>
          </a:lstStyle>
          <a:p>
            <a:r>
              <a:rPr lang="en-GB"/>
              <a:t>Click to edit Master title style</a:t>
            </a:r>
            <a:endParaRPr lang="pt-PT"/>
          </a:p>
        </p:txBody>
      </p:sp>
      <p:sp>
        <p:nvSpPr>
          <p:cNvPr id="3" name="Subtitle 2">
            <a:extLst>
              <a:ext uri="{FF2B5EF4-FFF2-40B4-BE49-F238E27FC236}">
                <a16:creationId xmlns:a16="http://schemas.microsoft.com/office/drawing/2014/main" id="{36FDD6B2-2B38-5041-5CD1-9F0BEFEA3FA0}"/>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GB"/>
              <a:t>Click to edit Master subtitle style</a:t>
            </a:r>
            <a:endParaRPr lang="pt-PT"/>
          </a:p>
        </p:txBody>
      </p:sp>
      <p:sp>
        <p:nvSpPr>
          <p:cNvPr id="4" name="Date Placeholder 3">
            <a:extLst>
              <a:ext uri="{FF2B5EF4-FFF2-40B4-BE49-F238E27FC236}">
                <a16:creationId xmlns:a16="http://schemas.microsoft.com/office/drawing/2014/main" id="{DC9CDF20-2EE7-360B-90C0-E3A6CF4FAA30}"/>
              </a:ext>
            </a:extLst>
          </p:cNvPr>
          <p:cNvSpPr>
            <a:spLocks noGrp="1"/>
          </p:cNvSpPr>
          <p:nvPr>
            <p:ph type="dt" sz="half" idx="10"/>
          </p:nvPr>
        </p:nvSpPr>
        <p:spPr/>
        <p:txBody>
          <a:bodyPr/>
          <a:lstStyle/>
          <a:p>
            <a:fld id="{48A87A34-81AB-432B-8DAE-1953F412C126}" type="datetimeFigureOut">
              <a:rPr lang="en-US" smtClean="0"/>
              <a:t>6/16/2024</a:t>
            </a:fld>
            <a:endParaRPr lang="en-US" dirty="0"/>
          </a:p>
        </p:txBody>
      </p:sp>
      <p:sp>
        <p:nvSpPr>
          <p:cNvPr id="5" name="Footer Placeholder 4">
            <a:extLst>
              <a:ext uri="{FF2B5EF4-FFF2-40B4-BE49-F238E27FC236}">
                <a16:creationId xmlns:a16="http://schemas.microsoft.com/office/drawing/2014/main" id="{A7144AD7-0585-A25D-F14E-9B77233ED9A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4BFD35B-124D-537F-EE4C-CAD0837131AD}"/>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pt-BR" smtClean="0"/>
              <a:t>‹#›</a:t>
            </a:fld>
            <a:endParaRPr lang="pt-BR"/>
          </a:p>
        </p:txBody>
      </p:sp>
    </p:spTree>
    <p:extLst>
      <p:ext uri="{BB962C8B-B14F-4D97-AF65-F5344CB8AC3E}">
        <p14:creationId xmlns:p14="http://schemas.microsoft.com/office/powerpoint/2010/main" val="1962422433"/>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C0707-8146-9E31-A385-B15E6F5E50F3}"/>
              </a:ext>
            </a:extLst>
          </p:cNvPr>
          <p:cNvSpPr>
            <a:spLocks noGrp="1"/>
          </p:cNvSpPr>
          <p:nvPr>
            <p:ph type="title"/>
          </p:nvPr>
        </p:nvSpPr>
        <p:spPr/>
        <p:txBody>
          <a:bodyPr/>
          <a:lstStyle/>
          <a:p>
            <a:r>
              <a:rPr lang="en-GB"/>
              <a:t>Click to edit Master title style</a:t>
            </a:r>
            <a:endParaRPr lang="pt-PT"/>
          </a:p>
        </p:txBody>
      </p:sp>
      <p:sp>
        <p:nvSpPr>
          <p:cNvPr id="3" name="Vertical Text Placeholder 2">
            <a:extLst>
              <a:ext uri="{FF2B5EF4-FFF2-40B4-BE49-F238E27FC236}">
                <a16:creationId xmlns:a16="http://schemas.microsoft.com/office/drawing/2014/main" id="{286FBCC2-3BF8-777E-248C-485B22310E91}"/>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pt-PT"/>
          </a:p>
        </p:txBody>
      </p:sp>
      <p:sp>
        <p:nvSpPr>
          <p:cNvPr id="4" name="Date Placeholder 3">
            <a:extLst>
              <a:ext uri="{FF2B5EF4-FFF2-40B4-BE49-F238E27FC236}">
                <a16:creationId xmlns:a16="http://schemas.microsoft.com/office/drawing/2014/main" id="{D2D9B494-A095-5E87-8DE2-DE628DF47AAB}"/>
              </a:ext>
            </a:extLst>
          </p:cNvPr>
          <p:cNvSpPr>
            <a:spLocks noGrp="1"/>
          </p:cNvSpPr>
          <p:nvPr>
            <p:ph type="dt" sz="half" idx="10"/>
          </p:nvPr>
        </p:nvSpPr>
        <p:spPr/>
        <p:txBody>
          <a:bodyPr/>
          <a:lstStyle/>
          <a:p>
            <a:fld id="{48A87A34-81AB-432B-8DAE-1953F412C126}" type="datetimeFigureOut">
              <a:rPr lang="en-US" smtClean="0"/>
              <a:t>6/16/2024</a:t>
            </a:fld>
            <a:endParaRPr lang="en-US" dirty="0"/>
          </a:p>
        </p:txBody>
      </p:sp>
      <p:sp>
        <p:nvSpPr>
          <p:cNvPr id="5" name="Footer Placeholder 4">
            <a:extLst>
              <a:ext uri="{FF2B5EF4-FFF2-40B4-BE49-F238E27FC236}">
                <a16:creationId xmlns:a16="http://schemas.microsoft.com/office/drawing/2014/main" id="{A05D654D-BBB6-9A0B-AB68-DEB1DDEBA6B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8C61D68-37F2-E3D7-7663-C1549F9DBE0D}"/>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pt-BR" smtClean="0"/>
              <a:t>‹#›</a:t>
            </a:fld>
            <a:endParaRPr lang="pt-BR"/>
          </a:p>
        </p:txBody>
      </p:sp>
    </p:spTree>
    <p:extLst>
      <p:ext uri="{BB962C8B-B14F-4D97-AF65-F5344CB8AC3E}">
        <p14:creationId xmlns:p14="http://schemas.microsoft.com/office/powerpoint/2010/main" val="48651041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1824432-444F-745F-4870-61ED14BB5F4F}"/>
              </a:ext>
            </a:extLst>
          </p:cNvPr>
          <p:cNvSpPr>
            <a:spLocks noGrp="1"/>
          </p:cNvSpPr>
          <p:nvPr>
            <p:ph type="title" orient="vert"/>
          </p:nvPr>
        </p:nvSpPr>
        <p:spPr>
          <a:xfrm>
            <a:off x="6543675" y="273844"/>
            <a:ext cx="1971675" cy="4358879"/>
          </a:xfrm>
        </p:spPr>
        <p:txBody>
          <a:bodyPr vert="eaVert"/>
          <a:lstStyle/>
          <a:p>
            <a:r>
              <a:rPr lang="en-GB"/>
              <a:t>Click to edit Master title style</a:t>
            </a:r>
            <a:endParaRPr lang="pt-PT"/>
          </a:p>
        </p:txBody>
      </p:sp>
      <p:sp>
        <p:nvSpPr>
          <p:cNvPr id="3" name="Vertical Text Placeholder 2">
            <a:extLst>
              <a:ext uri="{FF2B5EF4-FFF2-40B4-BE49-F238E27FC236}">
                <a16:creationId xmlns:a16="http://schemas.microsoft.com/office/drawing/2014/main" id="{AC4B1034-90B8-E53F-AACE-EFEAE57F988A}"/>
              </a:ext>
            </a:extLst>
          </p:cNvPr>
          <p:cNvSpPr>
            <a:spLocks noGrp="1"/>
          </p:cNvSpPr>
          <p:nvPr>
            <p:ph type="body" orient="vert" idx="1"/>
          </p:nvPr>
        </p:nvSpPr>
        <p:spPr>
          <a:xfrm>
            <a:off x="628650" y="273844"/>
            <a:ext cx="5800725" cy="4358879"/>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pt-PT"/>
          </a:p>
        </p:txBody>
      </p:sp>
      <p:sp>
        <p:nvSpPr>
          <p:cNvPr id="4" name="Date Placeholder 3">
            <a:extLst>
              <a:ext uri="{FF2B5EF4-FFF2-40B4-BE49-F238E27FC236}">
                <a16:creationId xmlns:a16="http://schemas.microsoft.com/office/drawing/2014/main" id="{0CAF9E29-1329-C17F-AB1D-01643C325C06}"/>
              </a:ext>
            </a:extLst>
          </p:cNvPr>
          <p:cNvSpPr>
            <a:spLocks noGrp="1"/>
          </p:cNvSpPr>
          <p:nvPr>
            <p:ph type="dt" sz="half" idx="10"/>
          </p:nvPr>
        </p:nvSpPr>
        <p:spPr/>
        <p:txBody>
          <a:bodyPr/>
          <a:lstStyle/>
          <a:p>
            <a:fld id="{48A87A34-81AB-432B-8DAE-1953F412C126}" type="datetimeFigureOut">
              <a:rPr lang="en-US" smtClean="0"/>
              <a:t>6/16/2024</a:t>
            </a:fld>
            <a:endParaRPr lang="en-US" dirty="0"/>
          </a:p>
        </p:txBody>
      </p:sp>
      <p:sp>
        <p:nvSpPr>
          <p:cNvPr id="5" name="Footer Placeholder 4">
            <a:extLst>
              <a:ext uri="{FF2B5EF4-FFF2-40B4-BE49-F238E27FC236}">
                <a16:creationId xmlns:a16="http://schemas.microsoft.com/office/drawing/2014/main" id="{D0B7892E-DA1D-0516-A601-563D518DD7D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37EC96E-71CB-CB5B-A60A-2599AAEBDD12}"/>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pt-BR" smtClean="0"/>
              <a:t>‹#›</a:t>
            </a:fld>
            <a:endParaRPr lang="pt-BR"/>
          </a:p>
        </p:txBody>
      </p:sp>
    </p:spTree>
    <p:extLst>
      <p:ext uri="{BB962C8B-B14F-4D97-AF65-F5344CB8AC3E}">
        <p14:creationId xmlns:p14="http://schemas.microsoft.com/office/powerpoint/2010/main" val="2162389297"/>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8"/>
        <p:cNvGrpSpPr/>
        <p:nvPr/>
      </p:nvGrpSpPr>
      <p:grpSpPr>
        <a:xfrm>
          <a:off x="0" y="0"/>
          <a:ext cx="0" cy="0"/>
          <a:chOff x="0" y="0"/>
          <a:chExt cx="0" cy="0"/>
        </a:xfrm>
      </p:grpSpPr>
      <p:sp>
        <p:nvSpPr>
          <p:cNvPr id="20" name="Google Shape;20;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2" name="Google Shape;22;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BR"/>
              <a:t>‹#›</a:t>
            </a:fld>
            <a:endParaRPr/>
          </a:p>
        </p:txBody>
      </p:sp>
    </p:spTree>
    <p:extLst>
      <p:ext uri="{BB962C8B-B14F-4D97-AF65-F5344CB8AC3E}">
        <p14:creationId xmlns:p14="http://schemas.microsoft.com/office/powerpoint/2010/main" val="17601381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C1F6C-7E47-A3AB-693D-A128C03CDDE6}"/>
              </a:ext>
            </a:extLst>
          </p:cNvPr>
          <p:cNvSpPr>
            <a:spLocks noGrp="1"/>
          </p:cNvSpPr>
          <p:nvPr>
            <p:ph type="title"/>
          </p:nvPr>
        </p:nvSpPr>
        <p:spPr/>
        <p:txBody>
          <a:bodyPr/>
          <a:lstStyle/>
          <a:p>
            <a:r>
              <a:rPr lang="en-GB"/>
              <a:t>Click to edit Master title style</a:t>
            </a:r>
            <a:endParaRPr lang="pt-PT"/>
          </a:p>
        </p:txBody>
      </p:sp>
      <p:sp>
        <p:nvSpPr>
          <p:cNvPr id="3" name="Content Placeholder 2">
            <a:extLst>
              <a:ext uri="{FF2B5EF4-FFF2-40B4-BE49-F238E27FC236}">
                <a16:creationId xmlns:a16="http://schemas.microsoft.com/office/drawing/2014/main" id="{9FCCA026-B4DA-FD8C-5DBB-A0AD47C4A0BC}"/>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pt-PT"/>
          </a:p>
        </p:txBody>
      </p:sp>
      <p:sp>
        <p:nvSpPr>
          <p:cNvPr id="4" name="Date Placeholder 3">
            <a:extLst>
              <a:ext uri="{FF2B5EF4-FFF2-40B4-BE49-F238E27FC236}">
                <a16:creationId xmlns:a16="http://schemas.microsoft.com/office/drawing/2014/main" id="{826C7450-F0D1-4A60-E2FC-ABFBDF30D099}"/>
              </a:ext>
            </a:extLst>
          </p:cNvPr>
          <p:cNvSpPr>
            <a:spLocks noGrp="1"/>
          </p:cNvSpPr>
          <p:nvPr>
            <p:ph type="dt" sz="half" idx="10"/>
          </p:nvPr>
        </p:nvSpPr>
        <p:spPr/>
        <p:txBody>
          <a:bodyPr/>
          <a:lstStyle/>
          <a:p>
            <a:fld id="{48A87A34-81AB-432B-8DAE-1953F412C126}" type="datetimeFigureOut">
              <a:rPr lang="en-US" smtClean="0"/>
              <a:t>6/16/2024</a:t>
            </a:fld>
            <a:endParaRPr lang="en-US" dirty="0"/>
          </a:p>
        </p:txBody>
      </p:sp>
      <p:sp>
        <p:nvSpPr>
          <p:cNvPr id="5" name="Footer Placeholder 4">
            <a:extLst>
              <a:ext uri="{FF2B5EF4-FFF2-40B4-BE49-F238E27FC236}">
                <a16:creationId xmlns:a16="http://schemas.microsoft.com/office/drawing/2014/main" id="{89AB9B63-426A-CED5-AA8B-D8FD05F90AC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B9628DE-74A4-6595-84C5-A9465ED19457}"/>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pt-BR" smtClean="0"/>
              <a:t>‹#›</a:t>
            </a:fld>
            <a:endParaRPr lang="pt-BR"/>
          </a:p>
        </p:txBody>
      </p:sp>
    </p:spTree>
    <p:extLst>
      <p:ext uri="{BB962C8B-B14F-4D97-AF65-F5344CB8AC3E}">
        <p14:creationId xmlns:p14="http://schemas.microsoft.com/office/powerpoint/2010/main" val="704635910"/>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A3AE2-AD06-01E8-3CA6-3B50BDBB54FF}"/>
              </a:ext>
            </a:extLst>
          </p:cNvPr>
          <p:cNvSpPr>
            <a:spLocks noGrp="1"/>
          </p:cNvSpPr>
          <p:nvPr>
            <p:ph type="title"/>
          </p:nvPr>
        </p:nvSpPr>
        <p:spPr>
          <a:xfrm>
            <a:off x="623888" y="1282304"/>
            <a:ext cx="7886700" cy="2139553"/>
          </a:xfrm>
        </p:spPr>
        <p:txBody>
          <a:bodyPr anchor="b"/>
          <a:lstStyle>
            <a:lvl1pPr>
              <a:defRPr sz="4500"/>
            </a:lvl1pPr>
          </a:lstStyle>
          <a:p>
            <a:r>
              <a:rPr lang="en-GB"/>
              <a:t>Click to edit Master title style</a:t>
            </a:r>
            <a:endParaRPr lang="pt-PT"/>
          </a:p>
        </p:txBody>
      </p:sp>
      <p:sp>
        <p:nvSpPr>
          <p:cNvPr id="3" name="Text Placeholder 2">
            <a:extLst>
              <a:ext uri="{FF2B5EF4-FFF2-40B4-BE49-F238E27FC236}">
                <a16:creationId xmlns:a16="http://schemas.microsoft.com/office/drawing/2014/main" id="{358E246E-B2F6-49AF-EF8A-B21B4E92F96F}"/>
              </a:ext>
            </a:extLst>
          </p:cNvPr>
          <p:cNvSpPr>
            <a:spLocks noGrp="1"/>
          </p:cNvSpPr>
          <p:nvPr>
            <p:ph type="body" idx="1"/>
          </p:nvPr>
        </p:nvSpPr>
        <p:spPr>
          <a:xfrm>
            <a:off x="623888" y="3442098"/>
            <a:ext cx="7886700" cy="1125140"/>
          </a:xfrm>
        </p:spPr>
        <p:txBody>
          <a:bodyPr/>
          <a:lstStyle>
            <a:lvl1pPr marL="0" indent="0">
              <a:buNone/>
              <a:defRPr sz="1800">
                <a:solidFill>
                  <a:schemeClr val="tx1">
                    <a:tint val="82000"/>
                  </a:schemeClr>
                </a:solidFill>
              </a:defRPr>
            </a:lvl1pPr>
            <a:lvl2pPr marL="342900" indent="0">
              <a:buNone/>
              <a:defRPr sz="1500">
                <a:solidFill>
                  <a:schemeClr val="tx1">
                    <a:tint val="82000"/>
                  </a:schemeClr>
                </a:solidFill>
              </a:defRPr>
            </a:lvl2pPr>
            <a:lvl3pPr marL="685800" indent="0">
              <a:buNone/>
              <a:defRPr sz="1350">
                <a:solidFill>
                  <a:schemeClr val="tx1">
                    <a:tint val="82000"/>
                  </a:schemeClr>
                </a:solidFill>
              </a:defRPr>
            </a:lvl3pPr>
            <a:lvl4pPr marL="1028700" indent="0">
              <a:buNone/>
              <a:defRPr sz="1200">
                <a:solidFill>
                  <a:schemeClr val="tx1">
                    <a:tint val="82000"/>
                  </a:schemeClr>
                </a:solidFill>
              </a:defRPr>
            </a:lvl4pPr>
            <a:lvl5pPr marL="1371600" indent="0">
              <a:buNone/>
              <a:defRPr sz="1200">
                <a:solidFill>
                  <a:schemeClr val="tx1">
                    <a:tint val="82000"/>
                  </a:schemeClr>
                </a:solidFill>
              </a:defRPr>
            </a:lvl5pPr>
            <a:lvl6pPr marL="1714500" indent="0">
              <a:buNone/>
              <a:defRPr sz="1200">
                <a:solidFill>
                  <a:schemeClr val="tx1">
                    <a:tint val="82000"/>
                  </a:schemeClr>
                </a:solidFill>
              </a:defRPr>
            </a:lvl6pPr>
            <a:lvl7pPr marL="2057400" indent="0">
              <a:buNone/>
              <a:defRPr sz="1200">
                <a:solidFill>
                  <a:schemeClr val="tx1">
                    <a:tint val="82000"/>
                  </a:schemeClr>
                </a:solidFill>
              </a:defRPr>
            </a:lvl7pPr>
            <a:lvl8pPr marL="2400300" indent="0">
              <a:buNone/>
              <a:defRPr sz="1200">
                <a:solidFill>
                  <a:schemeClr val="tx1">
                    <a:tint val="82000"/>
                  </a:schemeClr>
                </a:solidFill>
              </a:defRPr>
            </a:lvl8pPr>
            <a:lvl9pPr marL="2743200" indent="0">
              <a:buNone/>
              <a:defRPr sz="12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D9CB73F1-8B36-DF46-FFA4-0E97802F177A}"/>
              </a:ext>
            </a:extLst>
          </p:cNvPr>
          <p:cNvSpPr>
            <a:spLocks noGrp="1"/>
          </p:cNvSpPr>
          <p:nvPr>
            <p:ph type="dt" sz="half" idx="10"/>
          </p:nvPr>
        </p:nvSpPr>
        <p:spPr/>
        <p:txBody>
          <a:bodyPr/>
          <a:lstStyle/>
          <a:p>
            <a:fld id="{48A87A34-81AB-432B-8DAE-1953F412C126}" type="datetimeFigureOut">
              <a:rPr lang="en-US" smtClean="0"/>
              <a:t>6/16/2024</a:t>
            </a:fld>
            <a:endParaRPr lang="en-US" dirty="0"/>
          </a:p>
        </p:txBody>
      </p:sp>
      <p:sp>
        <p:nvSpPr>
          <p:cNvPr id="5" name="Footer Placeholder 4">
            <a:extLst>
              <a:ext uri="{FF2B5EF4-FFF2-40B4-BE49-F238E27FC236}">
                <a16:creationId xmlns:a16="http://schemas.microsoft.com/office/drawing/2014/main" id="{341E5DC6-0C65-160A-040A-5AF0C1FAE4A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017E56A-AECF-1702-1384-21A782FB0B48}"/>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pt-BR" smtClean="0"/>
              <a:t>‹#›</a:t>
            </a:fld>
            <a:endParaRPr lang="pt-BR"/>
          </a:p>
        </p:txBody>
      </p:sp>
    </p:spTree>
    <p:extLst>
      <p:ext uri="{BB962C8B-B14F-4D97-AF65-F5344CB8AC3E}">
        <p14:creationId xmlns:p14="http://schemas.microsoft.com/office/powerpoint/2010/main" val="4144738870"/>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B0B68-2655-70A0-D04D-134A035FDE0F}"/>
              </a:ext>
            </a:extLst>
          </p:cNvPr>
          <p:cNvSpPr>
            <a:spLocks noGrp="1"/>
          </p:cNvSpPr>
          <p:nvPr>
            <p:ph type="title"/>
          </p:nvPr>
        </p:nvSpPr>
        <p:spPr/>
        <p:txBody>
          <a:bodyPr/>
          <a:lstStyle/>
          <a:p>
            <a:r>
              <a:rPr lang="en-GB"/>
              <a:t>Click to edit Master title style</a:t>
            </a:r>
            <a:endParaRPr lang="pt-PT"/>
          </a:p>
        </p:txBody>
      </p:sp>
      <p:sp>
        <p:nvSpPr>
          <p:cNvPr id="3" name="Content Placeholder 2">
            <a:extLst>
              <a:ext uri="{FF2B5EF4-FFF2-40B4-BE49-F238E27FC236}">
                <a16:creationId xmlns:a16="http://schemas.microsoft.com/office/drawing/2014/main" id="{B9A4C0F7-8773-D9DE-6C18-F191642021A3}"/>
              </a:ext>
            </a:extLst>
          </p:cNvPr>
          <p:cNvSpPr>
            <a:spLocks noGrp="1"/>
          </p:cNvSpPr>
          <p:nvPr>
            <p:ph sz="half" idx="1"/>
          </p:nvPr>
        </p:nvSpPr>
        <p:spPr>
          <a:xfrm>
            <a:off x="628650" y="1369219"/>
            <a:ext cx="3886200" cy="326350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pt-PT"/>
          </a:p>
        </p:txBody>
      </p:sp>
      <p:sp>
        <p:nvSpPr>
          <p:cNvPr id="4" name="Content Placeholder 3">
            <a:extLst>
              <a:ext uri="{FF2B5EF4-FFF2-40B4-BE49-F238E27FC236}">
                <a16:creationId xmlns:a16="http://schemas.microsoft.com/office/drawing/2014/main" id="{19EB55BD-B3EC-E0D7-EF26-708C0196D556}"/>
              </a:ext>
            </a:extLst>
          </p:cNvPr>
          <p:cNvSpPr>
            <a:spLocks noGrp="1"/>
          </p:cNvSpPr>
          <p:nvPr>
            <p:ph sz="half" idx="2"/>
          </p:nvPr>
        </p:nvSpPr>
        <p:spPr>
          <a:xfrm>
            <a:off x="4629150" y="1369219"/>
            <a:ext cx="3886200" cy="326350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pt-PT"/>
          </a:p>
        </p:txBody>
      </p:sp>
      <p:sp>
        <p:nvSpPr>
          <p:cNvPr id="5" name="Date Placeholder 4">
            <a:extLst>
              <a:ext uri="{FF2B5EF4-FFF2-40B4-BE49-F238E27FC236}">
                <a16:creationId xmlns:a16="http://schemas.microsoft.com/office/drawing/2014/main" id="{0D1F3B81-E63A-1E57-DC08-42F824CE38C5}"/>
              </a:ext>
            </a:extLst>
          </p:cNvPr>
          <p:cNvSpPr>
            <a:spLocks noGrp="1"/>
          </p:cNvSpPr>
          <p:nvPr>
            <p:ph type="dt" sz="half" idx="10"/>
          </p:nvPr>
        </p:nvSpPr>
        <p:spPr/>
        <p:txBody>
          <a:bodyPr/>
          <a:lstStyle/>
          <a:p>
            <a:fld id="{48A87A34-81AB-432B-8DAE-1953F412C126}" type="datetimeFigureOut">
              <a:rPr lang="en-US" smtClean="0"/>
              <a:t>6/16/2024</a:t>
            </a:fld>
            <a:endParaRPr lang="en-US" dirty="0"/>
          </a:p>
        </p:txBody>
      </p:sp>
      <p:sp>
        <p:nvSpPr>
          <p:cNvPr id="6" name="Footer Placeholder 5">
            <a:extLst>
              <a:ext uri="{FF2B5EF4-FFF2-40B4-BE49-F238E27FC236}">
                <a16:creationId xmlns:a16="http://schemas.microsoft.com/office/drawing/2014/main" id="{7BF54E29-6606-26B6-A94D-05CE918E92D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033D2BE-38F5-AABC-56E9-D3B4DB22D8F2}"/>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pt-BR" smtClean="0"/>
              <a:t>‹#›</a:t>
            </a:fld>
            <a:endParaRPr lang="pt-BR"/>
          </a:p>
        </p:txBody>
      </p:sp>
    </p:spTree>
    <p:extLst>
      <p:ext uri="{BB962C8B-B14F-4D97-AF65-F5344CB8AC3E}">
        <p14:creationId xmlns:p14="http://schemas.microsoft.com/office/powerpoint/2010/main" val="4073101508"/>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E7A9A-36D5-96E9-74C5-9DB82B59A7D3}"/>
              </a:ext>
            </a:extLst>
          </p:cNvPr>
          <p:cNvSpPr>
            <a:spLocks noGrp="1"/>
          </p:cNvSpPr>
          <p:nvPr>
            <p:ph type="title"/>
          </p:nvPr>
        </p:nvSpPr>
        <p:spPr>
          <a:xfrm>
            <a:off x="629841" y="273844"/>
            <a:ext cx="7886700" cy="994172"/>
          </a:xfrm>
        </p:spPr>
        <p:txBody>
          <a:bodyPr/>
          <a:lstStyle/>
          <a:p>
            <a:r>
              <a:rPr lang="en-GB"/>
              <a:t>Click to edit Master title style</a:t>
            </a:r>
            <a:endParaRPr lang="pt-PT"/>
          </a:p>
        </p:txBody>
      </p:sp>
      <p:sp>
        <p:nvSpPr>
          <p:cNvPr id="3" name="Text Placeholder 2">
            <a:extLst>
              <a:ext uri="{FF2B5EF4-FFF2-40B4-BE49-F238E27FC236}">
                <a16:creationId xmlns:a16="http://schemas.microsoft.com/office/drawing/2014/main" id="{A0903CBE-1B57-728F-2ADB-50E845521159}"/>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4" name="Content Placeholder 3">
            <a:extLst>
              <a:ext uri="{FF2B5EF4-FFF2-40B4-BE49-F238E27FC236}">
                <a16:creationId xmlns:a16="http://schemas.microsoft.com/office/drawing/2014/main" id="{BF82E6EC-7AC2-EA07-684C-51C07C542E20}"/>
              </a:ext>
            </a:extLst>
          </p:cNvPr>
          <p:cNvSpPr>
            <a:spLocks noGrp="1"/>
          </p:cNvSpPr>
          <p:nvPr>
            <p:ph sz="half" idx="2"/>
          </p:nvPr>
        </p:nvSpPr>
        <p:spPr>
          <a:xfrm>
            <a:off x="629842" y="1878806"/>
            <a:ext cx="3868340" cy="276344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pt-PT"/>
          </a:p>
        </p:txBody>
      </p:sp>
      <p:sp>
        <p:nvSpPr>
          <p:cNvPr id="5" name="Text Placeholder 4">
            <a:extLst>
              <a:ext uri="{FF2B5EF4-FFF2-40B4-BE49-F238E27FC236}">
                <a16:creationId xmlns:a16="http://schemas.microsoft.com/office/drawing/2014/main" id="{E9195758-EDD4-6715-68DF-AD89821FEF84}"/>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6" name="Content Placeholder 5">
            <a:extLst>
              <a:ext uri="{FF2B5EF4-FFF2-40B4-BE49-F238E27FC236}">
                <a16:creationId xmlns:a16="http://schemas.microsoft.com/office/drawing/2014/main" id="{7394AC3D-6983-3DF3-DEF8-4E7A84E67402}"/>
              </a:ext>
            </a:extLst>
          </p:cNvPr>
          <p:cNvSpPr>
            <a:spLocks noGrp="1"/>
          </p:cNvSpPr>
          <p:nvPr>
            <p:ph sz="quarter" idx="4"/>
          </p:nvPr>
        </p:nvSpPr>
        <p:spPr>
          <a:xfrm>
            <a:off x="4629150" y="1878806"/>
            <a:ext cx="3887391" cy="276344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pt-PT"/>
          </a:p>
        </p:txBody>
      </p:sp>
      <p:sp>
        <p:nvSpPr>
          <p:cNvPr id="7" name="Date Placeholder 6">
            <a:extLst>
              <a:ext uri="{FF2B5EF4-FFF2-40B4-BE49-F238E27FC236}">
                <a16:creationId xmlns:a16="http://schemas.microsoft.com/office/drawing/2014/main" id="{622491A8-3958-3F73-C33B-AF7A579219E7}"/>
              </a:ext>
            </a:extLst>
          </p:cNvPr>
          <p:cNvSpPr>
            <a:spLocks noGrp="1"/>
          </p:cNvSpPr>
          <p:nvPr>
            <p:ph type="dt" sz="half" idx="10"/>
          </p:nvPr>
        </p:nvSpPr>
        <p:spPr/>
        <p:txBody>
          <a:bodyPr/>
          <a:lstStyle/>
          <a:p>
            <a:fld id="{48A87A34-81AB-432B-8DAE-1953F412C126}" type="datetimeFigureOut">
              <a:rPr lang="en-US" smtClean="0"/>
              <a:t>6/16/2024</a:t>
            </a:fld>
            <a:endParaRPr lang="en-US" dirty="0"/>
          </a:p>
        </p:txBody>
      </p:sp>
      <p:sp>
        <p:nvSpPr>
          <p:cNvPr id="8" name="Footer Placeholder 7">
            <a:extLst>
              <a:ext uri="{FF2B5EF4-FFF2-40B4-BE49-F238E27FC236}">
                <a16:creationId xmlns:a16="http://schemas.microsoft.com/office/drawing/2014/main" id="{43B37714-DA28-7FFA-754C-FE7FBD6E529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187E6E20-8FF9-C269-6878-5F6A13792921}"/>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pt-BR" smtClean="0"/>
              <a:t>‹#›</a:t>
            </a:fld>
            <a:endParaRPr lang="pt-BR"/>
          </a:p>
        </p:txBody>
      </p:sp>
    </p:spTree>
    <p:extLst>
      <p:ext uri="{BB962C8B-B14F-4D97-AF65-F5344CB8AC3E}">
        <p14:creationId xmlns:p14="http://schemas.microsoft.com/office/powerpoint/2010/main" val="287758468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58F0B-02DA-94E7-04C1-3BF9575B9465}"/>
              </a:ext>
            </a:extLst>
          </p:cNvPr>
          <p:cNvSpPr>
            <a:spLocks noGrp="1"/>
          </p:cNvSpPr>
          <p:nvPr>
            <p:ph type="title"/>
          </p:nvPr>
        </p:nvSpPr>
        <p:spPr/>
        <p:txBody>
          <a:bodyPr/>
          <a:lstStyle/>
          <a:p>
            <a:r>
              <a:rPr lang="en-GB"/>
              <a:t>Click to edit Master title style</a:t>
            </a:r>
            <a:endParaRPr lang="pt-PT"/>
          </a:p>
        </p:txBody>
      </p:sp>
      <p:sp>
        <p:nvSpPr>
          <p:cNvPr id="3" name="Date Placeholder 2">
            <a:extLst>
              <a:ext uri="{FF2B5EF4-FFF2-40B4-BE49-F238E27FC236}">
                <a16:creationId xmlns:a16="http://schemas.microsoft.com/office/drawing/2014/main" id="{CA82A8E4-44FB-2F01-3C37-7986F5B69476}"/>
              </a:ext>
            </a:extLst>
          </p:cNvPr>
          <p:cNvSpPr>
            <a:spLocks noGrp="1"/>
          </p:cNvSpPr>
          <p:nvPr>
            <p:ph type="dt" sz="half" idx="10"/>
          </p:nvPr>
        </p:nvSpPr>
        <p:spPr/>
        <p:txBody>
          <a:bodyPr/>
          <a:lstStyle/>
          <a:p>
            <a:fld id="{48A87A34-81AB-432B-8DAE-1953F412C126}" type="datetimeFigureOut">
              <a:rPr lang="en-US" smtClean="0"/>
              <a:t>6/16/2024</a:t>
            </a:fld>
            <a:endParaRPr lang="en-US" dirty="0"/>
          </a:p>
        </p:txBody>
      </p:sp>
      <p:sp>
        <p:nvSpPr>
          <p:cNvPr id="4" name="Footer Placeholder 3">
            <a:extLst>
              <a:ext uri="{FF2B5EF4-FFF2-40B4-BE49-F238E27FC236}">
                <a16:creationId xmlns:a16="http://schemas.microsoft.com/office/drawing/2014/main" id="{DD25935E-00C7-084B-43BE-40754ACB4854}"/>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E956EF1C-98D1-6D84-E0D1-4AA804677E34}"/>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pt-BR" smtClean="0"/>
              <a:t>‹#›</a:t>
            </a:fld>
            <a:endParaRPr lang="pt-BR"/>
          </a:p>
        </p:txBody>
      </p:sp>
    </p:spTree>
    <p:extLst>
      <p:ext uri="{BB962C8B-B14F-4D97-AF65-F5344CB8AC3E}">
        <p14:creationId xmlns:p14="http://schemas.microsoft.com/office/powerpoint/2010/main" val="3217702487"/>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D7C04B4-58F9-46E0-5D18-C7E81999CA4B}"/>
              </a:ext>
            </a:extLst>
          </p:cNvPr>
          <p:cNvSpPr>
            <a:spLocks noGrp="1"/>
          </p:cNvSpPr>
          <p:nvPr>
            <p:ph type="dt" sz="half" idx="10"/>
          </p:nvPr>
        </p:nvSpPr>
        <p:spPr/>
        <p:txBody>
          <a:bodyPr/>
          <a:lstStyle/>
          <a:p>
            <a:fld id="{48A87A34-81AB-432B-8DAE-1953F412C126}" type="datetimeFigureOut">
              <a:rPr lang="en-US" smtClean="0"/>
              <a:t>6/16/2024</a:t>
            </a:fld>
            <a:endParaRPr lang="en-US" dirty="0"/>
          </a:p>
        </p:txBody>
      </p:sp>
      <p:sp>
        <p:nvSpPr>
          <p:cNvPr id="3" name="Footer Placeholder 2">
            <a:extLst>
              <a:ext uri="{FF2B5EF4-FFF2-40B4-BE49-F238E27FC236}">
                <a16:creationId xmlns:a16="http://schemas.microsoft.com/office/drawing/2014/main" id="{3CAEFA16-4045-2D73-E474-5F10B2872600}"/>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CEC34C80-AB16-9C9F-8E0F-507CB129E4B7}"/>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pt-BR" smtClean="0"/>
              <a:t>‹#›</a:t>
            </a:fld>
            <a:endParaRPr lang="pt-BR"/>
          </a:p>
        </p:txBody>
      </p:sp>
    </p:spTree>
    <p:extLst>
      <p:ext uri="{BB962C8B-B14F-4D97-AF65-F5344CB8AC3E}">
        <p14:creationId xmlns:p14="http://schemas.microsoft.com/office/powerpoint/2010/main" val="29736234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9A573-C0F0-ED3F-7170-B11EDD412D7E}"/>
              </a:ext>
            </a:extLst>
          </p:cNvPr>
          <p:cNvSpPr>
            <a:spLocks noGrp="1"/>
          </p:cNvSpPr>
          <p:nvPr>
            <p:ph type="title"/>
          </p:nvPr>
        </p:nvSpPr>
        <p:spPr>
          <a:xfrm>
            <a:off x="629841" y="342900"/>
            <a:ext cx="2949178" cy="1200150"/>
          </a:xfrm>
        </p:spPr>
        <p:txBody>
          <a:bodyPr anchor="b"/>
          <a:lstStyle>
            <a:lvl1pPr>
              <a:defRPr sz="2400"/>
            </a:lvl1pPr>
          </a:lstStyle>
          <a:p>
            <a:r>
              <a:rPr lang="en-GB"/>
              <a:t>Click to edit Master title style</a:t>
            </a:r>
            <a:endParaRPr lang="pt-PT"/>
          </a:p>
        </p:txBody>
      </p:sp>
      <p:sp>
        <p:nvSpPr>
          <p:cNvPr id="3" name="Content Placeholder 2">
            <a:extLst>
              <a:ext uri="{FF2B5EF4-FFF2-40B4-BE49-F238E27FC236}">
                <a16:creationId xmlns:a16="http://schemas.microsoft.com/office/drawing/2014/main" id="{442D12D6-CA8B-A27C-EC59-64EE9011F22F}"/>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pt-PT"/>
          </a:p>
        </p:txBody>
      </p:sp>
      <p:sp>
        <p:nvSpPr>
          <p:cNvPr id="4" name="Text Placeholder 3">
            <a:extLst>
              <a:ext uri="{FF2B5EF4-FFF2-40B4-BE49-F238E27FC236}">
                <a16:creationId xmlns:a16="http://schemas.microsoft.com/office/drawing/2014/main" id="{9928734E-F7CD-039C-92F7-61A23D063C62}"/>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a:t>Click to edit Master text styles</a:t>
            </a:r>
          </a:p>
        </p:txBody>
      </p:sp>
      <p:sp>
        <p:nvSpPr>
          <p:cNvPr id="5" name="Date Placeholder 4">
            <a:extLst>
              <a:ext uri="{FF2B5EF4-FFF2-40B4-BE49-F238E27FC236}">
                <a16:creationId xmlns:a16="http://schemas.microsoft.com/office/drawing/2014/main" id="{DC5BEEC6-2391-77E8-0346-1026BE379255}"/>
              </a:ext>
            </a:extLst>
          </p:cNvPr>
          <p:cNvSpPr>
            <a:spLocks noGrp="1"/>
          </p:cNvSpPr>
          <p:nvPr>
            <p:ph type="dt" sz="half" idx="10"/>
          </p:nvPr>
        </p:nvSpPr>
        <p:spPr/>
        <p:txBody>
          <a:bodyPr/>
          <a:lstStyle/>
          <a:p>
            <a:fld id="{48A87A34-81AB-432B-8DAE-1953F412C126}" type="datetimeFigureOut">
              <a:rPr lang="en-US" smtClean="0"/>
              <a:t>6/16/2024</a:t>
            </a:fld>
            <a:endParaRPr lang="en-US" dirty="0"/>
          </a:p>
        </p:txBody>
      </p:sp>
      <p:sp>
        <p:nvSpPr>
          <p:cNvPr id="6" name="Footer Placeholder 5">
            <a:extLst>
              <a:ext uri="{FF2B5EF4-FFF2-40B4-BE49-F238E27FC236}">
                <a16:creationId xmlns:a16="http://schemas.microsoft.com/office/drawing/2014/main" id="{25906599-8CAF-0464-313E-37B4B107579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A31535C-1082-33E3-B772-EB2CCAF6A391}"/>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pt-BR" smtClean="0"/>
              <a:t>‹#›</a:t>
            </a:fld>
            <a:endParaRPr lang="pt-BR"/>
          </a:p>
        </p:txBody>
      </p:sp>
    </p:spTree>
    <p:extLst>
      <p:ext uri="{BB962C8B-B14F-4D97-AF65-F5344CB8AC3E}">
        <p14:creationId xmlns:p14="http://schemas.microsoft.com/office/powerpoint/2010/main" val="3646180976"/>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BC628-73CD-EBC6-3C37-D1ABE0C60C9A}"/>
              </a:ext>
            </a:extLst>
          </p:cNvPr>
          <p:cNvSpPr>
            <a:spLocks noGrp="1"/>
          </p:cNvSpPr>
          <p:nvPr>
            <p:ph type="title"/>
          </p:nvPr>
        </p:nvSpPr>
        <p:spPr>
          <a:xfrm>
            <a:off x="629841" y="342900"/>
            <a:ext cx="2949178" cy="1200150"/>
          </a:xfrm>
        </p:spPr>
        <p:txBody>
          <a:bodyPr anchor="b"/>
          <a:lstStyle>
            <a:lvl1pPr>
              <a:defRPr sz="2400"/>
            </a:lvl1pPr>
          </a:lstStyle>
          <a:p>
            <a:r>
              <a:rPr lang="en-GB"/>
              <a:t>Click to edit Master title style</a:t>
            </a:r>
            <a:endParaRPr lang="pt-PT"/>
          </a:p>
        </p:txBody>
      </p:sp>
      <p:sp>
        <p:nvSpPr>
          <p:cNvPr id="3" name="Picture Placeholder 2">
            <a:extLst>
              <a:ext uri="{FF2B5EF4-FFF2-40B4-BE49-F238E27FC236}">
                <a16:creationId xmlns:a16="http://schemas.microsoft.com/office/drawing/2014/main" id="{E264DEF0-13CB-EE9C-C35B-E3E6901FCAE7}"/>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pt-PT"/>
          </a:p>
        </p:txBody>
      </p:sp>
      <p:sp>
        <p:nvSpPr>
          <p:cNvPr id="4" name="Text Placeholder 3">
            <a:extLst>
              <a:ext uri="{FF2B5EF4-FFF2-40B4-BE49-F238E27FC236}">
                <a16:creationId xmlns:a16="http://schemas.microsoft.com/office/drawing/2014/main" id="{0D93AF4B-7BAF-DEE3-C2FF-F1FC3381DB5E}"/>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a:t>Click to edit Master text styles</a:t>
            </a:r>
          </a:p>
        </p:txBody>
      </p:sp>
      <p:sp>
        <p:nvSpPr>
          <p:cNvPr id="5" name="Date Placeholder 4">
            <a:extLst>
              <a:ext uri="{FF2B5EF4-FFF2-40B4-BE49-F238E27FC236}">
                <a16:creationId xmlns:a16="http://schemas.microsoft.com/office/drawing/2014/main" id="{31BCF8C4-4B39-C37E-5675-85A1B34D9D9B}"/>
              </a:ext>
            </a:extLst>
          </p:cNvPr>
          <p:cNvSpPr>
            <a:spLocks noGrp="1"/>
          </p:cNvSpPr>
          <p:nvPr>
            <p:ph type="dt" sz="half" idx="10"/>
          </p:nvPr>
        </p:nvSpPr>
        <p:spPr/>
        <p:txBody>
          <a:bodyPr/>
          <a:lstStyle/>
          <a:p>
            <a:fld id="{48A87A34-81AB-432B-8DAE-1953F412C126}" type="datetimeFigureOut">
              <a:rPr lang="en-US" smtClean="0"/>
              <a:pPr/>
              <a:t>6/16/2024</a:t>
            </a:fld>
            <a:endParaRPr lang="en-US" dirty="0"/>
          </a:p>
        </p:txBody>
      </p:sp>
      <p:sp>
        <p:nvSpPr>
          <p:cNvPr id="6" name="Footer Placeholder 5">
            <a:extLst>
              <a:ext uri="{FF2B5EF4-FFF2-40B4-BE49-F238E27FC236}">
                <a16:creationId xmlns:a16="http://schemas.microsoft.com/office/drawing/2014/main" id="{05558DA4-1F01-3008-58DE-C5224D885A0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50BCA2E-47C5-2D45-6CBD-6BE344274F4F}"/>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pt-BR" smtClean="0"/>
              <a:t>‹#›</a:t>
            </a:fld>
            <a:endParaRPr lang="pt-BR"/>
          </a:p>
        </p:txBody>
      </p:sp>
    </p:spTree>
    <p:extLst>
      <p:ext uri="{BB962C8B-B14F-4D97-AF65-F5344CB8AC3E}">
        <p14:creationId xmlns:p14="http://schemas.microsoft.com/office/powerpoint/2010/main" val="1840579261"/>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D69762A-2DFF-E5D3-0242-B127BEA9C684}"/>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GB"/>
              <a:t>Click to edit Master title style</a:t>
            </a:r>
            <a:endParaRPr lang="pt-PT"/>
          </a:p>
        </p:txBody>
      </p:sp>
      <p:sp>
        <p:nvSpPr>
          <p:cNvPr id="3" name="Text Placeholder 2">
            <a:extLst>
              <a:ext uri="{FF2B5EF4-FFF2-40B4-BE49-F238E27FC236}">
                <a16:creationId xmlns:a16="http://schemas.microsoft.com/office/drawing/2014/main" id="{876DBC33-185B-BEA6-86EA-617C25DF3E89}"/>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pt-PT"/>
          </a:p>
        </p:txBody>
      </p:sp>
      <p:sp>
        <p:nvSpPr>
          <p:cNvPr id="4" name="Date Placeholder 3">
            <a:extLst>
              <a:ext uri="{FF2B5EF4-FFF2-40B4-BE49-F238E27FC236}">
                <a16:creationId xmlns:a16="http://schemas.microsoft.com/office/drawing/2014/main" id="{685CA7C1-726E-EA75-27F0-B2BCC5088DDB}"/>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82000"/>
                  </a:schemeClr>
                </a:solidFill>
              </a:defRPr>
            </a:lvl1pPr>
          </a:lstStyle>
          <a:p>
            <a:fld id="{48A87A34-81AB-432B-8DAE-1953F412C126}" type="datetimeFigureOut">
              <a:rPr lang="en-US" smtClean="0"/>
              <a:pPr/>
              <a:t>6/16/2024</a:t>
            </a:fld>
            <a:endParaRPr lang="en-US" dirty="0"/>
          </a:p>
        </p:txBody>
      </p:sp>
      <p:sp>
        <p:nvSpPr>
          <p:cNvPr id="5" name="Footer Placeholder 4">
            <a:extLst>
              <a:ext uri="{FF2B5EF4-FFF2-40B4-BE49-F238E27FC236}">
                <a16:creationId xmlns:a16="http://schemas.microsoft.com/office/drawing/2014/main" id="{591C8492-44E3-8A11-EC1D-7D178E6761C7}"/>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82000"/>
                  </a:schemeClr>
                </a:solidFill>
              </a:defRPr>
            </a:lvl1pPr>
          </a:lstStyle>
          <a:p>
            <a:endParaRPr lang="en-US" dirty="0"/>
          </a:p>
        </p:txBody>
      </p:sp>
      <p:sp>
        <p:nvSpPr>
          <p:cNvPr id="6" name="Slide Number Placeholder 5">
            <a:extLst>
              <a:ext uri="{FF2B5EF4-FFF2-40B4-BE49-F238E27FC236}">
                <a16:creationId xmlns:a16="http://schemas.microsoft.com/office/drawing/2014/main" id="{9994F8EE-7C9B-D907-126F-19B26D213B56}"/>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82000"/>
                  </a:schemeClr>
                </a:solidFill>
              </a:defRPr>
            </a:lvl1pPr>
          </a:lstStyle>
          <a:p>
            <a:pPr marL="0" lvl="0" indent="0" algn="r" rtl="0">
              <a:spcBef>
                <a:spcPts val="0"/>
              </a:spcBef>
              <a:spcAft>
                <a:spcPts val="0"/>
              </a:spcAft>
              <a:buNone/>
            </a:pPr>
            <a:fld id="{00000000-1234-1234-1234-123412341234}" type="slidenum">
              <a:rPr lang="pt-BR" smtClean="0"/>
              <a:t>‹#›</a:t>
            </a:fld>
            <a:endParaRPr lang="pt-BR"/>
          </a:p>
        </p:txBody>
      </p:sp>
    </p:spTree>
    <p:extLst>
      <p:ext uri="{BB962C8B-B14F-4D97-AF65-F5344CB8AC3E}">
        <p14:creationId xmlns:p14="http://schemas.microsoft.com/office/powerpoint/2010/main" val="198773107"/>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12.xml"/><Relationship Id="rId5" Type="http://schemas.openxmlformats.org/officeDocument/2006/relationships/image" Target="../media/image26.png"/><Relationship Id="rId4" Type="http://schemas.openxmlformats.org/officeDocument/2006/relationships/image" Target="../media/image25.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1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2.xml"/><Relationship Id="rId1" Type="http://schemas.openxmlformats.org/officeDocument/2006/relationships/slideLayout" Target="../slideLayouts/slideLayout1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3.xml"/><Relationship Id="rId1" Type="http://schemas.openxmlformats.org/officeDocument/2006/relationships/slideLayout" Target="../slideLayouts/slideLayout1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15.xml"/><Relationship Id="rId1" Type="http://schemas.openxmlformats.org/officeDocument/2006/relationships/slideLayout" Target="../slideLayouts/slideLayout12.xml"/><Relationship Id="rId4" Type="http://schemas.openxmlformats.org/officeDocument/2006/relationships/image" Target="../media/image54.svg"/></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12.xml"/><Relationship Id="rId5" Type="http://schemas.openxmlformats.org/officeDocument/2006/relationships/image" Target="../media/image18.png"/><Relationship Id="rId4" Type="http://schemas.openxmlformats.org/officeDocument/2006/relationships/image" Target="../media/image17.svg"/></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1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58"/>
        <p:cNvGrpSpPr/>
        <p:nvPr/>
      </p:nvGrpSpPr>
      <p:grpSpPr>
        <a:xfrm>
          <a:off x="0" y="0"/>
          <a:ext cx="0" cy="0"/>
          <a:chOff x="0" y="0"/>
          <a:chExt cx="0" cy="0"/>
        </a:xfrm>
      </p:grpSpPr>
      <p:sp useBgFill="1">
        <p:nvSpPr>
          <p:cNvPr id="66" name="Rectangle 65">
            <a:extLst>
              <a:ext uri="{FF2B5EF4-FFF2-40B4-BE49-F238E27FC236}">
                <a16:creationId xmlns:a16="http://schemas.microsoft.com/office/drawing/2014/main" id="{06DA9DF9-31F7-4056-B42E-878CC92417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Google Shape;59;p13"/>
          <p:cNvSpPr txBox="1">
            <a:spLocks noGrp="1"/>
          </p:cNvSpPr>
          <p:nvPr>
            <p:ph type="ctrTitle"/>
          </p:nvPr>
        </p:nvSpPr>
        <p:spPr>
          <a:xfrm>
            <a:off x="520420" y="965202"/>
            <a:ext cx="3465438" cy="2089150"/>
          </a:xfrm>
          <a:prstGeom prst="rect">
            <a:avLst/>
          </a:prstGeom>
        </p:spPr>
        <p:txBody>
          <a:bodyPr spcFirstLastPara="1" lIns="91425" tIns="91425" rIns="91425" bIns="91425" anchorCtr="0">
            <a:normAutofit/>
          </a:bodyPr>
          <a:lstStyle/>
          <a:p>
            <a:pPr lvl="0" algn="l">
              <a:spcBef>
                <a:spcPts val="0"/>
              </a:spcBef>
            </a:pPr>
            <a:r>
              <a:rPr lang="en-US" sz="3300" dirty="0" err="1"/>
              <a:t>Bellabeat’s</a:t>
            </a:r>
            <a:r>
              <a:rPr lang="en-US" sz="3300" dirty="0"/>
              <a:t> Report</a:t>
            </a:r>
          </a:p>
          <a:p>
            <a:pPr marL="0" lvl="0" indent="0" algn="l" rtl="0">
              <a:spcBef>
                <a:spcPts val="0"/>
              </a:spcBef>
              <a:spcAft>
                <a:spcPts val="0"/>
              </a:spcAft>
              <a:buNone/>
            </a:pPr>
            <a:endParaRPr lang="en-US" sz="3300" dirty="0"/>
          </a:p>
        </p:txBody>
      </p:sp>
      <p:sp>
        <p:nvSpPr>
          <p:cNvPr id="60" name="Google Shape;60;p13"/>
          <p:cNvSpPr txBox="1">
            <a:spLocks noGrp="1"/>
          </p:cNvSpPr>
          <p:nvPr>
            <p:ph type="subTitle" idx="1"/>
          </p:nvPr>
        </p:nvSpPr>
        <p:spPr>
          <a:xfrm>
            <a:off x="482601" y="4428156"/>
            <a:ext cx="3465438" cy="581620"/>
          </a:xfrm>
          <a:prstGeom prst="rect">
            <a:avLst/>
          </a:prstGeom>
        </p:spPr>
        <p:txBody>
          <a:bodyPr spcFirstLastPara="1" lIns="91425" tIns="91425" rIns="91425" bIns="91425" anchorCtr="0">
            <a:normAutofit/>
          </a:bodyPr>
          <a:lstStyle/>
          <a:p>
            <a:pPr marL="0" lvl="0" indent="0" algn="l" rtl="0">
              <a:spcBef>
                <a:spcPts val="0"/>
              </a:spcBef>
              <a:spcAft>
                <a:spcPts val="600"/>
              </a:spcAft>
              <a:buNone/>
            </a:pPr>
            <a:r>
              <a:rPr lang="pt-PT" dirty="0" err="1"/>
              <a:t>by</a:t>
            </a:r>
            <a:r>
              <a:rPr lang="pt-PT" dirty="0"/>
              <a:t> Renato Barbosa</a:t>
            </a:r>
          </a:p>
          <a:p>
            <a:pPr marL="0" lvl="0" indent="0" algn="l" rtl="0">
              <a:spcBef>
                <a:spcPts val="0"/>
              </a:spcBef>
              <a:spcAft>
                <a:spcPts val="600"/>
              </a:spcAft>
              <a:buNone/>
            </a:pPr>
            <a:endParaRPr lang="pt-PT" dirty="0"/>
          </a:p>
          <a:p>
            <a:pPr marL="0" lvl="0" indent="0" algn="l" rtl="0">
              <a:spcBef>
                <a:spcPts val="0"/>
              </a:spcBef>
              <a:spcAft>
                <a:spcPts val="600"/>
              </a:spcAft>
              <a:buNone/>
            </a:pPr>
            <a:endParaRPr lang="pt-PT" dirty="0"/>
          </a:p>
        </p:txBody>
      </p:sp>
      <p:pic>
        <p:nvPicPr>
          <p:cNvPr id="62" name="Picture 61">
            <a:extLst>
              <a:ext uri="{FF2B5EF4-FFF2-40B4-BE49-F238E27FC236}">
                <a16:creationId xmlns:a16="http://schemas.microsoft.com/office/drawing/2014/main" id="{757C9104-E359-9821-6233-916B9B5E688D}"/>
              </a:ext>
            </a:extLst>
          </p:cNvPr>
          <p:cNvPicPr>
            <a:picLocks noChangeAspect="1"/>
          </p:cNvPicPr>
          <p:nvPr/>
        </p:nvPicPr>
        <p:blipFill rotWithShape="1">
          <a:blip r:embed="rId3"/>
          <a:srcRect l="29930" r="20294" b="2"/>
          <a:stretch/>
        </p:blipFill>
        <p:spPr>
          <a:xfrm>
            <a:off x="4671911" y="10"/>
            <a:ext cx="4472089" cy="51434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
        <p:nvSpPr>
          <p:cNvPr id="2" name="Google Shape;60;p13">
            <a:extLst>
              <a:ext uri="{FF2B5EF4-FFF2-40B4-BE49-F238E27FC236}">
                <a16:creationId xmlns:a16="http://schemas.microsoft.com/office/drawing/2014/main" id="{CC7C7402-75E6-984F-4EFB-758D05E21562}"/>
              </a:ext>
            </a:extLst>
          </p:cNvPr>
          <p:cNvSpPr txBox="1">
            <a:spLocks/>
          </p:cNvSpPr>
          <p:nvPr/>
        </p:nvSpPr>
        <p:spPr>
          <a:xfrm>
            <a:off x="482601" y="2763542"/>
            <a:ext cx="3465438" cy="581620"/>
          </a:xfrm>
          <a:prstGeom prst="rect">
            <a:avLst/>
          </a:prstGeom>
        </p:spPr>
        <p:txBody>
          <a:bodyPr spcFirstLastPara="1" vert="horz" lIns="91425" tIns="91425" rIns="91425" bIns="91425" rtlCol="0" anchorCtr="0">
            <a:no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l">
              <a:spcBef>
                <a:spcPts val="0"/>
              </a:spcBef>
              <a:spcAft>
                <a:spcPts val="600"/>
              </a:spcAft>
            </a:pPr>
            <a:r>
              <a:rPr lang="pt-PT" dirty="0" err="1"/>
              <a:t>An</a:t>
            </a:r>
            <a:r>
              <a:rPr lang="pt-PT" dirty="0"/>
              <a:t> </a:t>
            </a:r>
            <a:r>
              <a:rPr lang="pt-PT" dirty="0" err="1"/>
              <a:t>analysis</a:t>
            </a:r>
            <a:r>
              <a:rPr lang="pt-PT" dirty="0"/>
              <a:t> </a:t>
            </a:r>
            <a:r>
              <a:rPr lang="pt-PT" dirty="0" err="1"/>
              <a:t>about</a:t>
            </a:r>
            <a:r>
              <a:rPr lang="pt-PT" dirty="0"/>
              <a:t> </a:t>
            </a:r>
            <a:r>
              <a:rPr lang="pt-PT" dirty="0" err="1"/>
              <a:t>health</a:t>
            </a:r>
            <a:r>
              <a:rPr lang="pt-PT" dirty="0"/>
              <a:t> </a:t>
            </a:r>
            <a:r>
              <a:rPr lang="pt-PT" dirty="0" err="1"/>
              <a:t>smart</a:t>
            </a:r>
            <a:r>
              <a:rPr lang="pt-PT" dirty="0"/>
              <a:t> </a:t>
            </a:r>
            <a:r>
              <a:rPr lang="pt-PT" dirty="0" err="1"/>
              <a:t>products</a:t>
            </a:r>
            <a:endParaRPr lang="pt-PT" dirty="0"/>
          </a:p>
          <a:p>
            <a:pPr algn="l">
              <a:spcBef>
                <a:spcPts val="0"/>
              </a:spcBef>
              <a:spcAft>
                <a:spcPts val="600"/>
              </a:spcAft>
            </a:pPr>
            <a:endParaRPr lang="pt-PT" dirty="0"/>
          </a:p>
          <a:p>
            <a:pPr algn="l">
              <a:spcBef>
                <a:spcPts val="0"/>
              </a:spcBef>
              <a:spcAft>
                <a:spcPts val="600"/>
              </a:spcAft>
            </a:pPr>
            <a:endParaRPr lang="pt-PT"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59"/>
                                        </p:tgtEl>
                                        <p:attrNameLst>
                                          <p:attrName>style.visibility</p:attrName>
                                        </p:attrNameLst>
                                      </p:cBhvr>
                                      <p:to>
                                        <p:strVal val="visible"/>
                                      </p:to>
                                    </p:set>
                                    <p:animEffect transition="in" filter="fade">
                                      <p:cBhvr>
                                        <p:cTn id="7" dur="400"/>
                                        <p:tgtEl>
                                          <p:spTgt spid="59"/>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60">
                                            <p:txEl>
                                              <p:pRg st="0" end="0"/>
                                            </p:txEl>
                                          </p:spTgt>
                                        </p:tgtEl>
                                        <p:attrNameLst>
                                          <p:attrName>style.visibility</p:attrName>
                                        </p:attrNameLst>
                                      </p:cBhvr>
                                      <p:to>
                                        <p:strVal val="visible"/>
                                      </p:to>
                                    </p:set>
                                    <p:animEffect transition="in" filter="fade">
                                      <p:cBhvr>
                                        <p:cTn id="10" dur="400"/>
                                        <p:tgtEl>
                                          <p:spTgt spid="60">
                                            <p:txEl>
                                              <p:pRg st="0" end="0"/>
                                            </p:txEl>
                                          </p:spTgt>
                                        </p:tgtEl>
                                      </p:cBhvr>
                                    </p:animEffect>
                                  </p:childTnLst>
                                </p:cTn>
                              </p:par>
                              <p:par>
                                <p:cTn id="11" presetID="10" presetClass="entr" presetSubtype="0" fill="hold" grpId="0" nodeType="withEffect">
                                  <p:stCondLst>
                                    <p:cond delay="2000"/>
                                  </p:stCondLst>
                                  <p:iterate type="lt">
                                    <p:tmPct val="10000"/>
                                  </p:iterate>
                                  <p:childTnLst>
                                    <p:set>
                                      <p:cBhvr>
                                        <p:cTn id="12" dur="1" fill="hold">
                                          <p:stCondLst>
                                            <p:cond delay="0"/>
                                          </p:stCondLst>
                                        </p:cTn>
                                        <p:tgtEl>
                                          <p:spTgt spid="2">
                                            <p:txEl>
                                              <p:pRg st="0" end="0"/>
                                            </p:txEl>
                                          </p:spTgt>
                                        </p:tgtEl>
                                        <p:attrNameLst>
                                          <p:attrName>style.visibility</p:attrName>
                                        </p:attrNameLst>
                                      </p:cBhvr>
                                      <p:to>
                                        <p:strVal val="visible"/>
                                      </p:to>
                                    </p:set>
                                    <p:animEffect transition="in" filter="fade">
                                      <p:cBhvr>
                                        <p:cTn id="13" dur="4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P spid="60" grpId="0" build="p"/>
      <p:bldP spid="2"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2"/>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pt-PT" dirty="0"/>
              <a:t>5.Data </a:t>
            </a:r>
            <a:r>
              <a:rPr lang="en-US" dirty="0"/>
              <a:t>Analysis /Conclusions </a:t>
            </a:r>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
        <p:nvSpPr>
          <p:cNvPr id="115" name="Google Shape;115;p22"/>
          <p:cNvSpPr txBox="1">
            <a:spLocks noGrp="1"/>
          </p:cNvSpPr>
          <p:nvPr>
            <p:ph type="body" idx="1"/>
          </p:nvPr>
        </p:nvSpPr>
        <p:spPr>
          <a:xfrm>
            <a:off x="311700" y="1152475"/>
            <a:ext cx="1712172" cy="3416400"/>
          </a:xfrm>
          <a:prstGeom prst="rect">
            <a:avLst/>
          </a:prstGeom>
        </p:spPr>
        <p:txBody>
          <a:bodyPr spcFirstLastPara="1" wrap="square" lIns="91425" tIns="91425" rIns="91425" bIns="91425" anchor="t" anchorCtr="0">
            <a:normAutofit/>
          </a:bodyPr>
          <a:lstStyle/>
          <a:p>
            <a:pPr marL="0" lvl="0" indent="0" algn="l" rtl="0">
              <a:spcBef>
                <a:spcPts val="1200"/>
              </a:spcBef>
              <a:spcAft>
                <a:spcPts val="0"/>
              </a:spcAft>
              <a:buNone/>
            </a:pPr>
            <a:endParaRPr dirty="0"/>
          </a:p>
          <a:p>
            <a:pPr marL="0" lvl="0" indent="0" algn="l" rtl="0">
              <a:spcBef>
                <a:spcPts val="1200"/>
              </a:spcBef>
              <a:spcAft>
                <a:spcPts val="1200"/>
              </a:spcAft>
              <a:buNone/>
            </a:pPr>
            <a:endParaRPr dirty="0"/>
          </a:p>
        </p:txBody>
      </p:sp>
      <p:pic>
        <p:nvPicPr>
          <p:cNvPr id="2" name="Picture 1">
            <a:extLst>
              <a:ext uri="{FF2B5EF4-FFF2-40B4-BE49-F238E27FC236}">
                <a16:creationId xmlns:a16="http://schemas.microsoft.com/office/drawing/2014/main" id="{7EBC09B9-9D2A-52A7-2577-B49965CB1E4D}"/>
              </a:ext>
            </a:extLst>
          </p:cNvPr>
          <p:cNvPicPr>
            <a:picLocks noChangeAspect="1"/>
          </p:cNvPicPr>
          <p:nvPr/>
        </p:nvPicPr>
        <p:blipFill>
          <a:blip r:embed="rId3"/>
          <a:stretch>
            <a:fillRect/>
          </a:stretch>
        </p:blipFill>
        <p:spPr>
          <a:xfrm>
            <a:off x="7272366" y="0"/>
            <a:ext cx="1871634" cy="1658256"/>
          </a:xfrm>
          <a:prstGeom prst="rect">
            <a:avLst/>
          </a:prstGeom>
        </p:spPr>
      </p:pic>
      <p:pic>
        <p:nvPicPr>
          <p:cNvPr id="3" name="Picture 2">
            <a:extLst>
              <a:ext uri="{FF2B5EF4-FFF2-40B4-BE49-F238E27FC236}">
                <a16:creationId xmlns:a16="http://schemas.microsoft.com/office/drawing/2014/main" id="{4D440BF3-D8F7-5160-484B-88E7E7805B7F}"/>
              </a:ext>
            </a:extLst>
          </p:cNvPr>
          <p:cNvPicPr>
            <a:picLocks noChangeAspect="1"/>
          </p:cNvPicPr>
          <p:nvPr/>
        </p:nvPicPr>
        <p:blipFill>
          <a:blip r:embed="rId4"/>
          <a:stretch>
            <a:fillRect/>
          </a:stretch>
        </p:blipFill>
        <p:spPr>
          <a:xfrm>
            <a:off x="1167786" y="1515619"/>
            <a:ext cx="2517866" cy="2962913"/>
          </a:xfrm>
          <a:prstGeom prst="rect">
            <a:avLst/>
          </a:prstGeom>
        </p:spPr>
      </p:pic>
      <p:pic>
        <p:nvPicPr>
          <p:cNvPr id="5" name="Picture 4">
            <a:extLst>
              <a:ext uri="{FF2B5EF4-FFF2-40B4-BE49-F238E27FC236}">
                <a16:creationId xmlns:a16="http://schemas.microsoft.com/office/drawing/2014/main" id="{13BF4CF4-5CDF-1655-AD37-29C6D5F37B65}"/>
              </a:ext>
            </a:extLst>
          </p:cNvPr>
          <p:cNvPicPr>
            <a:picLocks noChangeAspect="1"/>
          </p:cNvPicPr>
          <p:nvPr/>
        </p:nvPicPr>
        <p:blipFill>
          <a:blip r:embed="rId5"/>
          <a:stretch>
            <a:fillRect/>
          </a:stretch>
        </p:blipFill>
        <p:spPr>
          <a:xfrm>
            <a:off x="4572000" y="1515619"/>
            <a:ext cx="2517866" cy="2981202"/>
          </a:xfrm>
          <a:prstGeom prst="rect">
            <a:avLst/>
          </a:prstGeom>
        </p:spPr>
      </p:pic>
    </p:spTree>
    <p:extLst>
      <p:ext uri="{BB962C8B-B14F-4D97-AF65-F5344CB8AC3E}">
        <p14:creationId xmlns:p14="http://schemas.microsoft.com/office/powerpoint/2010/main" val="15231940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4"/>
          <p:cNvSpPr txBox="1">
            <a:spLocks noGrp="1"/>
          </p:cNvSpPr>
          <p:nvPr>
            <p:ph type="title"/>
          </p:nvPr>
        </p:nvSpPr>
        <p:spPr>
          <a:xfrm>
            <a:off x="311700" y="445025"/>
            <a:ext cx="758262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pt-PT" dirty="0"/>
              <a:t>5.Data </a:t>
            </a:r>
            <a:r>
              <a:rPr lang="en-US" dirty="0"/>
              <a:t>Analysis /Conclusions </a:t>
            </a:r>
            <a:endParaRPr dirty="0"/>
          </a:p>
          <a:p>
            <a:pPr marL="0" lvl="0" indent="0" algn="l" rtl="0">
              <a:spcBef>
                <a:spcPts val="0"/>
              </a:spcBef>
              <a:spcAft>
                <a:spcPts val="0"/>
              </a:spcAft>
              <a:buNone/>
            </a:pPr>
            <a:endParaRPr dirty="0"/>
          </a:p>
        </p:txBody>
      </p:sp>
      <p:pic>
        <p:nvPicPr>
          <p:cNvPr id="2" name="Picture 1">
            <a:extLst>
              <a:ext uri="{FF2B5EF4-FFF2-40B4-BE49-F238E27FC236}">
                <a16:creationId xmlns:a16="http://schemas.microsoft.com/office/drawing/2014/main" id="{25DC9AF9-8FC7-C88C-2228-5239DB9B6DF4}"/>
              </a:ext>
            </a:extLst>
          </p:cNvPr>
          <p:cNvPicPr>
            <a:picLocks noChangeAspect="1"/>
          </p:cNvPicPr>
          <p:nvPr/>
        </p:nvPicPr>
        <p:blipFill>
          <a:blip r:embed="rId3"/>
          <a:stretch>
            <a:fillRect/>
          </a:stretch>
        </p:blipFill>
        <p:spPr>
          <a:xfrm>
            <a:off x="6602845" y="0"/>
            <a:ext cx="2541155" cy="1311564"/>
          </a:xfrm>
          <a:prstGeom prst="rect">
            <a:avLst/>
          </a:prstGeom>
        </p:spPr>
      </p:pic>
      <p:pic>
        <p:nvPicPr>
          <p:cNvPr id="3" name="Picture 2">
            <a:extLst>
              <a:ext uri="{FF2B5EF4-FFF2-40B4-BE49-F238E27FC236}">
                <a16:creationId xmlns:a16="http://schemas.microsoft.com/office/drawing/2014/main" id="{9254AF59-E4EF-B1DB-1EE2-C2DAAE4F9401}"/>
              </a:ext>
            </a:extLst>
          </p:cNvPr>
          <p:cNvPicPr>
            <a:picLocks noChangeAspect="1"/>
          </p:cNvPicPr>
          <p:nvPr/>
        </p:nvPicPr>
        <p:blipFill>
          <a:blip r:embed="rId4"/>
          <a:stretch>
            <a:fillRect/>
          </a:stretch>
        </p:blipFill>
        <p:spPr>
          <a:xfrm>
            <a:off x="311700" y="1729466"/>
            <a:ext cx="2517866" cy="2969009"/>
          </a:xfrm>
          <a:prstGeom prst="rect">
            <a:avLst/>
          </a:prstGeom>
        </p:spPr>
      </p:pic>
      <p:pic>
        <p:nvPicPr>
          <p:cNvPr id="4" name="Picture 3">
            <a:extLst>
              <a:ext uri="{FF2B5EF4-FFF2-40B4-BE49-F238E27FC236}">
                <a16:creationId xmlns:a16="http://schemas.microsoft.com/office/drawing/2014/main" id="{C188DEDD-B31F-5F8A-C34F-FE495DB31635}"/>
              </a:ext>
            </a:extLst>
          </p:cNvPr>
          <p:cNvPicPr>
            <a:picLocks noChangeAspect="1"/>
          </p:cNvPicPr>
          <p:nvPr/>
        </p:nvPicPr>
        <p:blipFill>
          <a:blip r:embed="rId5"/>
          <a:stretch>
            <a:fillRect/>
          </a:stretch>
        </p:blipFill>
        <p:spPr>
          <a:xfrm>
            <a:off x="3310018" y="1729466"/>
            <a:ext cx="2523963" cy="2969009"/>
          </a:xfrm>
          <a:prstGeom prst="rect">
            <a:avLst/>
          </a:prstGeom>
        </p:spPr>
      </p:pic>
      <p:pic>
        <p:nvPicPr>
          <p:cNvPr id="5" name="Picture 4">
            <a:extLst>
              <a:ext uri="{FF2B5EF4-FFF2-40B4-BE49-F238E27FC236}">
                <a16:creationId xmlns:a16="http://schemas.microsoft.com/office/drawing/2014/main" id="{9768218C-F254-9E60-3E93-F04510F17A0E}"/>
              </a:ext>
            </a:extLst>
          </p:cNvPr>
          <p:cNvPicPr>
            <a:picLocks noChangeAspect="1"/>
          </p:cNvPicPr>
          <p:nvPr/>
        </p:nvPicPr>
        <p:blipFill>
          <a:blip r:embed="rId6"/>
          <a:stretch>
            <a:fillRect/>
          </a:stretch>
        </p:blipFill>
        <p:spPr>
          <a:xfrm>
            <a:off x="6314433" y="1729465"/>
            <a:ext cx="2517866" cy="296900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3"/>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pt-PT" dirty="0"/>
              <a:t>5.Data </a:t>
            </a:r>
            <a:r>
              <a:rPr lang="en-US" dirty="0"/>
              <a:t>Analysis/Conclusions – Using Tableau</a:t>
            </a:r>
            <a:endParaRPr dirty="0"/>
          </a:p>
          <a:p>
            <a:pPr marL="0" lvl="0" indent="0" algn="l" rtl="0">
              <a:spcBef>
                <a:spcPts val="0"/>
              </a:spcBef>
              <a:spcAft>
                <a:spcPts val="0"/>
              </a:spcAft>
              <a:buNone/>
            </a:pPr>
            <a:endParaRPr dirty="0"/>
          </a:p>
        </p:txBody>
      </p:sp>
      <p:pic>
        <p:nvPicPr>
          <p:cNvPr id="2" name="Picture 1">
            <a:extLst>
              <a:ext uri="{FF2B5EF4-FFF2-40B4-BE49-F238E27FC236}">
                <a16:creationId xmlns:a16="http://schemas.microsoft.com/office/drawing/2014/main" id="{FEC6B937-240A-4FB7-ED5A-03EE9B94C628}"/>
              </a:ext>
            </a:extLst>
          </p:cNvPr>
          <p:cNvPicPr>
            <a:picLocks noChangeAspect="1"/>
          </p:cNvPicPr>
          <p:nvPr/>
        </p:nvPicPr>
        <p:blipFill>
          <a:blip r:embed="rId3"/>
          <a:stretch>
            <a:fillRect/>
          </a:stretch>
        </p:blipFill>
        <p:spPr>
          <a:xfrm>
            <a:off x="1319170" y="1254883"/>
            <a:ext cx="6505660" cy="3620797"/>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6"/>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pt-PT" dirty="0"/>
              <a:t>6.Recommendations</a:t>
            </a:r>
            <a:endParaRPr dirty="0"/>
          </a:p>
          <a:p>
            <a:pPr marL="0" lvl="0" indent="0" algn="l" rtl="0">
              <a:spcBef>
                <a:spcPts val="0"/>
              </a:spcBef>
              <a:spcAft>
                <a:spcPts val="0"/>
              </a:spcAft>
              <a:buNone/>
            </a:pPr>
            <a:endParaRPr dirty="0"/>
          </a:p>
        </p:txBody>
      </p:sp>
      <p:graphicFrame>
        <p:nvGraphicFramePr>
          <p:cNvPr id="143" name="Google Shape;141;p26">
            <a:extLst>
              <a:ext uri="{FF2B5EF4-FFF2-40B4-BE49-F238E27FC236}">
                <a16:creationId xmlns:a16="http://schemas.microsoft.com/office/drawing/2014/main" id="{19AE00D6-2428-5491-3B43-4EF01D34AF14}"/>
              </a:ext>
            </a:extLst>
          </p:cNvPr>
          <p:cNvGraphicFramePr/>
          <p:nvPr>
            <p:extLst>
              <p:ext uri="{D42A27DB-BD31-4B8C-83A1-F6EECF244321}">
                <p14:modId xmlns:p14="http://schemas.microsoft.com/office/powerpoint/2010/main" val="3247716863"/>
              </p:ext>
            </p:extLst>
          </p:nvPr>
        </p:nvGraphicFramePr>
        <p:xfrm>
          <a:off x="311700" y="1152475"/>
          <a:ext cx="8520600" cy="3416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06"/>
        <p:cNvGrpSpPr/>
        <p:nvPr/>
      </p:nvGrpSpPr>
      <p:grpSpPr>
        <a:xfrm>
          <a:off x="0" y="0"/>
          <a:ext cx="0" cy="0"/>
          <a:chOff x="0" y="0"/>
          <a:chExt cx="0" cy="0"/>
        </a:xfrm>
      </p:grpSpPr>
      <p:sp useBgFill="1">
        <p:nvSpPr>
          <p:cNvPr id="114" name="Rectangle 113">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9143999" cy="1181966"/>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096642" y="0"/>
            <a:ext cx="3047358" cy="1182309"/>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ectangle 119">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80833" y="-3980834"/>
            <a:ext cx="1182335" cy="9144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7" name="Google Shape;107;p21"/>
          <p:cNvSpPr txBox="1">
            <a:spLocks noGrp="1"/>
          </p:cNvSpPr>
          <p:nvPr>
            <p:ph type="title"/>
          </p:nvPr>
        </p:nvSpPr>
        <p:spPr>
          <a:xfrm>
            <a:off x="1028697" y="261648"/>
            <a:ext cx="7533018" cy="658297"/>
          </a:xfrm>
          <a:prstGeom prst="rect">
            <a:avLst/>
          </a:prstGeom>
        </p:spPr>
        <p:txBody>
          <a:bodyPr spcFirstLastPara="1" vert="horz" lIns="91440" tIns="45720" rIns="91440" bIns="45720" rtlCol="0" anchor="ctr" anchorCtr="0">
            <a:normAutofit/>
          </a:bodyPr>
          <a:lstStyle/>
          <a:p>
            <a:pPr marL="0" lvl="0" indent="0" defTabSz="914400">
              <a:spcBef>
                <a:spcPct val="0"/>
              </a:spcBef>
              <a:spcAft>
                <a:spcPts val="0"/>
              </a:spcAft>
            </a:pPr>
            <a:r>
              <a:rPr lang="en-US" sz="3000" kern="1200">
                <a:solidFill>
                  <a:srgbClr val="FFFFFF"/>
                </a:solidFill>
                <a:latin typeface="+mj-lt"/>
                <a:ea typeface="+mj-ea"/>
                <a:cs typeface="+mj-cs"/>
              </a:rPr>
              <a:t>6.Recommendations </a:t>
            </a:r>
          </a:p>
          <a:p>
            <a:pPr marL="0" lvl="0" indent="0" defTabSz="914400">
              <a:spcBef>
                <a:spcPct val="0"/>
              </a:spcBef>
              <a:spcAft>
                <a:spcPts val="0"/>
              </a:spcAft>
            </a:pPr>
            <a:endParaRPr lang="en-US" sz="3000" kern="1200">
              <a:solidFill>
                <a:srgbClr val="FFFFFF"/>
              </a:solidFill>
              <a:latin typeface="+mj-lt"/>
              <a:ea typeface="+mj-ea"/>
              <a:cs typeface="+mj-cs"/>
            </a:endParaRPr>
          </a:p>
        </p:txBody>
      </p:sp>
      <p:graphicFrame>
        <p:nvGraphicFramePr>
          <p:cNvPr id="110" name="Google Shape;108;p21">
            <a:extLst>
              <a:ext uri="{FF2B5EF4-FFF2-40B4-BE49-F238E27FC236}">
                <a16:creationId xmlns:a16="http://schemas.microsoft.com/office/drawing/2014/main" id="{825E939A-D63B-39B7-A3BA-BDC6EE489A2A}"/>
              </a:ext>
            </a:extLst>
          </p:cNvPr>
          <p:cNvGraphicFramePr/>
          <p:nvPr>
            <p:extLst>
              <p:ext uri="{D42A27DB-BD31-4B8C-83A1-F6EECF244321}">
                <p14:modId xmlns:p14="http://schemas.microsoft.com/office/powerpoint/2010/main" val="1977076627"/>
              </p:ext>
            </p:extLst>
          </p:nvPr>
        </p:nvGraphicFramePr>
        <p:xfrm>
          <a:off x="483042" y="1584434"/>
          <a:ext cx="8195871" cy="31446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45"/>
        <p:cNvGrpSpPr/>
        <p:nvPr/>
      </p:nvGrpSpPr>
      <p:grpSpPr>
        <a:xfrm>
          <a:off x="0" y="0"/>
          <a:ext cx="0" cy="0"/>
          <a:chOff x="0" y="0"/>
          <a:chExt cx="0" cy="0"/>
        </a:xfrm>
      </p:grpSpPr>
      <p:sp useBgFill="1">
        <p:nvSpPr>
          <p:cNvPr id="152" name="Rectangle 151">
            <a:extLst>
              <a:ext uri="{FF2B5EF4-FFF2-40B4-BE49-F238E27FC236}">
                <a16:creationId xmlns:a16="http://schemas.microsoft.com/office/drawing/2014/main" id="{C7F55EAC-550A-4BDD-9099-3F20B8FA0E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Freeform: Shape 153">
            <a:extLst>
              <a:ext uri="{FF2B5EF4-FFF2-40B4-BE49-F238E27FC236}">
                <a16:creationId xmlns:a16="http://schemas.microsoft.com/office/drawing/2014/main" id="{DC4F5A5F-493F-49AE-89B6-D5AF5EBC8B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custGeom>
            <a:avLst/>
            <a:gdLst>
              <a:gd name="connsiteX0" fmla="*/ 6724001 w 12192000"/>
              <a:gd name="connsiteY0" fmla="*/ 434021 h 6858000"/>
              <a:gd name="connsiteX1" fmla="*/ 6471155 w 12192000"/>
              <a:gd name="connsiteY1" fmla="*/ 434599 h 6858000"/>
              <a:gd name="connsiteX2" fmla="*/ 5384913 w 12192000"/>
              <a:gd name="connsiteY2" fmla="*/ 497971 h 6858000"/>
              <a:gd name="connsiteX3" fmla="*/ 4818280 w 12192000"/>
              <a:gd name="connsiteY3" fmla="*/ 541802 h 6858000"/>
              <a:gd name="connsiteX4" fmla="*/ 3965428 w 12192000"/>
              <a:gd name="connsiteY4" fmla="*/ 675942 h 6858000"/>
              <a:gd name="connsiteX5" fmla="*/ 3699528 w 12192000"/>
              <a:gd name="connsiteY5" fmla="*/ 770472 h 6858000"/>
              <a:gd name="connsiteX6" fmla="*/ 3438854 w 12192000"/>
              <a:gd name="connsiteY6" fmla="*/ 834899 h 6858000"/>
              <a:gd name="connsiteX7" fmla="*/ 3367443 w 12192000"/>
              <a:gd name="connsiteY7" fmla="*/ 893518 h 6858000"/>
              <a:gd name="connsiteX8" fmla="*/ 3467301 w 12192000"/>
              <a:gd name="connsiteY8" fmla="*/ 953722 h 6858000"/>
              <a:gd name="connsiteX9" fmla="*/ 3889955 w 12192000"/>
              <a:gd name="connsiteY9" fmla="*/ 977486 h 6858000"/>
              <a:gd name="connsiteX10" fmla="*/ 3502135 w 12192000"/>
              <a:gd name="connsiteY10" fmla="*/ 1054062 h 6858000"/>
              <a:gd name="connsiteX11" fmla="*/ 4072832 w 12192000"/>
              <a:gd name="connsiteY11" fmla="*/ 1017622 h 6858000"/>
              <a:gd name="connsiteX12" fmla="*/ 4244099 w 12192000"/>
              <a:gd name="connsiteY12" fmla="*/ 1030825 h 6858000"/>
              <a:gd name="connsiteX13" fmla="*/ 4095475 w 12192000"/>
              <a:gd name="connsiteY13" fmla="*/ 1092084 h 6858000"/>
              <a:gd name="connsiteX14" fmla="*/ 3327386 w 12192000"/>
              <a:gd name="connsiteY14" fmla="*/ 1215660 h 6858000"/>
              <a:gd name="connsiteX15" fmla="*/ 3254813 w 12192000"/>
              <a:gd name="connsiteY15" fmla="*/ 1226749 h 6858000"/>
              <a:gd name="connsiteX16" fmla="*/ 2776427 w 12192000"/>
              <a:gd name="connsiteY16" fmla="*/ 1401552 h 6858000"/>
              <a:gd name="connsiteX17" fmla="*/ 3063226 w 12192000"/>
              <a:gd name="connsiteY17" fmla="*/ 1384124 h 6858000"/>
              <a:gd name="connsiteX18" fmla="*/ 2754945 w 12192000"/>
              <a:gd name="connsiteY18" fmla="*/ 1495025 h 6858000"/>
              <a:gd name="connsiteX19" fmla="*/ 2381061 w 12192000"/>
              <a:gd name="connsiteY19" fmla="*/ 1619658 h 6858000"/>
              <a:gd name="connsiteX20" fmla="*/ 2008336 w 12192000"/>
              <a:gd name="connsiteY20" fmla="*/ 1814527 h 6858000"/>
              <a:gd name="connsiteX21" fmla="*/ 1740695 w 12192000"/>
              <a:gd name="connsiteY21" fmla="*/ 1914337 h 6858000"/>
              <a:gd name="connsiteX22" fmla="*/ 1787720 w 12192000"/>
              <a:gd name="connsiteY22" fmla="*/ 1991970 h 6858000"/>
              <a:gd name="connsiteX23" fmla="*/ 1754048 w 12192000"/>
              <a:gd name="connsiteY23" fmla="*/ 2078049 h 6858000"/>
              <a:gd name="connsiteX24" fmla="*/ 2228951 w 12192000"/>
              <a:gd name="connsiteY24" fmla="*/ 1996721 h 6858000"/>
              <a:gd name="connsiteX25" fmla="*/ 2054781 w 12192000"/>
              <a:gd name="connsiteY25" fmla="*/ 2053228 h 6858000"/>
              <a:gd name="connsiteX26" fmla="*/ 1985693 w 12192000"/>
              <a:gd name="connsiteY26" fmla="*/ 2109207 h 6858000"/>
              <a:gd name="connsiteX27" fmla="*/ 2061168 w 12192000"/>
              <a:gd name="connsiteY27" fmla="*/ 2130859 h 6858000"/>
              <a:gd name="connsiteX28" fmla="*/ 2388026 w 12192000"/>
              <a:gd name="connsiteY28" fmla="*/ 2184726 h 6858000"/>
              <a:gd name="connsiteX29" fmla="*/ 1560719 w 12192000"/>
              <a:gd name="connsiteY29" fmla="*/ 2384876 h 6858000"/>
              <a:gd name="connsiteX30" fmla="*/ 1679734 w 12192000"/>
              <a:gd name="connsiteY30" fmla="*/ 2400191 h 6858000"/>
              <a:gd name="connsiteX31" fmla="*/ 2882089 w 12192000"/>
              <a:gd name="connsiteY31" fmla="*/ 2383292 h 6858000"/>
              <a:gd name="connsiteX32" fmla="*/ 3116638 w 12192000"/>
              <a:gd name="connsiteY32" fmla="*/ 2359528 h 6858000"/>
              <a:gd name="connsiteX33" fmla="*/ 2897765 w 12192000"/>
              <a:gd name="connsiteY33" fmla="*/ 2758243 h 6858000"/>
              <a:gd name="connsiteX34" fmla="*/ 2981367 w 12192000"/>
              <a:gd name="connsiteY34" fmla="*/ 2829008 h 6858000"/>
              <a:gd name="connsiteX35" fmla="*/ 2682955 w 12192000"/>
              <a:gd name="connsiteY35" fmla="*/ 2846436 h 6858000"/>
              <a:gd name="connsiteX36" fmla="*/ 2099485 w 12192000"/>
              <a:gd name="connsiteY36" fmla="*/ 3066653 h 6858000"/>
              <a:gd name="connsiteX37" fmla="*/ 1807460 w 12192000"/>
              <a:gd name="connsiteY37" fmla="*/ 3454808 h 6858000"/>
              <a:gd name="connsiteX38" fmla="*/ 1921251 w 12192000"/>
              <a:gd name="connsiteY38" fmla="*/ 3540889 h 6858000"/>
              <a:gd name="connsiteX39" fmla="*/ 1453313 w 12192000"/>
              <a:gd name="connsiteY39" fmla="*/ 3637002 h 6858000"/>
              <a:gd name="connsiteX40" fmla="*/ 1686122 w 12192000"/>
              <a:gd name="connsiteY40" fmla="*/ 3667634 h 6858000"/>
              <a:gd name="connsiteX41" fmla="*/ 1513692 w 12192000"/>
              <a:gd name="connsiteY41" fmla="*/ 3725196 h 6858000"/>
              <a:gd name="connsiteX42" fmla="*/ 1369711 w 12192000"/>
              <a:gd name="connsiteY42" fmla="*/ 3826063 h 6858000"/>
              <a:gd name="connsiteX43" fmla="*/ 2051298 w 12192000"/>
              <a:gd name="connsiteY43" fmla="*/ 3754242 h 6858000"/>
              <a:gd name="connsiteX44" fmla="*/ 2245207 w 12192000"/>
              <a:gd name="connsiteY44" fmla="*/ 3797018 h 6858000"/>
              <a:gd name="connsiteX45" fmla="*/ 2353192 w 12192000"/>
              <a:gd name="connsiteY45" fmla="*/ 3796489 h 6858000"/>
              <a:gd name="connsiteX46" fmla="*/ 2490207 w 12192000"/>
              <a:gd name="connsiteY46" fmla="*/ 3801242 h 6858000"/>
              <a:gd name="connsiteX47" fmla="*/ 2375835 w 12192000"/>
              <a:gd name="connsiteY47" fmla="*/ 3839794 h 6858000"/>
              <a:gd name="connsiteX48" fmla="*/ 2522138 w 12192000"/>
              <a:gd name="connsiteY48" fmla="*/ 4009841 h 6858000"/>
              <a:gd name="connsiteX49" fmla="*/ 1998466 w 12192000"/>
              <a:gd name="connsiteY49" fmla="*/ 4130778 h 6858000"/>
              <a:gd name="connsiteX50" fmla="*/ 2114580 w 12192000"/>
              <a:gd name="connsiteY50" fmla="*/ 4154543 h 6858000"/>
              <a:gd name="connsiteX51" fmla="*/ 2177862 w 12192000"/>
              <a:gd name="connsiteY51" fmla="*/ 4189925 h 6858000"/>
              <a:gd name="connsiteX52" fmla="*/ 1868419 w 12192000"/>
              <a:gd name="connsiteY52" fmla="*/ 4382153 h 6858000"/>
              <a:gd name="connsiteX53" fmla="*/ 2279460 w 12192000"/>
              <a:gd name="connsiteY53" fmla="*/ 4356805 h 6858000"/>
              <a:gd name="connsiteX54" fmla="*/ 2029817 w 12192000"/>
              <a:gd name="connsiteY54" fmla="*/ 4468235 h 6858000"/>
              <a:gd name="connsiteX55" fmla="*/ 1560137 w 12192000"/>
              <a:gd name="connsiteY55" fmla="*/ 4730172 h 6858000"/>
              <a:gd name="connsiteX56" fmla="*/ 1956664 w 12192000"/>
              <a:gd name="connsiteY56" fmla="*/ 4820477 h 6858000"/>
              <a:gd name="connsiteX57" fmla="*/ 3268168 w 12192000"/>
              <a:gd name="connsiteY57" fmla="*/ 4852692 h 6858000"/>
              <a:gd name="connsiteX58" fmla="*/ 2807197 w 12192000"/>
              <a:gd name="connsiteY58" fmla="*/ 4939300 h 6858000"/>
              <a:gd name="connsiteX59" fmla="*/ 2721272 w 12192000"/>
              <a:gd name="connsiteY59" fmla="*/ 4970458 h 6858000"/>
              <a:gd name="connsiteX60" fmla="*/ 2802552 w 12192000"/>
              <a:gd name="connsiteY60" fmla="*/ 5014291 h 6858000"/>
              <a:gd name="connsiteX61" fmla="*/ 2537812 w 12192000"/>
              <a:gd name="connsiteY61" fmla="*/ 5053898 h 6858000"/>
              <a:gd name="connsiteX62" fmla="*/ 2569744 w 12192000"/>
              <a:gd name="connsiteY62" fmla="*/ 5153182 h 6858000"/>
              <a:gd name="connsiteX63" fmla="*/ 1987436 w 12192000"/>
              <a:gd name="connsiteY63" fmla="*/ 5334320 h 6858000"/>
              <a:gd name="connsiteX64" fmla="*/ 1972921 w 12192000"/>
              <a:gd name="connsiteY64" fmla="*/ 5382376 h 6858000"/>
              <a:gd name="connsiteX65" fmla="*/ 2341001 w 12192000"/>
              <a:gd name="connsiteY65" fmla="*/ 5360725 h 6858000"/>
              <a:gd name="connsiteX66" fmla="*/ 2710822 w 12192000"/>
              <a:gd name="connsiteY66" fmla="*/ 5418816 h 6858000"/>
              <a:gd name="connsiteX67" fmla="*/ 2833903 w 12192000"/>
              <a:gd name="connsiteY67" fmla="*/ 5413007 h 6858000"/>
              <a:gd name="connsiteX68" fmla="*/ 3011556 w 12192000"/>
              <a:gd name="connsiteY68" fmla="*/ 5399276 h 6858000"/>
              <a:gd name="connsiteX69" fmla="*/ 3254233 w 12192000"/>
              <a:gd name="connsiteY69" fmla="*/ 5439412 h 6858000"/>
              <a:gd name="connsiteX70" fmla="*/ 2792101 w 12192000"/>
              <a:gd name="connsiteY70" fmla="*/ 5471625 h 6858000"/>
              <a:gd name="connsiteX71" fmla="*/ 2977303 w 12192000"/>
              <a:gd name="connsiteY71" fmla="*/ 5539751 h 6858000"/>
              <a:gd name="connsiteX72" fmla="*/ 3656566 w 12192000"/>
              <a:gd name="connsiteY72" fmla="*/ 5678642 h 6858000"/>
              <a:gd name="connsiteX73" fmla="*/ 4858340 w 12192000"/>
              <a:gd name="connsiteY73" fmla="*/ 5969625 h 6858000"/>
              <a:gd name="connsiteX74" fmla="*/ 5296668 w 12192000"/>
              <a:gd name="connsiteY74" fmla="*/ 6043559 h 6858000"/>
              <a:gd name="connsiteX75" fmla="*/ 5456323 w 12192000"/>
              <a:gd name="connsiteY75" fmla="*/ 6042502 h 6858000"/>
              <a:gd name="connsiteX76" fmla="*/ 5267058 w 12192000"/>
              <a:gd name="connsiteY76" fmla="*/ 6100066 h 6858000"/>
              <a:gd name="connsiteX77" fmla="*/ 7095266 w 12192000"/>
              <a:gd name="connsiteY77" fmla="*/ 6287541 h 6858000"/>
              <a:gd name="connsiteX78" fmla="*/ 9707235 w 12192000"/>
              <a:gd name="connsiteY78" fmla="*/ 5994446 h 6858000"/>
              <a:gd name="connsiteX79" fmla="*/ 10083442 w 12192000"/>
              <a:gd name="connsiteY79" fmla="*/ 5678642 h 6858000"/>
              <a:gd name="connsiteX80" fmla="*/ 10338892 w 12192000"/>
              <a:gd name="connsiteY80" fmla="*/ 4650957 h 6858000"/>
              <a:gd name="connsiteX81" fmla="*/ 10628013 w 12192000"/>
              <a:gd name="connsiteY81" fmla="*/ 4411198 h 6858000"/>
              <a:gd name="connsiteX82" fmla="*/ 10802766 w 12192000"/>
              <a:gd name="connsiteY82" fmla="*/ 4258050 h 6858000"/>
              <a:gd name="connsiteX83" fmla="*/ 10614662 w 12192000"/>
              <a:gd name="connsiteY83" fmla="*/ 4150318 h 6858000"/>
              <a:gd name="connsiteX84" fmla="*/ 10681427 w 12192000"/>
              <a:gd name="connsiteY84" fmla="*/ 4054203 h 6858000"/>
              <a:gd name="connsiteX85" fmla="*/ 10520029 w 12192000"/>
              <a:gd name="connsiteY85" fmla="*/ 3804411 h 6858000"/>
              <a:gd name="connsiteX86" fmla="*/ 10568798 w 12192000"/>
              <a:gd name="connsiteY86" fmla="*/ 3466426 h 6858000"/>
              <a:gd name="connsiteX87" fmla="*/ 10499709 w 12192000"/>
              <a:gd name="connsiteY87" fmla="*/ 3166465 h 6858000"/>
              <a:gd name="connsiteX88" fmla="*/ 10489840 w 12192000"/>
              <a:gd name="connsiteY88" fmla="*/ 2546475 h 6858000"/>
              <a:gd name="connsiteX89" fmla="*/ 10584471 w 12192000"/>
              <a:gd name="connsiteY89" fmla="*/ 2512148 h 6858000"/>
              <a:gd name="connsiteX90" fmla="*/ 10695942 w 12192000"/>
              <a:gd name="connsiteY90" fmla="*/ 2358471 h 6858000"/>
              <a:gd name="connsiteX91" fmla="*/ 10732516 w 12192000"/>
              <a:gd name="connsiteY91" fmla="*/ 2287706 h 6858000"/>
              <a:gd name="connsiteX92" fmla="*/ 10731357 w 12192000"/>
              <a:gd name="connsiteY92" fmla="*/ 2137725 h 6858000"/>
              <a:gd name="connsiteX93" fmla="*/ 10678525 w 12192000"/>
              <a:gd name="connsiteY93" fmla="*/ 2070656 h 6858000"/>
              <a:gd name="connsiteX94" fmla="*/ 10735999 w 12192000"/>
              <a:gd name="connsiteY94" fmla="*/ 1956587 h 6858000"/>
              <a:gd name="connsiteX95" fmla="*/ 10824246 w 12192000"/>
              <a:gd name="connsiteY95" fmla="*/ 1862584 h 6858000"/>
              <a:gd name="connsiteX96" fmla="*/ 10773156 w 12192000"/>
              <a:gd name="connsiteY96" fmla="*/ 1768054 h 6858000"/>
              <a:gd name="connsiteX97" fmla="*/ 10716261 w 12192000"/>
              <a:gd name="connsiteY97" fmla="*/ 1678278 h 6858000"/>
              <a:gd name="connsiteX98" fmla="*/ 10554864 w 12192000"/>
              <a:gd name="connsiteY98" fmla="*/ 1477599 h 6858000"/>
              <a:gd name="connsiteX99" fmla="*/ 10267483 w 12192000"/>
              <a:gd name="connsiteY99" fmla="*/ 1324977 h 6858000"/>
              <a:gd name="connsiteX100" fmla="*/ 9913337 w 12192000"/>
              <a:gd name="connsiteY100" fmla="*/ 1202458 h 6858000"/>
              <a:gd name="connsiteX101" fmla="*/ 10024805 w 12192000"/>
              <a:gd name="connsiteY101" fmla="*/ 1124827 h 6858000"/>
              <a:gd name="connsiteX102" fmla="*/ 9411726 w 12192000"/>
              <a:gd name="connsiteY102" fmla="*/ 980655 h 6858000"/>
              <a:gd name="connsiteX103" fmla="*/ 9930753 w 12192000"/>
              <a:gd name="connsiteY103" fmla="*/ 901968 h 6858000"/>
              <a:gd name="connsiteX104" fmla="*/ 9894178 w 12192000"/>
              <a:gd name="connsiteY104" fmla="*/ 871339 h 6858000"/>
              <a:gd name="connsiteX105" fmla="*/ 9858182 w 12192000"/>
              <a:gd name="connsiteY105" fmla="*/ 839125 h 6858000"/>
              <a:gd name="connsiteX106" fmla="*/ 10131050 w 12192000"/>
              <a:gd name="connsiteY106" fmla="*/ 792652 h 6858000"/>
              <a:gd name="connsiteX107" fmla="*/ 10006808 w 12192000"/>
              <a:gd name="connsiteY107" fmla="*/ 731920 h 6858000"/>
              <a:gd name="connsiteX108" fmla="*/ 10233809 w 12192000"/>
              <a:gd name="connsiteY108" fmla="*/ 710268 h 6858000"/>
              <a:gd name="connsiteX109" fmla="*/ 10267483 w 12192000"/>
              <a:gd name="connsiteY109" fmla="*/ 628940 h 6858000"/>
              <a:gd name="connsiteX110" fmla="*/ 10136275 w 12192000"/>
              <a:gd name="connsiteY110" fmla="*/ 589333 h 6858000"/>
              <a:gd name="connsiteX111" fmla="*/ 9131312 w 12192000"/>
              <a:gd name="connsiteY111" fmla="*/ 480544 h 6858000"/>
              <a:gd name="connsiteX112" fmla="*/ 7479600 w 12192000"/>
              <a:gd name="connsiteY112" fmla="*/ 454667 h 6858000"/>
              <a:gd name="connsiteX113" fmla="*/ 6724001 w 12192000"/>
              <a:gd name="connsiteY113" fmla="*/ 434021 h 6858000"/>
              <a:gd name="connsiteX114" fmla="*/ 0 w 12192000"/>
              <a:gd name="connsiteY114" fmla="*/ 0 h 6858000"/>
              <a:gd name="connsiteX115" fmla="*/ 12192000 w 12192000"/>
              <a:gd name="connsiteY115" fmla="*/ 0 h 6858000"/>
              <a:gd name="connsiteX116" fmla="*/ 12192000 w 12192000"/>
              <a:gd name="connsiteY116" fmla="*/ 6858000 h 6858000"/>
              <a:gd name="connsiteX117" fmla="*/ 0 w 12192000"/>
              <a:gd name="connsiteY11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12192000" h="6858000">
                <a:moveTo>
                  <a:pt x="6724001" y="434021"/>
                </a:moveTo>
                <a:cubicBezTo>
                  <a:pt x="6639882" y="433113"/>
                  <a:pt x="6555627" y="433147"/>
                  <a:pt x="6471155" y="434599"/>
                </a:cubicBezTo>
                <a:cubicBezTo>
                  <a:pt x="6109461" y="440937"/>
                  <a:pt x="5748349" y="439351"/>
                  <a:pt x="5384913" y="497971"/>
                </a:cubicBezTo>
                <a:cubicBezTo>
                  <a:pt x="5199132" y="528072"/>
                  <a:pt x="5005803" y="518038"/>
                  <a:pt x="4818280" y="541802"/>
                </a:cubicBezTo>
                <a:cubicBezTo>
                  <a:pt x="4532641" y="578242"/>
                  <a:pt x="4247003" y="621019"/>
                  <a:pt x="3965428" y="675942"/>
                </a:cubicBezTo>
                <a:cubicBezTo>
                  <a:pt x="3877181" y="693369"/>
                  <a:pt x="3768034" y="703930"/>
                  <a:pt x="3699528" y="770472"/>
                </a:cubicBezTo>
                <a:cubicBezTo>
                  <a:pt x="3590961" y="728224"/>
                  <a:pt x="3523617" y="807966"/>
                  <a:pt x="3438854" y="834899"/>
                </a:cubicBezTo>
                <a:cubicBezTo>
                  <a:pt x="3405761" y="845462"/>
                  <a:pt x="3362218" y="860248"/>
                  <a:pt x="3367443" y="893518"/>
                </a:cubicBezTo>
                <a:cubicBezTo>
                  <a:pt x="3372089" y="935238"/>
                  <a:pt x="3420855" y="962172"/>
                  <a:pt x="3467301" y="953722"/>
                </a:cubicBezTo>
                <a:cubicBezTo>
                  <a:pt x="3611863" y="927317"/>
                  <a:pt x="3741328" y="986464"/>
                  <a:pt x="3889955" y="977486"/>
                </a:cubicBezTo>
                <a:cubicBezTo>
                  <a:pt x="3760488" y="1002836"/>
                  <a:pt x="3631601" y="1028713"/>
                  <a:pt x="3502135" y="1054062"/>
                </a:cubicBezTo>
                <a:cubicBezTo>
                  <a:pt x="3694303" y="1074129"/>
                  <a:pt x="3883568" y="1038218"/>
                  <a:pt x="4072832" y="1017622"/>
                </a:cubicBezTo>
                <a:cubicBezTo>
                  <a:pt x="4133792" y="1011285"/>
                  <a:pt x="4228424" y="962699"/>
                  <a:pt x="4244099" y="1030825"/>
                </a:cubicBezTo>
                <a:cubicBezTo>
                  <a:pt x="4254550" y="1076242"/>
                  <a:pt x="4152951" y="1079410"/>
                  <a:pt x="4095475" y="1092084"/>
                </a:cubicBezTo>
                <a:cubicBezTo>
                  <a:pt x="3841766" y="1146479"/>
                  <a:pt x="3583994" y="1178165"/>
                  <a:pt x="3327386" y="1215660"/>
                </a:cubicBezTo>
                <a:cubicBezTo>
                  <a:pt x="3303001" y="1219357"/>
                  <a:pt x="3271070" y="1216188"/>
                  <a:pt x="3254813" y="1226749"/>
                </a:cubicBezTo>
                <a:cubicBezTo>
                  <a:pt x="3123605" y="1311774"/>
                  <a:pt x="2957563" y="1339765"/>
                  <a:pt x="2776427" y="1401552"/>
                </a:cubicBezTo>
                <a:cubicBezTo>
                  <a:pt x="2890798" y="1430598"/>
                  <a:pt x="2968012" y="1370921"/>
                  <a:pt x="3063226" y="1384124"/>
                </a:cubicBezTo>
                <a:cubicBezTo>
                  <a:pt x="2966272" y="1448024"/>
                  <a:pt x="2853641" y="1460171"/>
                  <a:pt x="2754945" y="1495025"/>
                </a:cubicBezTo>
                <a:cubicBezTo>
                  <a:pt x="2684117" y="1519846"/>
                  <a:pt x="2421119" y="1597477"/>
                  <a:pt x="2381061" y="1619658"/>
                </a:cubicBezTo>
                <a:cubicBezTo>
                  <a:pt x="2260302" y="1688311"/>
                  <a:pt x="2107033" y="1720525"/>
                  <a:pt x="2008336" y="1814527"/>
                </a:cubicBezTo>
                <a:cubicBezTo>
                  <a:pt x="1938668" y="1880540"/>
                  <a:pt x="1822554" y="1868393"/>
                  <a:pt x="1740695" y="1914337"/>
                </a:cubicBezTo>
                <a:cubicBezTo>
                  <a:pt x="1711667" y="1957642"/>
                  <a:pt x="1767982" y="1968733"/>
                  <a:pt x="1787720" y="1991970"/>
                </a:cubicBezTo>
                <a:cubicBezTo>
                  <a:pt x="1813846" y="2023126"/>
                  <a:pt x="1767401" y="2040555"/>
                  <a:pt x="1754048" y="2078049"/>
                </a:cubicBezTo>
                <a:cubicBezTo>
                  <a:pt x="1907898" y="2035802"/>
                  <a:pt x="2054781" y="2010981"/>
                  <a:pt x="2228951" y="1996721"/>
                </a:cubicBezTo>
                <a:cubicBezTo>
                  <a:pt x="2171475" y="2057452"/>
                  <a:pt x="2101807" y="2031048"/>
                  <a:pt x="2054781" y="2053228"/>
                </a:cubicBezTo>
                <a:cubicBezTo>
                  <a:pt x="2024011" y="2067487"/>
                  <a:pt x="1976984" y="2073824"/>
                  <a:pt x="1985693" y="2109207"/>
                </a:cubicBezTo>
                <a:cubicBezTo>
                  <a:pt x="1992660" y="2137196"/>
                  <a:pt x="2032140" y="2133500"/>
                  <a:pt x="2061168" y="2130859"/>
                </a:cubicBezTo>
                <a:cubicBezTo>
                  <a:pt x="2172636" y="2120825"/>
                  <a:pt x="2281202" y="2117656"/>
                  <a:pt x="2388026" y="2184726"/>
                </a:cubicBezTo>
                <a:cubicBezTo>
                  <a:pt x="2116321" y="2282425"/>
                  <a:pt x="1803977" y="2241233"/>
                  <a:pt x="1560719" y="2384876"/>
                </a:cubicBezTo>
                <a:cubicBezTo>
                  <a:pt x="1594973" y="2429237"/>
                  <a:pt x="1643739" y="2405472"/>
                  <a:pt x="1679734" y="2400191"/>
                </a:cubicBezTo>
                <a:cubicBezTo>
                  <a:pt x="1916026" y="2364279"/>
                  <a:pt x="2760170" y="2428180"/>
                  <a:pt x="2882089" y="2383292"/>
                </a:cubicBezTo>
                <a:cubicBezTo>
                  <a:pt x="2956983" y="2355830"/>
                  <a:pt x="3035941" y="2342628"/>
                  <a:pt x="3116638" y="2359528"/>
                </a:cubicBezTo>
                <a:cubicBezTo>
                  <a:pt x="3194434" y="2375898"/>
                  <a:pt x="3174696" y="2605622"/>
                  <a:pt x="2897765" y="2758243"/>
                </a:cubicBezTo>
                <a:cubicBezTo>
                  <a:pt x="2858286" y="2779895"/>
                  <a:pt x="3034779" y="2811053"/>
                  <a:pt x="2981367" y="2829008"/>
                </a:cubicBezTo>
                <a:cubicBezTo>
                  <a:pt x="2939566" y="2843267"/>
                  <a:pt x="2734626" y="2835346"/>
                  <a:pt x="2682955" y="2846436"/>
                </a:cubicBezTo>
                <a:cubicBezTo>
                  <a:pt x="2662635" y="2851188"/>
                  <a:pt x="2040267" y="3029159"/>
                  <a:pt x="2099485" y="3066653"/>
                </a:cubicBezTo>
                <a:cubicBezTo>
                  <a:pt x="2276558" y="3179139"/>
                  <a:pt x="2869897" y="3385098"/>
                  <a:pt x="1807460" y="3454808"/>
                </a:cubicBezTo>
                <a:cubicBezTo>
                  <a:pt x="1841132" y="3495472"/>
                  <a:pt x="1934024" y="3469596"/>
                  <a:pt x="1921251" y="3540889"/>
                </a:cubicBezTo>
                <a:cubicBezTo>
                  <a:pt x="1780173" y="3579440"/>
                  <a:pt x="1617035" y="3577328"/>
                  <a:pt x="1453313" y="3637002"/>
                </a:cubicBezTo>
                <a:cubicBezTo>
                  <a:pt x="1527047" y="3680307"/>
                  <a:pt x="1611808" y="3653902"/>
                  <a:pt x="1686122" y="3667634"/>
                </a:cubicBezTo>
                <a:cubicBezTo>
                  <a:pt x="1644320" y="3722027"/>
                  <a:pt x="1572330" y="3713578"/>
                  <a:pt x="1513692" y="3725196"/>
                </a:cubicBezTo>
                <a:cubicBezTo>
                  <a:pt x="1459700" y="3736286"/>
                  <a:pt x="1345329" y="3830816"/>
                  <a:pt x="1369711" y="3826063"/>
                </a:cubicBezTo>
                <a:cubicBezTo>
                  <a:pt x="1595553" y="3783815"/>
                  <a:pt x="1824877" y="3795434"/>
                  <a:pt x="2051298" y="3754242"/>
                </a:cubicBezTo>
                <a:cubicBezTo>
                  <a:pt x="2126192" y="3740511"/>
                  <a:pt x="2210955" y="3714106"/>
                  <a:pt x="2245207" y="3797018"/>
                </a:cubicBezTo>
                <a:cubicBezTo>
                  <a:pt x="2255659" y="3821310"/>
                  <a:pt x="2248109" y="3829232"/>
                  <a:pt x="2353192" y="3796489"/>
                </a:cubicBezTo>
                <a:cubicBezTo>
                  <a:pt x="2394414" y="3783815"/>
                  <a:pt x="2448988" y="3770085"/>
                  <a:pt x="2490207" y="3801242"/>
                </a:cubicBezTo>
                <a:cubicBezTo>
                  <a:pt x="2464082" y="3840321"/>
                  <a:pt x="2413572" y="3828703"/>
                  <a:pt x="2375835" y="3839794"/>
                </a:cubicBezTo>
                <a:cubicBezTo>
                  <a:pt x="2275978" y="3868311"/>
                  <a:pt x="2619094" y="3977100"/>
                  <a:pt x="2522138" y="4009841"/>
                </a:cubicBezTo>
                <a:cubicBezTo>
                  <a:pt x="2323584" y="4076912"/>
                  <a:pt x="2199343" y="4057372"/>
                  <a:pt x="1998466" y="4130778"/>
                </a:cubicBezTo>
                <a:cubicBezTo>
                  <a:pt x="2066973" y="4129192"/>
                  <a:pt x="2046072" y="4154543"/>
                  <a:pt x="2114580" y="4154543"/>
                </a:cubicBezTo>
                <a:cubicBezTo>
                  <a:pt x="2145350" y="4154543"/>
                  <a:pt x="2177862" y="4160878"/>
                  <a:pt x="2177862" y="4189925"/>
                </a:cubicBezTo>
                <a:cubicBezTo>
                  <a:pt x="2177862" y="4217385"/>
                  <a:pt x="1817330" y="4367895"/>
                  <a:pt x="1868419" y="4382153"/>
                </a:cubicBezTo>
                <a:cubicBezTo>
                  <a:pt x="2007755" y="4420704"/>
                  <a:pt x="2365385" y="4302410"/>
                  <a:pt x="2279460" y="4356805"/>
                </a:cubicBezTo>
                <a:cubicBezTo>
                  <a:pt x="2148834" y="4439716"/>
                  <a:pt x="2129094" y="4456088"/>
                  <a:pt x="2029817" y="4468235"/>
                </a:cubicBezTo>
                <a:cubicBezTo>
                  <a:pt x="1944474" y="4478796"/>
                  <a:pt x="1644320" y="4710633"/>
                  <a:pt x="1560137" y="4730172"/>
                </a:cubicBezTo>
                <a:cubicBezTo>
                  <a:pt x="1485825" y="4747072"/>
                  <a:pt x="1774947" y="4800410"/>
                  <a:pt x="1956664" y="4820477"/>
                </a:cubicBezTo>
                <a:cubicBezTo>
                  <a:pt x="2130256" y="4840017"/>
                  <a:pt x="3101544" y="4789319"/>
                  <a:pt x="3268168" y="4852692"/>
                </a:cubicBezTo>
                <a:cubicBezTo>
                  <a:pt x="3111993" y="4878041"/>
                  <a:pt x="2970336" y="4953030"/>
                  <a:pt x="2807197" y="4939300"/>
                </a:cubicBezTo>
                <a:cubicBezTo>
                  <a:pt x="2773524" y="4936660"/>
                  <a:pt x="2724756" y="4930323"/>
                  <a:pt x="2721272" y="4970458"/>
                </a:cubicBezTo>
                <a:cubicBezTo>
                  <a:pt x="2718369" y="5005313"/>
                  <a:pt x="2788038" y="4981548"/>
                  <a:pt x="2802552" y="5014291"/>
                </a:cubicBezTo>
                <a:cubicBezTo>
                  <a:pt x="2719531" y="5060235"/>
                  <a:pt x="2621415" y="5018515"/>
                  <a:pt x="2537812" y="5053898"/>
                </a:cubicBezTo>
                <a:cubicBezTo>
                  <a:pt x="2491948" y="5099314"/>
                  <a:pt x="2589483" y="5107236"/>
                  <a:pt x="2569744" y="5153182"/>
                </a:cubicBezTo>
                <a:cubicBezTo>
                  <a:pt x="2301522" y="5193845"/>
                  <a:pt x="2252174" y="5268836"/>
                  <a:pt x="1987436" y="5334320"/>
                </a:cubicBezTo>
                <a:cubicBezTo>
                  <a:pt x="1971179" y="5338545"/>
                  <a:pt x="1958407" y="5352274"/>
                  <a:pt x="1972921" y="5382376"/>
                </a:cubicBezTo>
                <a:cubicBezTo>
                  <a:pt x="2087874" y="5396107"/>
                  <a:pt x="2215599" y="5373399"/>
                  <a:pt x="2341001" y="5360725"/>
                </a:cubicBezTo>
                <a:cubicBezTo>
                  <a:pt x="2537812" y="5340129"/>
                  <a:pt x="2533748" y="5339072"/>
                  <a:pt x="2710822" y="5418816"/>
                </a:cubicBezTo>
                <a:cubicBezTo>
                  <a:pt x="2743914" y="5433602"/>
                  <a:pt x="2801390" y="5438355"/>
                  <a:pt x="2833903" y="5413007"/>
                </a:cubicBezTo>
                <a:cubicBezTo>
                  <a:pt x="2896604" y="5364422"/>
                  <a:pt x="2950016" y="5368646"/>
                  <a:pt x="3011556" y="5399276"/>
                </a:cubicBezTo>
                <a:cubicBezTo>
                  <a:pt x="3077160" y="5432547"/>
                  <a:pt x="3171793" y="5391882"/>
                  <a:pt x="3254233" y="5439412"/>
                </a:cubicBezTo>
                <a:cubicBezTo>
                  <a:pt x="3099802" y="5473739"/>
                  <a:pt x="2957563" y="5473739"/>
                  <a:pt x="2792101" y="5471625"/>
                </a:cubicBezTo>
                <a:cubicBezTo>
                  <a:pt x="2846095" y="5537639"/>
                  <a:pt x="2914601" y="5536582"/>
                  <a:pt x="2977303" y="5539751"/>
                </a:cubicBezTo>
                <a:cubicBezTo>
                  <a:pt x="3214174" y="5551898"/>
                  <a:pt x="3601411" y="5660686"/>
                  <a:pt x="3656566" y="5678642"/>
                </a:cubicBezTo>
                <a:cubicBezTo>
                  <a:pt x="4280675" y="5879847"/>
                  <a:pt x="4178497" y="5898332"/>
                  <a:pt x="4858340" y="5969625"/>
                </a:cubicBezTo>
                <a:cubicBezTo>
                  <a:pt x="5261253" y="6011873"/>
                  <a:pt x="4887368" y="6032469"/>
                  <a:pt x="5296668" y="6043559"/>
                </a:cubicBezTo>
                <a:cubicBezTo>
                  <a:pt x="5349500" y="6045143"/>
                  <a:pt x="5402911" y="6044087"/>
                  <a:pt x="5456323" y="6042502"/>
                </a:cubicBezTo>
                <a:cubicBezTo>
                  <a:pt x="5368077" y="6073134"/>
                  <a:pt x="5267058" y="6100066"/>
                  <a:pt x="5267058" y="6100066"/>
                </a:cubicBezTo>
                <a:cubicBezTo>
                  <a:pt x="5267058" y="6100066"/>
                  <a:pt x="5318728" y="6208854"/>
                  <a:pt x="7095266" y="6287541"/>
                </a:cubicBezTo>
                <a:cubicBezTo>
                  <a:pt x="7422124" y="6302329"/>
                  <a:pt x="9563254" y="6024548"/>
                  <a:pt x="9707235" y="5994446"/>
                </a:cubicBezTo>
                <a:cubicBezTo>
                  <a:pt x="9844249" y="5966984"/>
                  <a:pt x="10002164" y="5671247"/>
                  <a:pt x="10083442" y="5678642"/>
                </a:cubicBezTo>
                <a:cubicBezTo>
                  <a:pt x="10103183" y="5653293"/>
                  <a:pt x="10283158" y="5139979"/>
                  <a:pt x="10338892" y="4650957"/>
                </a:cubicBezTo>
                <a:cubicBezTo>
                  <a:pt x="10448618" y="4580718"/>
                  <a:pt x="10551960" y="4503088"/>
                  <a:pt x="10628013" y="4411198"/>
                </a:cubicBezTo>
                <a:cubicBezTo>
                  <a:pt x="10675040" y="4354692"/>
                  <a:pt x="10718003" y="4298185"/>
                  <a:pt x="10802766" y="4258050"/>
                </a:cubicBezTo>
                <a:cubicBezTo>
                  <a:pt x="10755739" y="4203128"/>
                  <a:pt x="10675040" y="4190453"/>
                  <a:pt x="10614662" y="4150318"/>
                </a:cubicBezTo>
                <a:cubicBezTo>
                  <a:pt x="10610017" y="4117046"/>
                  <a:pt x="10705811" y="4127081"/>
                  <a:pt x="10681427" y="4054203"/>
                </a:cubicBezTo>
                <a:cubicBezTo>
                  <a:pt x="10648335" y="3957032"/>
                  <a:pt x="10684328" y="3846131"/>
                  <a:pt x="10520029" y="3804411"/>
                </a:cubicBezTo>
                <a:cubicBezTo>
                  <a:pt x="10476485" y="3709881"/>
                  <a:pt x="10464294" y="3558845"/>
                  <a:pt x="10568798" y="3466426"/>
                </a:cubicBezTo>
                <a:cubicBezTo>
                  <a:pt x="10724388" y="3328592"/>
                  <a:pt x="10699424" y="3240927"/>
                  <a:pt x="10499709" y="3166465"/>
                </a:cubicBezTo>
                <a:cubicBezTo>
                  <a:pt x="10474164" y="3156958"/>
                  <a:pt x="10501452" y="2570768"/>
                  <a:pt x="10489840" y="2546475"/>
                </a:cubicBezTo>
                <a:cubicBezTo>
                  <a:pt x="10508418" y="2513205"/>
                  <a:pt x="10551960" y="2521126"/>
                  <a:pt x="10584471" y="2512148"/>
                </a:cubicBezTo>
                <a:cubicBezTo>
                  <a:pt x="10726711" y="2474125"/>
                  <a:pt x="10731357" y="2474125"/>
                  <a:pt x="10695942" y="2358471"/>
                </a:cubicBezTo>
                <a:cubicBezTo>
                  <a:pt x="10685490" y="2323616"/>
                  <a:pt x="10709874" y="2309357"/>
                  <a:pt x="10732516" y="2287706"/>
                </a:cubicBezTo>
                <a:cubicBezTo>
                  <a:pt x="10817280" y="2206905"/>
                  <a:pt x="10817860" y="2205850"/>
                  <a:pt x="10731357" y="2137725"/>
                </a:cubicBezTo>
                <a:cubicBezTo>
                  <a:pt x="10706391" y="2118185"/>
                  <a:pt x="10689555" y="2097061"/>
                  <a:pt x="10678525" y="2070656"/>
                </a:cubicBezTo>
                <a:cubicBezTo>
                  <a:pt x="10658203" y="2022599"/>
                  <a:pt x="10658784" y="1982463"/>
                  <a:pt x="10735999" y="1956587"/>
                </a:cubicBezTo>
                <a:cubicBezTo>
                  <a:pt x="10789993" y="1938104"/>
                  <a:pt x="10820762" y="1916978"/>
                  <a:pt x="10824246" y="1862584"/>
                </a:cubicBezTo>
                <a:cubicBezTo>
                  <a:pt x="10826570" y="1817166"/>
                  <a:pt x="10832955" y="1787594"/>
                  <a:pt x="10773156" y="1768054"/>
                </a:cubicBezTo>
                <a:cubicBezTo>
                  <a:pt x="10724969" y="1752211"/>
                  <a:pt x="10711036" y="1718412"/>
                  <a:pt x="10716261" y="1678278"/>
                </a:cubicBezTo>
                <a:cubicBezTo>
                  <a:pt x="10728452" y="1580050"/>
                  <a:pt x="10662849" y="1522487"/>
                  <a:pt x="10554864" y="1477599"/>
                </a:cubicBezTo>
                <a:cubicBezTo>
                  <a:pt x="10452101" y="1434822"/>
                  <a:pt x="10362116" y="1377259"/>
                  <a:pt x="10267483" y="1324977"/>
                </a:cubicBezTo>
                <a:cubicBezTo>
                  <a:pt x="10162399" y="1266887"/>
                  <a:pt x="10040481" y="1232031"/>
                  <a:pt x="9913337" y="1202458"/>
                </a:cubicBezTo>
                <a:cubicBezTo>
                  <a:pt x="9936561" y="1160210"/>
                  <a:pt x="10016678" y="1183974"/>
                  <a:pt x="10024805" y="1124827"/>
                </a:cubicBezTo>
                <a:cubicBezTo>
                  <a:pt x="9826251" y="1074658"/>
                  <a:pt x="9636408" y="999139"/>
                  <a:pt x="9411726" y="980655"/>
                </a:cubicBezTo>
                <a:cubicBezTo>
                  <a:pt x="9593444" y="990161"/>
                  <a:pt x="9758326" y="922036"/>
                  <a:pt x="9930753" y="901968"/>
                </a:cubicBezTo>
                <a:cubicBezTo>
                  <a:pt x="9947008" y="868698"/>
                  <a:pt x="9909273" y="877147"/>
                  <a:pt x="9894178" y="871339"/>
                </a:cubicBezTo>
                <a:cubicBezTo>
                  <a:pt x="9879083" y="865001"/>
                  <a:pt x="9860506" y="862889"/>
                  <a:pt x="9858182" y="839125"/>
                </a:cubicBezTo>
                <a:cubicBezTo>
                  <a:pt x="9941205" y="804798"/>
                  <a:pt x="10045126" y="827506"/>
                  <a:pt x="10131050" y="792652"/>
                </a:cubicBezTo>
                <a:cubicBezTo>
                  <a:pt x="10111891" y="741954"/>
                  <a:pt x="10037578" y="772583"/>
                  <a:pt x="10006808" y="731920"/>
                </a:cubicBezTo>
                <a:cubicBezTo>
                  <a:pt x="10086927" y="724526"/>
                  <a:pt x="10161239" y="721357"/>
                  <a:pt x="10233809" y="710268"/>
                </a:cubicBezTo>
                <a:cubicBezTo>
                  <a:pt x="10290705" y="701818"/>
                  <a:pt x="10306380" y="658513"/>
                  <a:pt x="10267483" y="628940"/>
                </a:cubicBezTo>
                <a:cubicBezTo>
                  <a:pt x="10232648" y="602536"/>
                  <a:pt x="10181559" y="600422"/>
                  <a:pt x="10136275" y="589333"/>
                </a:cubicBezTo>
                <a:cubicBezTo>
                  <a:pt x="9813479" y="512230"/>
                  <a:pt x="9474428" y="487409"/>
                  <a:pt x="9131312" y="480544"/>
                </a:cubicBezTo>
                <a:cubicBezTo>
                  <a:pt x="8580936" y="469453"/>
                  <a:pt x="8028817" y="469982"/>
                  <a:pt x="7479600" y="454667"/>
                </a:cubicBezTo>
                <a:cubicBezTo>
                  <a:pt x="7227489" y="447934"/>
                  <a:pt x="6976357" y="436744"/>
                  <a:pt x="6724001" y="434021"/>
                </a:cubicBezTo>
                <a:close/>
                <a:moveTo>
                  <a:pt x="0" y="0"/>
                </a:moveTo>
                <a:lnTo>
                  <a:pt x="12192000" y="0"/>
                </a:lnTo>
                <a:lnTo>
                  <a:pt x="12192000" y="6858000"/>
                </a:lnTo>
                <a:lnTo>
                  <a:pt x="0" y="6858000"/>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147" name="Google Shape;147;p27"/>
          <p:cNvSpPr txBox="1">
            <a:spLocks/>
          </p:cNvSpPr>
          <p:nvPr/>
        </p:nvSpPr>
        <p:spPr>
          <a:xfrm>
            <a:off x="3290673" y="1624221"/>
            <a:ext cx="3853929" cy="1741519"/>
          </a:xfrm>
          <a:prstGeom prst="rect">
            <a:avLst/>
          </a:prstGeom>
        </p:spPr>
        <p:txBody>
          <a:bodyPr spcFirstLastPara="1" wrap="square" lIns="91425" tIns="91425" rIns="91425" bIns="91425" anchor="t" anchorCtr="0">
            <a:normAutofit/>
          </a:bodyPr>
          <a:lstStyle/>
          <a:p>
            <a:pPr marL="142875" indent="-142875" defTabSz="457200">
              <a:spcBef>
                <a:spcPts val="600"/>
              </a:spcBef>
            </a:pPr>
            <a:endParaRPr sz="900" kern="1200">
              <a:solidFill>
                <a:schemeClr val="tx1"/>
              </a:solidFill>
              <a:latin typeface="+mn-lt"/>
              <a:ea typeface="+mn-ea"/>
              <a:cs typeface="+mn-cs"/>
            </a:endParaRPr>
          </a:p>
          <a:p>
            <a:pPr marL="0" lvl="0" indent="0" algn="l" rtl="0">
              <a:spcBef>
                <a:spcPts val="1200"/>
              </a:spcBef>
              <a:spcAft>
                <a:spcPts val="1200"/>
              </a:spcAft>
              <a:buNone/>
            </a:pPr>
            <a:endParaRPr/>
          </a:p>
        </p:txBody>
      </p:sp>
      <p:sp>
        <p:nvSpPr>
          <p:cNvPr id="3" name="TextBox 2">
            <a:extLst>
              <a:ext uri="{FF2B5EF4-FFF2-40B4-BE49-F238E27FC236}">
                <a16:creationId xmlns:a16="http://schemas.microsoft.com/office/drawing/2014/main" id="{7427D5E4-7DAE-637F-51A3-1A628F86B959}"/>
              </a:ext>
            </a:extLst>
          </p:cNvPr>
          <p:cNvSpPr txBox="1"/>
          <p:nvPr/>
        </p:nvSpPr>
        <p:spPr>
          <a:xfrm>
            <a:off x="2147455" y="1737152"/>
            <a:ext cx="5611090" cy="1531958"/>
          </a:xfrm>
          <a:prstGeom prst="rect">
            <a:avLst/>
          </a:prstGeom>
          <a:noFill/>
        </p:spPr>
        <p:txBody>
          <a:bodyPr wrap="square">
            <a:spAutoFit/>
          </a:bodyPr>
          <a:lstStyle/>
          <a:p>
            <a:pPr algn="ctr" defTabSz="457200">
              <a:lnSpc>
                <a:spcPct val="150000"/>
              </a:lnSpc>
              <a:spcBef>
                <a:spcPts val="123"/>
              </a:spcBef>
              <a:spcAft>
                <a:spcPts val="400"/>
              </a:spcAft>
            </a:pPr>
            <a:r>
              <a:rPr lang="en-GB" sz="1600" kern="100" dirty="0">
                <a:solidFill>
                  <a:srgbClr val="000000"/>
                </a:solidFill>
                <a:latin typeface="Arial" panose="020B0604020202020204" pitchFamily="34" charset="0"/>
                <a:ea typeface="+mn-ea"/>
                <a:cs typeface="Times New Roman" panose="02020603050405020304" pitchFamily="18" charset="0"/>
              </a:rPr>
              <a:t>Being in constant interaction and support of our customers can make them feel supported and encouraged to go further. So, it’s important to show how he can improve and reach their goals</a:t>
            </a:r>
            <a:endParaRPr lang="pt-PT" sz="40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51"/>
        <p:cNvGrpSpPr/>
        <p:nvPr/>
      </p:nvGrpSpPr>
      <p:grpSpPr>
        <a:xfrm>
          <a:off x="0" y="0"/>
          <a:ext cx="0" cy="0"/>
          <a:chOff x="0" y="0"/>
          <a:chExt cx="0" cy="0"/>
        </a:xfrm>
      </p:grpSpPr>
      <p:sp useBgFill="1">
        <p:nvSpPr>
          <p:cNvPr id="160" name="Rectangle 159">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Google Shape;153;p28"/>
          <p:cNvSpPr txBox="1">
            <a:spLocks noGrp="1"/>
          </p:cNvSpPr>
          <p:nvPr>
            <p:ph type="body" idx="1"/>
          </p:nvPr>
        </p:nvSpPr>
        <p:spPr>
          <a:xfrm>
            <a:off x="862287" y="2571750"/>
            <a:ext cx="4447067" cy="1885950"/>
          </a:xfrm>
          <a:prstGeom prst="rect">
            <a:avLst/>
          </a:prstGeom>
        </p:spPr>
        <p:txBody>
          <a:bodyPr spcFirstLastPara="1" vert="horz" lIns="91440" tIns="45720" rIns="91440" bIns="45720" rtlCol="0" anchorCtr="0">
            <a:normAutofit/>
          </a:bodyPr>
          <a:lstStyle/>
          <a:p>
            <a:pPr marL="0" lvl="0" indent="0" defTabSz="914400">
              <a:spcBef>
                <a:spcPts val="0"/>
              </a:spcBef>
              <a:spcAft>
                <a:spcPts val="0"/>
              </a:spcAft>
              <a:buNone/>
            </a:pPr>
            <a:r>
              <a:rPr lang="en-US" sz="3200" dirty="0"/>
              <a:t>Thank you for your time </a:t>
            </a:r>
          </a:p>
          <a:p>
            <a:pPr marL="0" lvl="0" indent="-228600" defTabSz="914400">
              <a:spcBef>
                <a:spcPts val="1200"/>
              </a:spcBef>
              <a:spcAft>
                <a:spcPts val="0"/>
              </a:spcAft>
              <a:buFont typeface="Arial" panose="020B0604020202020204" pitchFamily="34" charset="0"/>
              <a:buChar char="•"/>
            </a:pPr>
            <a:endParaRPr lang="en-US" sz="1500" dirty="0"/>
          </a:p>
          <a:p>
            <a:pPr marL="0" lvl="0" indent="-228600" defTabSz="914400">
              <a:spcBef>
                <a:spcPts val="1200"/>
              </a:spcBef>
              <a:spcAft>
                <a:spcPts val="1200"/>
              </a:spcAft>
              <a:buFont typeface="Arial" panose="020B0604020202020204" pitchFamily="34" charset="0"/>
              <a:buChar char="•"/>
            </a:pPr>
            <a:endParaRPr lang="en-US" sz="1500" dirty="0"/>
          </a:p>
        </p:txBody>
      </p:sp>
      <p:pic>
        <p:nvPicPr>
          <p:cNvPr id="157" name="Graphic 156" descr="Smiling Face with No Fill">
            <a:extLst>
              <a:ext uri="{FF2B5EF4-FFF2-40B4-BE49-F238E27FC236}">
                <a16:creationId xmlns:a16="http://schemas.microsoft.com/office/drawing/2014/main" id="{2B7EBE1B-88A7-19F8-CFD4-B1946A786F5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809129" y="1119468"/>
            <a:ext cx="2823882" cy="2823882"/>
          </a:xfrm>
          <a:prstGeom prst="rect">
            <a:avLst/>
          </a:prstGeom>
        </p:spPr>
      </p:pic>
      <p:sp>
        <p:nvSpPr>
          <p:cNvPr id="162" name="Rectangle 161">
            <a:extLst>
              <a:ext uri="{FF2B5EF4-FFF2-40B4-BE49-F238E27FC236}">
                <a16:creationId xmlns:a16="http://schemas.microsoft.com/office/drawing/2014/main" id="{61707E60-CEC9-4661-AA82-69242EB4BD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4804587"/>
            <a:ext cx="9143998" cy="346330"/>
          </a:xfrm>
          <a:prstGeom prst="rect">
            <a:avLst/>
          </a:prstGeom>
          <a:gradFill>
            <a:gsLst>
              <a:gs pos="0">
                <a:srgbClr val="000000"/>
              </a:gs>
              <a:gs pos="100000">
                <a:schemeClr val="accent1">
                  <a:lumMod val="7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Rectangle 163">
            <a:extLst>
              <a:ext uri="{FF2B5EF4-FFF2-40B4-BE49-F238E27FC236}">
                <a16:creationId xmlns:a16="http://schemas.microsoft.com/office/drawing/2014/main" id="{8F035CD8-AE30-4146-96F2-036B0CE5E4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5" y="4804586"/>
            <a:ext cx="3057523" cy="348299"/>
          </a:xfrm>
          <a:prstGeom prst="rect">
            <a:avLst/>
          </a:prstGeom>
          <a:gradFill>
            <a:gsLst>
              <a:gs pos="19000">
                <a:srgbClr val="000000">
                  <a:alpha val="46000"/>
                </a:srgbClr>
              </a:gs>
              <a:gs pos="99000">
                <a:schemeClr val="accent1"/>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9143999" cy="1181966"/>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096642" y="0"/>
            <a:ext cx="3047358" cy="1182309"/>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80833" y="-3980834"/>
            <a:ext cx="1182335" cy="9144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1F46481-BC61-2B3A-0FE1-BC6E072D6B94}"/>
              </a:ext>
            </a:extLst>
          </p:cNvPr>
          <p:cNvSpPr>
            <a:spLocks noGrp="1"/>
          </p:cNvSpPr>
          <p:nvPr>
            <p:ph type="title"/>
          </p:nvPr>
        </p:nvSpPr>
        <p:spPr>
          <a:xfrm>
            <a:off x="1028697" y="261648"/>
            <a:ext cx="7533018" cy="658297"/>
          </a:xfrm>
        </p:spPr>
        <p:txBody>
          <a:bodyPr vert="horz" lIns="91440" tIns="45720" rIns="91440" bIns="45720" rtlCol="0" anchor="ctr">
            <a:normAutofit/>
          </a:bodyPr>
          <a:lstStyle/>
          <a:p>
            <a:pPr defTabSz="914400">
              <a:spcBef>
                <a:spcPct val="0"/>
              </a:spcBef>
            </a:pPr>
            <a:r>
              <a:rPr lang="en-US" sz="3000" kern="1200">
                <a:solidFill>
                  <a:srgbClr val="FFFFFF"/>
                </a:solidFill>
                <a:latin typeface="+mj-lt"/>
                <a:ea typeface="+mj-ea"/>
                <a:cs typeface="+mj-cs"/>
              </a:rPr>
              <a:t>Contents</a:t>
            </a:r>
          </a:p>
        </p:txBody>
      </p:sp>
      <p:graphicFrame>
        <p:nvGraphicFramePr>
          <p:cNvPr id="5" name="Text Placeholder 2">
            <a:extLst>
              <a:ext uri="{FF2B5EF4-FFF2-40B4-BE49-F238E27FC236}">
                <a16:creationId xmlns:a16="http://schemas.microsoft.com/office/drawing/2014/main" id="{E9B7F2F3-4989-2E0F-65FD-1052A34C64FD}"/>
              </a:ext>
            </a:extLst>
          </p:cNvPr>
          <p:cNvGraphicFramePr/>
          <p:nvPr>
            <p:extLst>
              <p:ext uri="{D42A27DB-BD31-4B8C-83A1-F6EECF244321}">
                <p14:modId xmlns:p14="http://schemas.microsoft.com/office/powerpoint/2010/main" val="3711737269"/>
              </p:ext>
            </p:extLst>
          </p:nvPr>
        </p:nvGraphicFramePr>
        <p:xfrm>
          <a:off x="483042" y="1584434"/>
          <a:ext cx="8195871" cy="31446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186561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70"/>
        <p:cNvGrpSpPr/>
        <p:nvPr/>
      </p:nvGrpSpPr>
      <p:grpSpPr>
        <a:xfrm>
          <a:off x="0" y="0"/>
          <a:ext cx="0" cy="0"/>
          <a:chOff x="0" y="0"/>
          <a:chExt cx="0" cy="0"/>
        </a:xfrm>
      </p:grpSpPr>
      <p:sp useBgFill="1">
        <p:nvSpPr>
          <p:cNvPr id="78"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9143998"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80" name="Rectangle 79">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391835" cy="17144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Google Shape;71;p15"/>
          <p:cNvSpPr txBox="1">
            <a:spLocks noGrp="1"/>
          </p:cNvSpPr>
          <p:nvPr>
            <p:ph type="title"/>
          </p:nvPr>
        </p:nvSpPr>
        <p:spPr>
          <a:xfrm>
            <a:off x="571352" y="262647"/>
            <a:ext cx="3485178" cy="1218390"/>
          </a:xfrm>
          <a:prstGeom prst="rect">
            <a:avLst/>
          </a:prstGeom>
        </p:spPr>
        <p:txBody>
          <a:bodyPr spcFirstLastPara="1" vert="horz" lIns="91440" tIns="45720" rIns="91440" bIns="45720" rtlCol="0" anchor="ctr" anchorCtr="0">
            <a:normAutofit/>
          </a:bodyPr>
          <a:lstStyle/>
          <a:p>
            <a:pPr marL="0" lvl="0" indent="0" defTabSz="914400">
              <a:spcBef>
                <a:spcPct val="0"/>
              </a:spcBef>
              <a:spcAft>
                <a:spcPts val="0"/>
              </a:spcAft>
            </a:pPr>
            <a:r>
              <a:rPr lang="en-US" sz="3000" dirty="0"/>
              <a:t>1.Question</a:t>
            </a:r>
          </a:p>
          <a:p>
            <a:pPr marL="0" lvl="0" indent="0" defTabSz="914400">
              <a:spcBef>
                <a:spcPct val="0"/>
              </a:spcBef>
              <a:spcAft>
                <a:spcPts val="0"/>
              </a:spcAft>
            </a:pPr>
            <a:endParaRPr lang="en-US" sz="3000" dirty="0"/>
          </a:p>
          <a:p>
            <a:pPr marL="0" lvl="0" indent="0" defTabSz="914400">
              <a:spcBef>
                <a:spcPct val="0"/>
              </a:spcBef>
              <a:spcAft>
                <a:spcPts val="0"/>
              </a:spcAft>
            </a:pPr>
            <a:endParaRPr lang="en-US" sz="3000" dirty="0"/>
          </a:p>
        </p:txBody>
      </p:sp>
      <p:sp>
        <p:nvSpPr>
          <p:cNvPr id="72" name="Google Shape;72;p15"/>
          <p:cNvSpPr txBox="1">
            <a:spLocks noGrp="1"/>
          </p:cNvSpPr>
          <p:nvPr>
            <p:ph type="body" idx="1"/>
          </p:nvPr>
        </p:nvSpPr>
        <p:spPr>
          <a:xfrm>
            <a:off x="571351" y="2057400"/>
            <a:ext cx="3598867" cy="2709861"/>
          </a:xfrm>
          <a:prstGeom prst="rect">
            <a:avLst/>
          </a:prstGeom>
        </p:spPr>
        <p:txBody>
          <a:bodyPr spcFirstLastPara="1" vert="horz" lIns="91440" tIns="45720" rIns="91440" bIns="45720" rtlCol="0" anchor="ctr" anchorCtr="0">
            <a:normAutofit/>
          </a:bodyPr>
          <a:lstStyle/>
          <a:p>
            <a:pPr marL="0" lvl="0" indent="-228600" defTabSz="914400">
              <a:spcBef>
                <a:spcPts val="1200"/>
              </a:spcBef>
              <a:spcAft>
                <a:spcPts val="0"/>
              </a:spcAft>
              <a:buFont typeface="Arial" panose="020B0604020202020204" pitchFamily="34" charset="0"/>
              <a:buChar char="•"/>
            </a:pPr>
            <a:endParaRPr lang="en-US" sz="1500" dirty="0"/>
          </a:p>
          <a:p>
            <a:pPr marL="0" lvl="0" indent="-228600" defTabSz="914400">
              <a:spcBef>
                <a:spcPts val="1200"/>
              </a:spcBef>
              <a:spcAft>
                <a:spcPts val="1200"/>
              </a:spcAft>
              <a:buFont typeface="Arial" panose="020B0604020202020204" pitchFamily="34" charset="0"/>
              <a:buChar char="•"/>
            </a:pPr>
            <a:r>
              <a:rPr lang="en-US" sz="1500" dirty="0"/>
              <a:t>How to improve our device?</a:t>
            </a:r>
          </a:p>
        </p:txBody>
      </p:sp>
      <p:pic>
        <p:nvPicPr>
          <p:cNvPr id="74" name="Picture 73" descr="Different coloured question marks">
            <a:extLst>
              <a:ext uri="{FF2B5EF4-FFF2-40B4-BE49-F238E27FC236}">
                <a16:creationId xmlns:a16="http://schemas.microsoft.com/office/drawing/2014/main" id="{F6706927-90AA-6A8B-2FC6-E5096F43CE8F}"/>
              </a:ext>
            </a:extLst>
          </p:cNvPr>
          <p:cNvPicPr>
            <a:picLocks noChangeAspect="1"/>
          </p:cNvPicPr>
          <p:nvPr/>
        </p:nvPicPr>
        <p:blipFill rotWithShape="1">
          <a:blip r:embed="rId3"/>
          <a:srcRect l="23279" r="26665"/>
          <a:stretch/>
        </p:blipFill>
        <p:spPr>
          <a:xfrm>
            <a:off x="4572000" y="10"/>
            <a:ext cx="4577118" cy="514349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76"/>
        <p:cNvGrpSpPr/>
        <p:nvPr/>
      </p:nvGrpSpPr>
      <p:grpSpPr>
        <a:xfrm>
          <a:off x="0" y="0"/>
          <a:ext cx="0" cy="0"/>
          <a:chOff x="0" y="0"/>
          <a:chExt cx="0" cy="0"/>
        </a:xfrm>
      </p:grpSpPr>
      <p:sp useBgFill="1">
        <p:nvSpPr>
          <p:cNvPr id="84"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9143998"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86" name="Rectangle 85">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391835" cy="17144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Google Shape;77;p16"/>
          <p:cNvSpPr txBox="1">
            <a:spLocks noGrp="1"/>
          </p:cNvSpPr>
          <p:nvPr>
            <p:ph type="title"/>
          </p:nvPr>
        </p:nvSpPr>
        <p:spPr>
          <a:xfrm>
            <a:off x="571352" y="262647"/>
            <a:ext cx="3485178" cy="1218390"/>
          </a:xfrm>
          <a:prstGeom prst="rect">
            <a:avLst/>
          </a:prstGeom>
        </p:spPr>
        <p:txBody>
          <a:bodyPr spcFirstLastPara="1" vert="horz" lIns="91440" tIns="45720" rIns="91440" bIns="45720" rtlCol="0" anchor="ctr" anchorCtr="0">
            <a:normAutofit/>
          </a:bodyPr>
          <a:lstStyle/>
          <a:p>
            <a:pPr marL="0" lvl="0" indent="0" defTabSz="914400">
              <a:spcBef>
                <a:spcPct val="0"/>
              </a:spcBef>
              <a:spcAft>
                <a:spcPts val="0"/>
              </a:spcAft>
            </a:pPr>
            <a:r>
              <a:rPr lang="en-US" sz="3000"/>
              <a:t>2.Business Task</a:t>
            </a:r>
          </a:p>
          <a:p>
            <a:pPr marL="0" lvl="0" indent="0" defTabSz="914400">
              <a:spcBef>
                <a:spcPct val="0"/>
              </a:spcBef>
              <a:spcAft>
                <a:spcPts val="0"/>
              </a:spcAft>
            </a:pPr>
            <a:endParaRPr lang="en-US" sz="3000"/>
          </a:p>
          <a:p>
            <a:pPr marL="0" lvl="0" indent="0" defTabSz="914400">
              <a:spcBef>
                <a:spcPct val="0"/>
              </a:spcBef>
              <a:spcAft>
                <a:spcPts val="0"/>
              </a:spcAft>
            </a:pPr>
            <a:endParaRPr lang="en-US" sz="3000"/>
          </a:p>
        </p:txBody>
      </p:sp>
      <p:sp>
        <p:nvSpPr>
          <p:cNvPr id="78" name="Google Shape;78;p16"/>
          <p:cNvSpPr txBox="1">
            <a:spLocks noGrp="1"/>
          </p:cNvSpPr>
          <p:nvPr>
            <p:ph type="body" idx="1"/>
          </p:nvPr>
        </p:nvSpPr>
        <p:spPr>
          <a:xfrm>
            <a:off x="571351" y="2057400"/>
            <a:ext cx="3485179" cy="2709861"/>
          </a:xfrm>
          <a:prstGeom prst="rect">
            <a:avLst/>
          </a:prstGeom>
        </p:spPr>
        <p:txBody>
          <a:bodyPr spcFirstLastPara="1" vert="horz" lIns="91440" tIns="45720" rIns="91440" bIns="45720" rtlCol="0" anchor="ctr" anchorCtr="0">
            <a:normAutofit/>
          </a:bodyPr>
          <a:lstStyle/>
          <a:p>
            <a:pPr lvl="0" indent="-228600" defTabSz="914400">
              <a:spcAft>
                <a:spcPts val="600"/>
              </a:spcAft>
              <a:buSzPct val="100000"/>
              <a:buFont typeface="Arial" panose="020B0604020202020204" pitchFamily="34" charset="0"/>
              <a:buChar char="•"/>
            </a:pPr>
            <a:r>
              <a:rPr lang="en-US" sz="1500" dirty="0"/>
              <a:t>Analysis over the existing market of intelligent devices</a:t>
            </a:r>
          </a:p>
          <a:p>
            <a:pPr lvl="0" indent="-228600" defTabSz="914400">
              <a:spcAft>
                <a:spcPts val="600"/>
              </a:spcAft>
              <a:buSzPct val="100000"/>
              <a:buFont typeface="Arial" panose="020B0604020202020204" pitchFamily="34" charset="0"/>
              <a:buChar char="•"/>
            </a:pPr>
            <a:r>
              <a:rPr lang="en-US" sz="1500" dirty="0"/>
              <a:t>Create insights</a:t>
            </a:r>
          </a:p>
          <a:p>
            <a:pPr lvl="0" indent="-228600" defTabSz="914400">
              <a:spcAft>
                <a:spcPts val="600"/>
              </a:spcAft>
              <a:buSzPct val="100000"/>
              <a:buFont typeface="Arial" panose="020B0604020202020204" pitchFamily="34" charset="0"/>
              <a:buChar char="•"/>
            </a:pPr>
            <a:r>
              <a:rPr lang="en-US" sz="1500" dirty="0"/>
              <a:t>Improve performance and product delivery to our customers</a:t>
            </a:r>
          </a:p>
          <a:p>
            <a:pPr lvl="0" indent="-228600" defTabSz="914400">
              <a:spcAft>
                <a:spcPts val="600"/>
              </a:spcAft>
              <a:buSzPct val="100000"/>
              <a:buFont typeface="Arial" panose="020B0604020202020204" pitchFamily="34" charset="0"/>
              <a:buChar char="•"/>
            </a:pPr>
            <a:r>
              <a:rPr lang="en-US" sz="1500" dirty="0"/>
              <a:t>Grow </a:t>
            </a:r>
            <a:r>
              <a:rPr lang="en-US" sz="1500" dirty="0" err="1"/>
              <a:t>Bellabeat’s</a:t>
            </a:r>
            <a:r>
              <a:rPr lang="en-US" sz="1500" dirty="0"/>
              <a:t> market steak</a:t>
            </a:r>
          </a:p>
          <a:p>
            <a:pPr lvl="0" indent="-228600" defTabSz="914400">
              <a:spcAft>
                <a:spcPts val="600"/>
              </a:spcAft>
              <a:buSzPct val="100000"/>
              <a:buFont typeface="Arial" panose="020B0604020202020204" pitchFamily="34" charset="0"/>
              <a:buChar char="•"/>
            </a:pPr>
            <a:endParaRPr lang="en-US" sz="1500" dirty="0"/>
          </a:p>
        </p:txBody>
      </p:sp>
      <p:pic>
        <p:nvPicPr>
          <p:cNvPr id="80" name="Picture 79" descr="close up of man finger on stock market charts">
            <a:extLst>
              <a:ext uri="{FF2B5EF4-FFF2-40B4-BE49-F238E27FC236}">
                <a16:creationId xmlns:a16="http://schemas.microsoft.com/office/drawing/2014/main" id="{DA6F2229-0029-B47D-BEE8-D990907846A5}"/>
              </a:ext>
            </a:extLst>
          </p:cNvPr>
          <p:cNvPicPr>
            <a:picLocks noChangeAspect="1"/>
          </p:cNvPicPr>
          <p:nvPr/>
        </p:nvPicPr>
        <p:blipFill rotWithShape="1">
          <a:blip r:embed="rId3"/>
          <a:srcRect l="8248" r="32352"/>
          <a:stretch/>
        </p:blipFill>
        <p:spPr>
          <a:xfrm>
            <a:off x="4572000" y="10"/>
            <a:ext cx="4577118" cy="514349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82"/>
        <p:cNvGrpSpPr/>
        <p:nvPr/>
      </p:nvGrpSpPr>
      <p:grpSpPr>
        <a:xfrm>
          <a:off x="0" y="0"/>
          <a:ext cx="0" cy="0"/>
          <a:chOff x="0" y="0"/>
          <a:chExt cx="0" cy="0"/>
        </a:xfrm>
      </p:grpSpPr>
      <p:sp useBgFill="1">
        <p:nvSpPr>
          <p:cNvPr id="89" name="Rectangle 88">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Oval 90">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6891" y="839273"/>
            <a:ext cx="3464954" cy="3464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Google Shape;83;p17"/>
          <p:cNvSpPr txBox="1">
            <a:spLocks noGrp="1"/>
          </p:cNvSpPr>
          <p:nvPr>
            <p:ph type="title"/>
          </p:nvPr>
        </p:nvSpPr>
        <p:spPr>
          <a:xfrm>
            <a:off x="878305" y="1047514"/>
            <a:ext cx="2430380" cy="3048471"/>
          </a:xfrm>
          <a:prstGeom prst="rect">
            <a:avLst/>
          </a:prstGeom>
        </p:spPr>
        <p:txBody>
          <a:bodyPr spcFirstLastPara="1" vert="horz" lIns="91440" tIns="45720" rIns="91440" bIns="45720" rtlCol="0" anchor="ctr" anchorCtr="0">
            <a:normAutofit/>
          </a:bodyPr>
          <a:lstStyle/>
          <a:p>
            <a:pPr lvl="0" defTabSz="914400">
              <a:spcBef>
                <a:spcPct val="0"/>
              </a:spcBef>
              <a:defRPr cap="all"/>
            </a:pPr>
            <a:r>
              <a:rPr lang="en-US" sz="3100" kern="1200">
                <a:solidFill>
                  <a:srgbClr val="FFFFFF"/>
                </a:solidFill>
                <a:latin typeface="+mj-lt"/>
                <a:ea typeface="+mj-ea"/>
                <a:cs typeface="+mj-cs"/>
              </a:rPr>
              <a:t>3. Data collection</a:t>
            </a:r>
            <a:br>
              <a:rPr lang="en-US" sz="3100" kern="1200">
                <a:solidFill>
                  <a:srgbClr val="FFFFFF"/>
                </a:solidFill>
                <a:latin typeface="+mj-lt"/>
                <a:ea typeface="+mj-ea"/>
                <a:cs typeface="+mj-cs"/>
              </a:rPr>
            </a:br>
            <a:endParaRPr lang="en-US" sz="3100" kern="1200">
              <a:solidFill>
                <a:srgbClr val="FFFFFF"/>
              </a:solidFill>
              <a:latin typeface="+mj-lt"/>
              <a:ea typeface="+mj-ea"/>
              <a:cs typeface="+mj-cs"/>
            </a:endParaRPr>
          </a:p>
          <a:p>
            <a:pPr marL="0" lvl="0" indent="0" defTabSz="914400">
              <a:spcBef>
                <a:spcPct val="0"/>
              </a:spcBef>
              <a:spcAft>
                <a:spcPts val="0"/>
              </a:spcAft>
            </a:pPr>
            <a:endParaRPr lang="en-US" sz="3100" kern="1200">
              <a:solidFill>
                <a:srgbClr val="FFFFFF"/>
              </a:solidFill>
              <a:latin typeface="+mj-lt"/>
              <a:ea typeface="+mj-ea"/>
              <a:cs typeface="+mj-cs"/>
            </a:endParaRPr>
          </a:p>
        </p:txBody>
      </p:sp>
      <p:sp>
        <p:nvSpPr>
          <p:cNvPr id="93" name="Arc 92">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6512790" y="705861"/>
            <a:ext cx="2240924" cy="2240924"/>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95" name="Oval 94">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536" y="3585744"/>
            <a:ext cx="409575" cy="40957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84" name="Google Shape;84;p17"/>
          <p:cNvSpPr txBox="1">
            <a:spLocks noGrp="1"/>
          </p:cNvSpPr>
          <p:nvPr>
            <p:ph type="body" idx="1"/>
          </p:nvPr>
        </p:nvSpPr>
        <p:spPr>
          <a:xfrm>
            <a:off x="4027614" y="1144524"/>
            <a:ext cx="4152298" cy="2951461"/>
          </a:xfrm>
          <a:prstGeom prst="rect">
            <a:avLst/>
          </a:prstGeom>
        </p:spPr>
        <p:txBody>
          <a:bodyPr spcFirstLastPara="1" vert="horz" lIns="91440" tIns="45720" rIns="91440" bIns="45720" rtlCol="0" anchorCtr="0">
            <a:normAutofit/>
          </a:bodyPr>
          <a:lstStyle/>
          <a:p>
            <a:pPr marL="457200" lvl="0" indent="-228600" defTabSz="914400">
              <a:spcBef>
                <a:spcPts val="0"/>
              </a:spcBef>
              <a:spcAft>
                <a:spcPts val="0"/>
              </a:spcAft>
              <a:buSzPct val="100000"/>
              <a:buFont typeface="Arial" panose="020B0604020202020204" pitchFamily="34" charset="0"/>
              <a:buChar char="•"/>
            </a:pPr>
            <a:r>
              <a:rPr lang="en-US" sz="1900" dirty="0"/>
              <a:t>A public sample of 33 individuals published on Kaggle</a:t>
            </a:r>
          </a:p>
          <a:p>
            <a:pPr marL="457200" lvl="0" indent="-228600" defTabSz="914400">
              <a:spcBef>
                <a:spcPts val="0"/>
              </a:spcBef>
              <a:spcAft>
                <a:spcPts val="0"/>
              </a:spcAft>
              <a:buSzPct val="100000"/>
              <a:buFont typeface="Arial" panose="020B0604020202020204" pitchFamily="34" charset="0"/>
              <a:buChar char="•"/>
            </a:pPr>
            <a:r>
              <a:rPr lang="en-US" sz="1900" dirty="0"/>
              <a:t>Data in a long format about daily records</a:t>
            </a:r>
          </a:p>
          <a:p>
            <a:pPr marL="457200" lvl="0" indent="-228600" defTabSz="914400">
              <a:spcBef>
                <a:spcPts val="0"/>
              </a:spcBef>
              <a:spcAft>
                <a:spcPts val="0"/>
              </a:spcAft>
              <a:buSzPct val="100000"/>
              <a:buFont typeface="Arial" panose="020B0604020202020204" pitchFamily="34" charset="0"/>
              <a:buChar char="•"/>
            </a:pPr>
            <a:r>
              <a:rPr lang="en-US" sz="1900" dirty="0"/>
              <a:t>Information about activity, sleep, weight, heart rate,…</a:t>
            </a:r>
          </a:p>
          <a:p>
            <a:pPr marL="457200" lvl="0" indent="-228600" defTabSz="914400">
              <a:spcBef>
                <a:spcPts val="0"/>
              </a:spcBef>
              <a:spcAft>
                <a:spcPts val="0"/>
              </a:spcAft>
              <a:buSzPct val="100000"/>
              <a:buFont typeface="Arial" panose="020B0604020202020204" pitchFamily="34" charset="0"/>
              <a:buChar char="•"/>
            </a:pPr>
            <a:r>
              <a:rPr lang="en-US" sz="1900" dirty="0"/>
              <a:t>Recorded by smart devices</a:t>
            </a:r>
          </a:p>
          <a:p>
            <a:pPr marL="457200" lvl="0" indent="-228600" defTabSz="914400">
              <a:spcBef>
                <a:spcPts val="0"/>
              </a:spcBef>
              <a:spcAft>
                <a:spcPts val="0"/>
              </a:spcAft>
              <a:buSzPct val="100000"/>
              <a:buFont typeface="Arial" panose="020B0604020202020204" pitchFamily="34" charset="0"/>
              <a:buChar char="•"/>
            </a:pPr>
            <a:r>
              <a:rPr lang="en-US" sz="1900" dirty="0"/>
              <a:t>Data-Frame: 12 Abril 2016 to 12 May 2016</a:t>
            </a:r>
          </a:p>
          <a:p>
            <a:pPr marL="457200" lvl="0" indent="-228600" defTabSz="914400">
              <a:spcBef>
                <a:spcPts val="0"/>
              </a:spcBef>
              <a:spcAft>
                <a:spcPts val="0"/>
              </a:spcAft>
              <a:buSzPct val="100000"/>
              <a:buFont typeface="Arial" panose="020B0604020202020204" pitchFamily="34" charset="0"/>
              <a:buChar char="•"/>
            </a:pPr>
            <a:endParaRPr lang="en-US" sz="1900" dirty="0"/>
          </a:p>
          <a:p>
            <a:pPr marL="0" lvl="0" indent="-228600" defTabSz="914400">
              <a:spcBef>
                <a:spcPts val="1200"/>
              </a:spcBef>
              <a:spcAft>
                <a:spcPts val="0"/>
              </a:spcAft>
              <a:buFont typeface="Arial" panose="020B0604020202020204" pitchFamily="34" charset="0"/>
              <a:buChar char="•"/>
            </a:pPr>
            <a:endParaRPr lang="en-US" sz="1900" dirty="0"/>
          </a:p>
          <a:p>
            <a:pPr marL="0" lvl="0" indent="-228600" defTabSz="914400">
              <a:spcBef>
                <a:spcPts val="1200"/>
              </a:spcBef>
              <a:spcAft>
                <a:spcPts val="1200"/>
              </a:spcAft>
              <a:buFont typeface="Arial" panose="020B0604020202020204" pitchFamily="34" charset="0"/>
              <a:buChar char="•"/>
            </a:pPr>
            <a:endParaRPr lang="en-US" sz="19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88"/>
        <p:cNvGrpSpPr/>
        <p:nvPr/>
      </p:nvGrpSpPr>
      <p:grpSpPr>
        <a:xfrm>
          <a:off x="0" y="0"/>
          <a:ext cx="0" cy="0"/>
          <a:chOff x="0" y="0"/>
          <a:chExt cx="0" cy="0"/>
        </a:xfrm>
      </p:grpSpPr>
      <p:sp useBgFill="1">
        <p:nvSpPr>
          <p:cNvPr id="97" name="Rectangle 96">
            <a:extLst>
              <a:ext uri="{FF2B5EF4-FFF2-40B4-BE49-F238E27FC236}">
                <a16:creationId xmlns:a16="http://schemas.microsoft.com/office/drawing/2014/main" id="{4AC6B390-BC59-4F1D-A0EE-D71A92F0A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99" name="Freeform: Shape 98">
            <a:extLst>
              <a:ext uri="{FF2B5EF4-FFF2-40B4-BE49-F238E27FC236}">
                <a16:creationId xmlns:a16="http://schemas.microsoft.com/office/drawing/2014/main" id="{B6C60D79-16F1-4C4B-B7E3-7634E7069C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39352" y="4114800"/>
            <a:ext cx="2004648" cy="10287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94" name="Graphic 93" descr="Database">
            <a:extLst>
              <a:ext uri="{FF2B5EF4-FFF2-40B4-BE49-F238E27FC236}">
                <a16:creationId xmlns:a16="http://schemas.microsoft.com/office/drawing/2014/main" id="{AFC90D24-9405-B88E-9A1D-72C36FEEECE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905789" y="715466"/>
            <a:ext cx="3583036" cy="3583036"/>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101" name="Arc 100">
            <a:extLst>
              <a:ext uri="{FF2B5EF4-FFF2-40B4-BE49-F238E27FC236}">
                <a16:creationId xmlns:a16="http://schemas.microsoft.com/office/drawing/2014/main" id="{426B127E-6498-4C77-9C9D-4553A5113B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1537" y="487620"/>
            <a:ext cx="2240924" cy="2240924"/>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89" name="Google Shape;89;p18"/>
          <p:cNvSpPr txBox="1">
            <a:spLocks noGrp="1"/>
          </p:cNvSpPr>
          <p:nvPr>
            <p:ph type="title"/>
          </p:nvPr>
        </p:nvSpPr>
        <p:spPr>
          <a:xfrm>
            <a:off x="628650" y="359619"/>
            <a:ext cx="3943350" cy="994173"/>
          </a:xfrm>
          <a:prstGeom prst="rect">
            <a:avLst/>
          </a:prstGeom>
        </p:spPr>
        <p:txBody>
          <a:bodyPr spcFirstLastPara="1" vert="horz" lIns="91440" tIns="45720" rIns="91440" bIns="45720" rtlCol="0" anchor="ctr" anchorCtr="0">
            <a:normAutofit/>
          </a:bodyPr>
          <a:lstStyle/>
          <a:p>
            <a:pPr marL="0" lvl="0" indent="0" defTabSz="914400">
              <a:spcBef>
                <a:spcPct val="0"/>
              </a:spcBef>
              <a:spcAft>
                <a:spcPts val="0"/>
              </a:spcAft>
            </a:pPr>
            <a:r>
              <a:rPr lang="en-US" sz="3700" kern="1200" dirty="0">
                <a:solidFill>
                  <a:schemeClr val="tx1"/>
                </a:solidFill>
                <a:latin typeface="+mj-lt"/>
                <a:ea typeface="+mj-ea"/>
                <a:cs typeface="+mj-cs"/>
              </a:rPr>
              <a:t>4.Data Preparation</a:t>
            </a:r>
          </a:p>
          <a:p>
            <a:pPr marL="0" lvl="0" indent="0" defTabSz="914400">
              <a:spcBef>
                <a:spcPct val="0"/>
              </a:spcBef>
              <a:spcAft>
                <a:spcPts val="0"/>
              </a:spcAft>
            </a:pPr>
            <a:endParaRPr lang="en-US" sz="3700" kern="1200" dirty="0">
              <a:solidFill>
                <a:schemeClr val="tx1"/>
              </a:solidFill>
              <a:latin typeface="+mj-lt"/>
              <a:ea typeface="+mj-ea"/>
              <a:cs typeface="+mj-cs"/>
            </a:endParaRPr>
          </a:p>
          <a:p>
            <a:pPr marL="0" lvl="0" indent="0" defTabSz="914400">
              <a:spcBef>
                <a:spcPct val="0"/>
              </a:spcBef>
              <a:spcAft>
                <a:spcPts val="0"/>
              </a:spcAft>
            </a:pPr>
            <a:endParaRPr lang="en-US" sz="3700" kern="1200" dirty="0">
              <a:solidFill>
                <a:schemeClr val="tx1"/>
              </a:solidFill>
              <a:latin typeface="+mj-lt"/>
              <a:ea typeface="+mj-ea"/>
              <a:cs typeface="+mj-cs"/>
            </a:endParaRPr>
          </a:p>
        </p:txBody>
      </p:sp>
      <p:sp>
        <p:nvSpPr>
          <p:cNvPr id="90" name="Google Shape;90;p18"/>
          <p:cNvSpPr txBox="1">
            <a:spLocks noGrp="1"/>
          </p:cNvSpPr>
          <p:nvPr>
            <p:ph type="body" idx="1"/>
          </p:nvPr>
        </p:nvSpPr>
        <p:spPr>
          <a:xfrm>
            <a:off x="628650" y="1488332"/>
            <a:ext cx="3943350" cy="3144390"/>
          </a:xfrm>
          <a:prstGeom prst="rect">
            <a:avLst/>
          </a:prstGeom>
        </p:spPr>
        <p:txBody>
          <a:bodyPr spcFirstLastPara="1" vert="horz" lIns="91440" tIns="45720" rIns="91440" bIns="45720" rtlCol="0" anchorCtr="0">
            <a:normAutofit/>
          </a:bodyPr>
          <a:lstStyle/>
          <a:p>
            <a:pPr marL="457200" lvl="0" indent="-228600" defTabSz="914400">
              <a:spcBef>
                <a:spcPts val="0"/>
              </a:spcBef>
              <a:spcAft>
                <a:spcPts val="0"/>
              </a:spcAft>
              <a:buSzPts val="2400"/>
              <a:buFont typeface="Arial" panose="020B0604020202020204" pitchFamily="34" charset="0"/>
              <a:buChar char="•"/>
            </a:pPr>
            <a:r>
              <a:rPr lang="en-US" dirty="0"/>
              <a:t>Removal of duplicates and errors</a:t>
            </a:r>
          </a:p>
          <a:p>
            <a:pPr marL="457200" lvl="0" indent="-228600" defTabSz="914400">
              <a:spcBef>
                <a:spcPts val="0"/>
              </a:spcBef>
              <a:spcAft>
                <a:spcPts val="0"/>
              </a:spcAft>
              <a:buSzPts val="2400"/>
              <a:buFont typeface="Arial" panose="020B0604020202020204" pitchFamily="34" charset="0"/>
              <a:buChar char="•"/>
            </a:pPr>
            <a:r>
              <a:rPr lang="en-US" dirty="0"/>
              <a:t>Query data in SQL using Databricks to create new metric tables:</a:t>
            </a:r>
          </a:p>
          <a:p>
            <a:pPr lvl="1" indent="-228600" defTabSz="914400">
              <a:buSzPts val="2400"/>
              <a:buFont typeface="Arial" panose="020B0604020202020204" pitchFamily="34" charset="0"/>
              <a:buChar char="•"/>
            </a:pPr>
            <a:r>
              <a:rPr lang="en-US" dirty="0"/>
              <a:t>Avg activity</a:t>
            </a:r>
          </a:p>
          <a:p>
            <a:pPr lvl="1" indent="-228600" defTabSz="914400">
              <a:buSzPts val="2400"/>
              <a:buFont typeface="Arial" panose="020B0604020202020204" pitchFamily="34" charset="0"/>
              <a:buChar char="•"/>
            </a:pPr>
            <a:r>
              <a:rPr lang="en-US" dirty="0"/>
              <a:t>Avg heart rate</a:t>
            </a:r>
          </a:p>
          <a:p>
            <a:pPr lvl="1" indent="-228600" defTabSz="914400">
              <a:buSzPts val="2400"/>
              <a:buFont typeface="Arial" panose="020B0604020202020204" pitchFamily="34" charset="0"/>
              <a:buChar char="•"/>
            </a:pPr>
            <a:r>
              <a:rPr lang="en-US" dirty="0"/>
              <a:t>Avg sleep</a:t>
            </a:r>
          </a:p>
          <a:p>
            <a:pPr lvl="1" indent="-228600" defTabSz="914400">
              <a:buSzPts val="2400"/>
              <a:buFont typeface="Arial" panose="020B0604020202020204" pitchFamily="34" charset="0"/>
              <a:buChar char="•"/>
            </a:pPr>
            <a:r>
              <a:rPr lang="en-US" dirty="0"/>
              <a:t>Avg weight</a:t>
            </a:r>
          </a:p>
          <a:p>
            <a:pPr marL="533400" lvl="1" indent="-228600" defTabSz="914400">
              <a:buSzPts val="2400"/>
              <a:buFont typeface="Arial" panose="020B0604020202020204" pitchFamily="34" charset="0"/>
              <a:buChar char="•"/>
            </a:pPr>
            <a:endParaRPr lang="en-US" dirty="0"/>
          </a:p>
          <a:p>
            <a:pPr marL="0" lvl="0" indent="-228600" defTabSz="914400">
              <a:spcBef>
                <a:spcPts val="1200"/>
              </a:spcBef>
              <a:spcAft>
                <a:spcPts val="1200"/>
              </a:spcAft>
              <a:buFont typeface="Arial" panose="020B0604020202020204" pitchFamily="34" charset="0"/>
              <a:buChar char="•"/>
            </a:pPr>
            <a:endParaRPr lang="en-US" dirty="0"/>
          </a:p>
        </p:txBody>
      </p:sp>
      <p:pic>
        <p:nvPicPr>
          <p:cNvPr id="2" name="Picture 1">
            <a:extLst>
              <a:ext uri="{FF2B5EF4-FFF2-40B4-BE49-F238E27FC236}">
                <a16:creationId xmlns:a16="http://schemas.microsoft.com/office/drawing/2014/main" id="{D1B1A24B-8D88-C9BD-C6D8-292AC53F3402}"/>
              </a:ext>
            </a:extLst>
          </p:cNvPr>
          <p:cNvPicPr>
            <a:picLocks noChangeAspect="1"/>
          </p:cNvPicPr>
          <p:nvPr/>
        </p:nvPicPr>
        <p:blipFill>
          <a:blip r:embed="rId5"/>
          <a:stretch>
            <a:fillRect/>
          </a:stretch>
        </p:blipFill>
        <p:spPr>
          <a:xfrm>
            <a:off x="5367513" y="856705"/>
            <a:ext cx="2474370" cy="3315856"/>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94"/>
        <p:cNvGrpSpPr/>
        <p:nvPr/>
      </p:nvGrpSpPr>
      <p:grpSpPr>
        <a:xfrm>
          <a:off x="0" y="0"/>
          <a:ext cx="0" cy="0"/>
          <a:chOff x="0" y="0"/>
          <a:chExt cx="0" cy="0"/>
        </a:xfrm>
      </p:grpSpPr>
      <p:sp useBgFill="1">
        <p:nvSpPr>
          <p:cNvPr id="100" name="Rectangle 99">
            <a:extLst>
              <a:ext uri="{FF2B5EF4-FFF2-40B4-BE49-F238E27FC236}">
                <a16:creationId xmlns:a16="http://schemas.microsoft.com/office/drawing/2014/main" id="{C497725C-6431-496A-B11C-691354780D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51430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Google Shape;95;p19"/>
          <p:cNvSpPr txBox="1">
            <a:spLocks noGrp="1"/>
          </p:cNvSpPr>
          <p:nvPr>
            <p:ph type="title"/>
          </p:nvPr>
        </p:nvSpPr>
        <p:spPr>
          <a:xfrm>
            <a:off x="835357" y="2267815"/>
            <a:ext cx="3675108" cy="2052724"/>
          </a:xfrm>
          <a:prstGeom prst="rect">
            <a:avLst/>
          </a:prstGeom>
        </p:spPr>
        <p:txBody>
          <a:bodyPr spcFirstLastPara="1" vert="horz" lIns="91440" tIns="45720" rIns="91440" bIns="45720" rtlCol="0" anchor="t" anchorCtr="0">
            <a:normAutofit/>
          </a:bodyPr>
          <a:lstStyle/>
          <a:p>
            <a:pPr marL="0" lvl="0" indent="0" defTabSz="914400">
              <a:spcBef>
                <a:spcPct val="0"/>
              </a:spcBef>
              <a:spcAft>
                <a:spcPts val="0"/>
              </a:spcAft>
            </a:pPr>
            <a:r>
              <a:rPr lang="en-US" sz="4100" kern="1200">
                <a:solidFill>
                  <a:schemeClr val="tx1"/>
                </a:solidFill>
                <a:latin typeface="+mj-lt"/>
                <a:ea typeface="+mj-ea"/>
                <a:cs typeface="+mj-cs"/>
              </a:rPr>
              <a:t>4.Data Preparation</a:t>
            </a:r>
          </a:p>
          <a:p>
            <a:pPr marL="0" lvl="0" indent="0" defTabSz="914400">
              <a:spcBef>
                <a:spcPct val="0"/>
              </a:spcBef>
              <a:spcAft>
                <a:spcPts val="0"/>
              </a:spcAft>
            </a:pPr>
            <a:endParaRPr lang="en-US" sz="4100" kern="1200">
              <a:solidFill>
                <a:schemeClr val="tx1"/>
              </a:solidFill>
              <a:latin typeface="+mj-lt"/>
              <a:ea typeface="+mj-ea"/>
              <a:cs typeface="+mj-cs"/>
            </a:endParaRPr>
          </a:p>
          <a:p>
            <a:pPr marL="0" lvl="0" indent="0" defTabSz="914400">
              <a:spcBef>
                <a:spcPct val="0"/>
              </a:spcBef>
              <a:spcAft>
                <a:spcPts val="0"/>
              </a:spcAft>
            </a:pPr>
            <a:endParaRPr lang="en-US" sz="4100" kern="1200">
              <a:solidFill>
                <a:schemeClr val="tx1"/>
              </a:solidFill>
              <a:latin typeface="+mj-lt"/>
              <a:ea typeface="+mj-ea"/>
              <a:cs typeface="+mj-cs"/>
            </a:endParaRPr>
          </a:p>
        </p:txBody>
      </p:sp>
      <p:grpSp>
        <p:nvGrpSpPr>
          <p:cNvPr id="102" name="Group 101">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2286023"/>
            <a:ext cx="548639" cy="505095"/>
            <a:chOff x="3940602" y="308034"/>
            <a:chExt cx="2116791" cy="3428999"/>
          </a:xfrm>
          <a:solidFill>
            <a:schemeClr val="accent4"/>
          </a:solidFill>
        </p:grpSpPr>
        <p:sp>
          <p:nvSpPr>
            <p:cNvPr id="103" name="Rectangle 102">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7" name="Rectangle 106">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23252" y="0"/>
            <a:ext cx="1120748" cy="51435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a:extLst>
              <a:ext uri="{FF2B5EF4-FFF2-40B4-BE49-F238E27FC236}">
                <a16:creationId xmlns:a16="http://schemas.microsoft.com/office/drawing/2014/main" id="{B089A89A-1E9C-4761-9DFF-53C275FBF8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43500" y="193327"/>
            <a:ext cx="3627882" cy="2234973"/>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3DFE5B42-B1E4-D202-5CD3-FEC2296D5AE6}"/>
              </a:ext>
            </a:extLst>
          </p:cNvPr>
          <p:cNvPicPr>
            <a:picLocks noChangeAspect="1"/>
          </p:cNvPicPr>
          <p:nvPr/>
        </p:nvPicPr>
        <p:blipFill rotWithShape="1">
          <a:blip r:embed="rId3"/>
          <a:srcRect r="12721" b="-3"/>
          <a:stretch/>
        </p:blipFill>
        <p:spPr>
          <a:xfrm>
            <a:off x="5335621" y="353811"/>
            <a:ext cx="3243637" cy="1914005"/>
          </a:xfrm>
          <a:prstGeom prst="rect">
            <a:avLst/>
          </a:prstGeom>
        </p:spPr>
      </p:pic>
      <p:sp>
        <p:nvSpPr>
          <p:cNvPr id="111" name="Rectangle 110">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43500" y="2596689"/>
            <a:ext cx="3627882" cy="2234973"/>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6B0B8D34-FF91-AFAF-F409-62B1DCEC4105}"/>
              </a:ext>
            </a:extLst>
          </p:cNvPr>
          <p:cNvPicPr>
            <a:picLocks noChangeAspect="1"/>
          </p:cNvPicPr>
          <p:nvPr/>
        </p:nvPicPr>
        <p:blipFill rotWithShape="1">
          <a:blip r:embed="rId4"/>
          <a:srcRect t="22025" r="4" b="11377"/>
          <a:stretch/>
        </p:blipFill>
        <p:spPr>
          <a:xfrm>
            <a:off x="5335621" y="2757172"/>
            <a:ext cx="3243637" cy="191400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00"/>
        <p:cNvGrpSpPr/>
        <p:nvPr/>
      </p:nvGrpSpPr>
      <p:grpSpPr>
        <a:xfrm>
          <a:off x="0" y="0"/>
          <a:ext cx="0" cy="0"/>
          <a:chOff x="0" y="0"/>
          <a:chExt cx="0" cy="0"/>
        </a:xfrm>
      </p:grpSpPr>
      <p:sp useBgFill="1">
        <p:nvSpPr>
          <p:cNvPr id="107" name="Rectangle 106">
            <a:extLst>
              <a:ext uri="{FF2B5EF4-FFF2-40B4-BE49-F238E27FC236}">
                <a16:creationId xmlns:a16="http://schemas.microsoft.com/office/drawing/2014/main" id="{28D31E1B-0407-4223-9642-0B642CBF57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51430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9" name="Group 108">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797136"/>
            <a:ext cx="548639" cy="505095"/>
            <a:chOff x="3940602" y="308034"/>
            <a:chExt cx="2116791" cy="3428999"/>
          </a:xfrm>
          <a:solidFill>
            <a:schemeClr val="accent4"/>
          </a:solidFill>
        </p:grpSpPr>
        <p:sp>
          <p:nvSpPr>
            <p:cNvPr id="110" name="Rectangle 109">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4" name="Rectangle 113">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0060" y="492112"/>
            <a:ext cx="4254500" cy="1073693"/>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Google Shape;101;p20"/>
          <p:cNvSpPr txBox="1">
            <a:spLocks noGrp="1"/>
          </p:cNvSpPr>
          <p:nvPr>
            <p:ph type="title"/>
          </p:nvPr>
        </p:nvSpPr>
        <p:spPr>
          <a:xfrm>
            <a:off x="782723" y="655455"/>
            <a:ext cx="3789277" cy="776835"/>
          </a:xfrm>
          <a:prstGeom prst="rect">
            <a:avLst/>
          </a:prstGeom>
        </p:spPr>
        <p:txBody>
          <a:bodyPr spcFirstLastPara="1" vert="horz" lIns="91440" tIns="45720" rIns="91440" bIns="45720" rtlCol="0" anchor="ctr" anchorCtr="0">
            <a:normAutofit fontScale="90000"/>
          </a:bodyPr>
          <a:lstStyle/>
          <a:p>
            <a:pPr marL="0" lvl="0" indent="0" defTabSz="914400">
              <a:spcBef>
                <a:spcPct val="0"/>
              </a:spcBef>
              <a:spcAft>
                <a:spcPts val="0"/>
              </a:spcAft>
            </a:pPr>
            <a:r>
              <a:rPr lang="en-US" sz="2700" kern="1200" dirty="0">
                <a:solidFill>
                  <a:schemeClr val="tx1"/>
                </a:solidFill>
                <a:latin typeface="+mj-lt"/>
                <a:ea typeface="+mj-ea"/>
                <a:cs typeface="+mj-cs"/>
              </a:rPr>
              <a:t>4. Data Preparation</a:t>
            </a:r>
          </a:p>
          <a:p>
            <a:pPr marL="0" lvl="0" indent="0" defTabSz="914400">
              <a:spcBef>
                <a:spcPct val="0"/>
              </a:spcBef>
              <a:spcAft>
                <a:spcPts val="0"/>
              </a:spcAft>
            </a:pPr>
            <a:endParaRPr lang="en-US" sz="2700" kern="1200" dirty="0">
              <a:solidFill>
                <a:schemeClr val="tx1"/>
              </a:solidFill>
              <a:latin typeface="+mj-lt"/>
              <a:ea typeface="+mj-ea"/>
              <a:cs typeface="+mj-cs"/>
            </a:endParaRPr>
          </a:p>
          <a:p>
            <a:pPr marL="0" lvl="0" indent="0" defTabSz="914400">
              <a:spcBef>
                <a:spcPct val="0"/>
              </a:spcBef>
              <a:spcAft>
                <a:spcPts val="0"/>
              </a:spcAft>
            </a:pPr>
            <a:r>
              <a:rPr lang="en-US" sz="2700" kern="1200" dirty="0">
                <a:solidFill>
                  <a:schemeClr val="tx1"/>
                </a:solidFill>
                <a:latin typeface="+mj-lt"/>
                <a:ea typeface="+mj-ea"/>
                <a:cs typeface="+mj-cs"/>
              </a:rPr>
              <a:t>Using R</a:t>
            </a:r>
          </a:p>
        </p:txBody>
      </p:sp>
      <p:sp>
        <p:nvSpPr>
          <p:cNvPr id="102" name="Google Shape;102;p20"/>
          <p:cNvSpPr txBox="1">
            <a:spLocks noGrp="1"/>
          </p:cNvSpPr>
          <p:nvPr>
            <p:ph type="body" idx="1"/>
          </p:nvPr>
        </p:nvSpPr>
        <p:spPr>
          <a:xfrm>
            <a:off x="783771" y="1893540"/>
            <a:ext cx="3743722" cy="2757843"/>
          </a:xfrm>
          <a:prstGeom prst="rect">
            <a:avLst/>
          </a:prstGeom>
        </p:spPr>
        <p:txBody>
          <a:bodyPr spcFirstLastPara="1" vert="horz" lIns="91440" tIns="45720" rIns="91440" bIns="45720" rtlCol="0" anchor="ctr" anchorCtr="0">
            <a:normAutofit/>
          </a:bodyPr>
          <a:lstStyle/>
          <a:p>
            <a:pPr marL="0" indent="0" defTabSz="914400">
              <a:spcAft>
                <a:spcPts val="600"/>
              </a:spcAft>
              <a:buSzPts val="2400"/>
              <a:buNone/>
            </a:pPr>
            <a:r>
              <a:rPr lang="en-US" sz="800" dirty="0"/>
              <a:t>&gt; </a:t>
            </a:r>
            <a:r>
              <a:rPr lang="en-US" sz="800" dirty="0" err="1"/>
              <a:t>install.packages</a:t>
            </a:r>
            <a:r>
              <a:rPr lang="en-US" sz="800" dirty="0"/>
              <a:t>("</a:t>
            </a:r>
            <a:r>
              <a:rPr lang="en-US" sz="800" dirty="0" err="1"/>
              <a:t>tidyverse</a:t>
            </a:r>
            <a:r>
              <a:rPr lang="en-US" sz="800" dirty="0"/>
              <a:t>") # Installing </a:t>
            </a:r>
            <a:r>
              <a:rPr lang="en-US" sz="800" dirty="0" err="1"/>
              <a:t>tidyverse</a:t>
            </a:r>
            <a:endParaRPr lang="en-US" sz="800" dirty="0"/>
          </a:p>
          <a:p>
            <a:pPr marL="0" indent="0" defTabSz="914400">
              <a:spcAft>
                <a:spcPts val="600"/>
              </a:spcAft>
              <a:buSzPts val="2400"/>
              <a:buNone/>
            </a:pPr>
            <a:r>
              <a:rPr lang="en-US" sz="800" dirty="0"/>
              <a:t>&gt; library(</a:t>
            </a:r>
            <a:r>
              <a:rPr lang="en-US" sz="800" dirty="0" err="1"/>
              <a:t>tidyverse</a:t>
            </a:r>
            <a:r>
              <a:rPr lang="en-US" sz="800" dirty="0"/>
              <a:t>) </a:t>
            </a:r>
            <a:r>
              <a:rPr lang="en-US" sz="800" b="1" dirty="0"/>
              <a:t># Uploading</a:t>
            </a:r>
          </a:p>
          <a:p>
            <a:pPr indent="-228600" defTabSz="914400">
              <a:spcAft>
                <a:spcPts val="600"/>
              </a:spcAft>
              <a:buSzPts val="2400"/>
              <a:buFont typeface="Arial" panose="020B0604020202020204" pitchFamily="34" charset="0"/>
              <a:buChar char="•"/>
            </a:pPr>
            <a:endParaRPr lang="en-US" sz="800" dirty="0"/>
          </a:p>
          <a:p>
            <a:pPr marL="0" indent="0" defTabSz="914400">
              <a:spcAft>
                <a:spcPts val="600"/>
              </a:spcAft>
              <a:buSzPts val="2400"/>
              <a:buNone/>
            </a:pPr>
            <a:r>
              <a:rPr lang="en-US" sz="800" dirty="0"/>
              <a:t>&gt;c1hrate_actime &lt;- </a:t>
            </a:r>
            <a:r>
              <a:rPr lang="en-US" sz="800" dirty="0" err="1"/>
              <a:t>inner_join</a:t>
            </a:r>
            <a:r>
              <a:rPr lang="en-US" sz="800" dirty="0"/>
              <a:t>(</a:t>
            </a:r>
            <a:r>
              <a:rPr lang="en-US" sz="800" dirty="0" err="1"/>
              <a:t>dactivetime</a:t>
            </a:r>
            <a:r>
              <a:rPr lang="en-US" sz="800" dirty="0"/>
              <a:t>, </a:t>
            </a:r>
            <a:r>
              <a:rPr lang="en-US" sz="800" dirty="0" err="1"/>
              <a:t>hrate</a:t>
            </a:r>
            <a:r>
              <a:rPr lang="en-US" sz="800" dirty="0"/>
              <a:t>, by = "id") </a:t>
            </a:r>
            <a:r>
              <a:rPr lang="en-US" sz="800" b="1" dirty="0"/>
              <a:t># Creating a table with heart rate and activity</a:t>
            </a:r>
          </a:p>
          <a:p>
            <a:pPr indent="-228600" defTabSz="914400">
              <a:spcAft>
                <a:spcPts val="600"/>
              </a:spcAft>
              <a:buSzPts val="2400"/>
              <a:buFont typeface="Arial" panose="020B0604020202020204" pitchFamily="34" charset="0"/>
              <a:buChar char="•"/>
            </a:pPr>
            <a:endParaRPr lang="en-US" sz="800" dirty="0"/>
          </a:p>
          <a:p>
            <a:pPr marL="0" indent="0" defTabSz="914400">
              <a:spcAft>
                <a:spcPts val="600"/>
              </a:spcAft>
              <a:buSzPts val="2400"/>
              <a:buNone/>
            </a:pPr>
            <a:r>
              <a:rPr lang="en-US" sz="800" dirty="0"/>
              <a:t>&gt; str(c1hrate_actime) </a:t>
            </a:r>
            <a:r>
              <a:rPr lang="en-US" sz="800" dirty="0" err="1"/>
              <a:t>spc_tbl</a:t>
            </a:r>
            <a:r>
              <a:rPr lang="en-US" sz="800" dirty="0"/>
              <a:t>_ [14 × 4]  (S3: </a:t>
            </a:r>
            <a:r>
              <a:rPr lang="en-US" sz="800" dirty="0" err="1"/>
              <a:t>spec_tbl_df</a:t>
            </a:r>
            <a:r>
              <a:rPr lang="en-US" sz="800" dirty="0"/>
              <a:t>/</a:t>
            </a:r>
            <a:r>
              <a:rPr lang="en-US" sz="800" dirty="0" err="1"/>
              <a:t>tbl_df</a:t>
            </a:r>
            <a:r>
              <a:rPr lang="en-US" sz="800" dirty="0"/>
              <a:t>/</a:t>
            </a:r>
            <a:r>
              <a:rPr lang="en-US" sz="800" dirty="0" err="1"/>
              <a:t>tbl</a:t>
            </a:r>
            <a:r>
              <a:rPr lang="en-US" sz="800" dirty="0"/>
              <a:t>/</a:t>
            </a:r>
            <a:r>
              <a:rPr lang="en-US" sz="800" dirty="0" err="1"/>
              <a:t>data.frame</a:t>
            </a:r>
            <a:r>
              <a:rPr lang="en-US" sz="800" dirty="0"/>
              <a:t>) </a:t>
            </a:r>
            <a:r>
              <a:rPr lang="en-US" sz="800" b="1" dirty="0"/>
              <a:t># Basic stats</a:t>
            </a:r>
          </a:p>
          <a:p>
            <a:pPr indent="-228600" defTabSz="914400">
              <a:spcAft>
                <a:spcPts val="600"/>
              </a:spcAft>
              <a:buSzPts val="2400"/>
              <a:buFont typeface="Arial" panose="020B0604020202020204" pitchFamily="34" charset="0"/>
              <a:buChar char="•"/>
            </a:pPr>
            <a:endParaRPr lang="en-US" sz="800" dirty="0"/>
          </a:p>
          <a:p>
            <a:pPr marL="0" indent="0" defTabSz="914400">
              <a:spcAft>
                <a:spcPts val="600"/>
              </a:spcAft>
              <a:buSzPts val="2400"/>
              <a:buNone/>
            </a:pPr>
            <a:r>
              <a:rPr lang="en-US" sz="800" dirty="0"/>
              <a:t>&gt; </a:t>
            </a:r>
            <a:r>
              <a:rPr lang="en-US" sz="800" dirty="0" err="1"/>
              <a:t>ggplot</a:t>
            </a:r>
            <a:r>
              <a:rPr lang="en-US" sz="800" dirty="0"/>
              <a:t>(data=c1hrate_actime, </a:t>
            </a:r>
            <a:r>
              <a:rPr lang="en-US" sz="800" dirty="0" err="1"/>
              <a:t>aes</a:t>
            </a:r>
            <a:r>
              <a:rPr lang="en-US" sz="800" dirty="0"/>
              <a:t>(x=</a:t>
            </a:r>
            <a:r>
              <a:rPr lang="en-US" sz="800" dirty="0" err="1"/>
              <a:t>dactivetime</a:t>
            </a:r>
            <a:r>
              <a:rPr lang="en-US" sz="800" dirty="0"/>
              <a:t>, y=</a:t>
            </a:r>
            <a:r>
              <a:rPr lang="en-US" sz="800" dirty="0" err="1"/>
              <a:t>avg_hrate</a:t>
            </a:r>
            <a:r>
              <a:rPr lang="en-US" sz="800" dirty="0"/>
              <a:t>))</a:t>
            </a:r>
          </a:p>
          <a:p>
            <a:pPr marL="0" indent="0" defTabSz="914400">
              <a:spcAft>
                <a:spcPts val="600"/>
              </a:spcAft>
              <a:buSzPts val="2400"/>
              <a:buNone/>
            </a:pPr>
            <a:r>
              <a:rPr lang="en-US" sz="800" dirty="0"/>
              <a:t>+  </a:t>
            </a:r>
            <a:r>
              <a:rPr lang="en-US" sz="800" dirty="0" err="1"/>
              <a:t>geom_point</a:t>
            </a:r>
            <a:r>
              <a:rPr lang="en-US" sz="800" dirty="0"/>
              <a:t>() </a:t>
            </a:r>
          </a:p>
          <a:p>
            <a:pPr marL="0" indent="0" defTabSz="914400">
              <a:spcAft>
                <a:spcPts val="600"/>
              </a:spcAft>
              <a:buSzPts val="2400"/>
              <a:buNone/>
            </a:pPr>
            <a:r>
              <a:rPr lang="en-US" sz="800" dirty="0"/>
              <a:t>+ </a:t>
            </a:r>
            <a:r>
              <a:rPr lang="en-US" sz="800" dirty="0" err="1"/>
              <a:t>geom_smooth</a:t>
            </a:r>
            <a:r>
              <a:rPr lang="en-US" sz="800" dirty="0"/>
              <a:t>(method='</a:t>
            </a:r>
            <a:r>
              <a:rPr lang="en-US" sz="800" dirty="0" err="1"/>
              <a:t>lm</a:t>
            </a:r>
            <a:r>
              <a:rPr lang="en-US" sz="800" dirty="0"/>
              <a:t>', formula='</a:t>
            </a:r>
            <a:r>
              <a:rPr lang="en-US" sz="800" dirty="0" err="1"/>
              <a:t>y~x</a:t>
            </a:r>
            <a:r>
              <a:rPr lang="en-US" sz="800" dirty="0"/>
              <a:t>')</a:t>
            </a:r>
          </a:p>
          <a:p>
            <a:pPr marL="0" indent="0" defTabSz="914400">
              <a:spcAft>
                <a:spcPts val="600"/>
              </a:spcAft>
              <a:buSzPts val="2400"/>
              <a:buNone/>
            </a:pPr>
            <a:r>
              <a:rPr lang="en-US" sz="800" dirty="0"/>
              <a:t>+ </a:t>
            </a:r>
            <a:r>
              <a:rPr lang="en-US" sz="800" dirty="0" err="1"/>
              <a:t>ggtitle</a:t>
            </a:r>
            <a:r>
              <a:rPr lang="en-US" sz="800" dirty="0"/>
              <a:t>((paste("Cor: ",</a:t>
            </a:r>
            <a:r>
              <a:rPr lang="en-US" sz="800" dirty="0" err="1"/>
              <a:t>cor</a:t>
            </a:r>
            <a:r>
              <a:rPr lang="en-US" sz="800" dirty="0"/>
              <a:t>(c1hrate_actime$ </a:t>
            </a:r>
            <a:r>
              <a:rPr lang="en-US" sz="800" dirty="0" err="1"/>
              <a:t>dactivetime</a:t>
            </a:r>
            <a:r>
              <a:rPr lang="en-US" sz="800" dirty="0"/>
              <a:t>, c1hrate_actime$ </a:t>
            </a:r>
            <a:r>
              <a:rPr lang="en-US" sz="800" dirty="0" err="1"/>
              <a:t>avg_hrate</a:t>
            </a:r>
            <a:r>
              <a:rPr lang="en-US" sz="800" dirty="0"/>
              <a:t>)))) </a:t>
            </a:r>
            <a:r>
              <a:rPr lang="en-US" sz="800" b="1" dirty="0"/>
              <a:t># Correlation between </a:t>
            </a:r>
            <a:r>
              <a:rPr lang="en-US" sz="800" b="1" dirty="0" err="1"/>
              <a:t>hrate</a:t>
            </a:r>
            <a:r>
              <a:rPr lang="en-US" sz="800" b="1" dirty="0"/>
              <a:t> and activity</a:t>
            </a:r>
          </a:p>
          <a:p>
            <a:pPr indent="-228600" defTabSz="914400">
              <a:spcAft>
                <a:spcPts val="600"/>
              </a:spcAft>
              <a:buSzPts val="2400"/>
              <a:buFont typeface="Arial" panose="020B0604020202020204" pitchFamily="34" charset="0"/>
              <a:buChar char="•"/>
            </a:pPr>
            <a:endParaRPr lang="en-US" sz="800" dirty="0"/>
          </a:p>
        </p:txBody>
      </p:sp>
      <p:sp>
        <p:nvSpPr>
          <p:cNvPr id="116" name="Rectangle 115">
            <a:extLst>
              <a:ext uri="{FF2B5EF4-FFF2-40B4-BE49-F238E27FC236}">
                <a16:creationId xmlns:a16="http://schemas.microsoft.com/office/drawing/2014/main" id="{70E96339-907C-46C3-99AC-31179B6F0E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37224" y="456300"/>
            <a:ext cx="3478126" cy="4195083"/>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graph with a line and dots&#10;&#10;Description automatically generated">
            <a:extLst>
              <a:ext uri="{FF2B5EF4-FFF2-40B4-BE49-F238E27FC236}">
                <a16:creationId xmlns:a16="http://schemas.microsoft.com/office/drawing/2014/main" id="{5FC837D1-EB3A-890F-E26A-34D987845F7F}"/>
              </a:ext>
            </a:extLst>
          </p:cNvPr>
          <p:cNvPicPr>
            <a:picLocks noChangeAspect="1"/>
          </p:cNvPicPr>
          <p:nvPr/>
        </p:nvPicPr>
        <p:blipFill>
          <a:blip r:embed="rId3"/>
          <a:stretch>
            <a:fillRect/>
          </a:stretch>
        </p:blipFill>
        <p:spPr>
          <a:xfrm>
            <a:off x="5197869" y="714571"/>
            <a:ext cx="3167439" cy="3759571"/>
          </a:xfrm>
          <a:prstGeom prst="rect">
            <a:avLst/>
          </a:prstGeom>
        </p:spPr>
      </p:pic>
      <p:cxnSp>
        <p:nvCxnSpPr>
          <p:cNvPr id="118" name="Straight Connector 117">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28650" y="4869180"/>
            <a:ext cx="78867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2"/>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pt-PT" dirty="0"/>
              <a:t>5.Data </a:t>
            </a:r>
            <a:r>
              <a:rPr lang="en-US" dirty="0"/>
              <a:t>Analysis /Conclusions </a:t>
            </a:r>
            <a:endParaRPr dirty="0"/>
          </a:p>
          <a:p>
            <a:pPr marL="0" lvl="0" indent="0" algn="l" rtl="0">
              <a:spcBef>
                <a:spcPts val="0"/>
              </a:spcBef>
              <a:spcAft>
                <a:spcPts val="0"/>
              </a:spcAft>
              <a:buNone/>
            </a:pPr>
            <a:endParaRPr dirty="0"/>
          </a:p>
        </p:txBody>
      </p:sp>
      <p:sp>
        <p:nvSpPr>
          <p:cNvPr id="115" name="Google Shape;115;p22"/>
          <p:cNvSpPr txBox="1">
            <a:spLocks noGrp="1"/>
          </p:cNvSpPr>
          <p:nvPr>
            <p:ph type="body" idx="1"/>
          </p:nvPr>
        </p:nvSpPr>
        <p:spPr>
          <a:xfrm>
            <a:off x="311700" y="1152475"/>
            <a:ext cx="1712172" cy="3416400"/>
          </a:xfrm>
          <a:prstGeom prst="rect">
            <a:avLst/>
          </a:prstGeom>
        </p:spPr>
        <p:txBody>
          <a:bodyPr spcFirstLastPara="1" wrap="square" lIns="91425" tIns="91425" rIns="91425" bIns="91425" anchor="t" anchorCtr="0">
            <a:normAutofit/>
          </a:bodyPr>
          <a:lstStyle/>
          <a:p>
            <a:pPr marL="0" lvl="0" indent="0" algn="l" rtl="0">
              <a:spcBef>
                <a:spcPts val="1200"/>
              </a:spcBef>
              <a:spcAft>
                <a:spcPts val="0"/>
              </a:spcAft>
              <a:buNone/>
            </a:pPr>
            <a:endParaRPr dirty="0"/>
          </a:p>
          <a:p>
            <a:pPr marL="0" lvl="0" indent="0" algn="l" rtl="0">
              <a:spcBef>
                <a:spcPts val="1200"/>
              </a:spcBef>
              <a:spcAft>
                <a:spcPts val="1200"/>
              </a:spcAft>
              <a:buNone/>
            </a:pPr>
            <a:endParaRPr dirty="0"/>
          </a:p>
        </p:txBody>
      </p:sp>
      <p:pic>
        <p:nvPicPr>
          <p:cNvPr id="2" name="Picture 1">
            <a:extLst>
              <a:ext uri="{FF2B5EF4-FFF2-40B4-BE49-F238E27FC236}">
                <a16:creationId xmlns:a16="http://schemas.microsoft.com/office/drawing/2014/main" id="{273E1840-AA50-906E-DB4F-8310C612718E}"/>
              </a:ext>
            </a:extLst>
          </p:cNvPr>
          <p:cNvPicPr>
            <a:picLocks noChangeAspect="1"/>
          </p:cNvPicPr>
          <p:nvPr/>
        </p:nvPicPr>
        <p:blipFill>
          <a:blip r:embed="rId3"/>
          <a:stretch>
            <a:fillRect/>
          </a:stretch>
        </p:blipFill>
        <p:spPr>
          <a:xfrm>
            <a:off x="7272366" y="0"/>
            <a:ext cx="1871634" cy="1658256"/>
          </a:xfrm>
          <a:prstGeom prst="rect">
            <a:avLst/>
          </a:prstGeom>
        </p:spPr>
      </p:pic>
      <p:pic>
        <p:nvPicPr>
          <p:cNvPr id="4" name="Picture 3">
            <a:extLst>
              <a:ext uri="{FF2B5EF4-FFF2-40B4-BE49-F238E27FC236}">
                <a16:creationId xmlns:a16="http://schemas.microsoft.com/office/drawing/2014/main" id="{623CE237-F84A-0F2E-34ED-5D5B0BC9D803}"/>
              </a:ext>
            </a:extLst>
          </p:cNvPr>
          <p:cNvPicPr>
            <a:picLocks noChangeAspect="1"/>
          </p:cNvPicPr>
          <p:nvPr/>
        </p:nvPicPr>
        <p:blipFill>
          <a:blip r:embed="rId4"/>
          <a:stretch>
            <a:fillRect/>
          </a:stretch>
        </p:blipFill>
        <p:spPr>
          <a:xfrm>
            <a:off x="262947" y="1705079"/>
            <a:ext cx="2517866" cy="2987299"/>
          </a:xfrm>
          <a:prstGeom prst="rect">
            <a:avLst/>
          </a:prstGeom>
        </p:spPr>
      </p:pic>
      <p:pic>
        <p:nvPicPr>
          <p:cNvPr id="5" name="Picture 4">
            <a:extLst>
              <a:ext uri="{FF2B5EF4-FFF2-40B4-BE49-F238E27FC236}">
                <a16:creationId xmlns:a16="http://schemas.microsoft.com/office/drawing/2014/main" id="{81050ECF-85F3-7927-1BE2-734FD03562B4}"/>
              </a:ext>
            </a:extLst>
          </p:cNvPr>
          <p:cNvPicPr>
            <a:picLocks noChangeAspect="1"/>
          </p:cNvPicPr>
          <p:nvPr/>
        </p:nvPicPr>
        <p:blipFill>
          <a:blip r:embed="rId5"/>
          <a:stretch>
            <a:fillRect/>
          </a:stretch>
        </p:blipFill>
        <p:spPr>
          <a:xfrm>
            <a:off x="3133617" y="1759948"/>
            <a:ext cx="2523963" cy="2932430"/>
          </a:xfrm>
          <a:prstGeom prst="rect">
            <a:avLst/>
          </a:prstGeom>
        </p:spPr>
      </p:pic>
      <p:pic>
        <p:nvPicPr>
          <p:cNvPr id="6" name="Picture 5">
            <a:extLst>
              <a:ext uri="{FF2B5EF4-FFF2-40B4-BE49-F238E27FC236}">
                <a16:creationId xmlns:a16="http://schemas.microsoft.com/office/drawing/2014/main" id="{8B2BC2F2-A02A-6F81-1091-CF4162FAE214}"/>
              </a:ext>
            </a:extLst>
          </p:cNvPr>
          <p:cNvPicPr>
            <a:picLocks noChangeAspect="1"/>
          </p:cNvPicPr>
          <p:nvPr/>
        </p:nvPicPr>
        <p:blipFill>
          <a:blip r:embed="rId6"/>
          <a:stretch>
            <a:fillRect/>
          </a:stretch>
        </p:blipFill>
        <p:spPr>
          <a:xfrm>
            <a:off x="6010384" y="1759948"/>
            <a:ext cx="2523963" cy="2938527"/>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129</TotalTime>
  <Words>422</Words>
  <Application>Microsoft Office PowerPoint</Application>
  <PresentationFormat>On-screen Show (16:9)</PresentationFormat>
  <Paragraphs>66</Paragraphs>
  <Slides>16</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Aptos Display</vt:lpstr>
      <vt:lpstr>Arial</vt:lpstr>
      <vt:lpstr>Calibri</vt:lpstr>
      <vt:lpstr>Aptos</vt:lpstr>
      <vt:lpstr>Office Theme</vt:lpstr>
      <vt:lpstr>Bellabeat’s Report </vt:lpstr>
      <vt:lpstr>Contents</vt:lpstr>
      <vt:lpstr>1.Question  </vt:lpstr>
      <vt:lpstr>2.Business Task  </vt:lpstr>
      <vt:lpstr>3. Data collection  </vt:lpstr>
      <vt:lpstr>4.Data Preparation  </vt:lpstr>
      <vt:lpstr>4.Data Preparation  </vt:lpstr>
      <vt:lpstr>4. Data Preparation  Using R</vt:lpstr>
      <vt:lpstr>5.Data Analysis /Conclusions  </vt:lpstr>
      <vt:lpstr>5.Data Analysis /Conclusions   </vt:lpstr>
      <vt:lpstr>5.Data Analysis /Conclusions  </vt:lpstr>
      <vt:lpstr>5.Data Analysis/Conclusions – Using Tableau </vt:lpstr>
      <vt:lpstr>6.Recommendations </vt:lpstr>
      <vt:lpstr>6.Recommendations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Renato Barbosa</cp:lastModifiedBy>
  <cp:revision>9</cp:revision>
  <dcterms:modified xsi:type="dcterms:W3CDTF">2024-06-16T15:36:45Z</dcterms:modified>
</cp:coreProperties>
</file>