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7" r:id="rId5"/>
    <p:sldId id="256" r:id="rId6"/>
    <p:sldId id="261" r:id="rId7"/>
    <p:sldId id="259" r:id="rId8"/>
    <p:sldId id="258" r:id="rId9"/>
    <p:sldId id="269" r:id="rId10"/>
    <p:sldId id="264" r:id="rId11"/>
    <p:sldId id="266" r:id="rId12"/>
    <p:sldId id="267" r:id="rId13"/>
    <p:sldId id="278" r:id="rId14"/>
    <p:sldId id="268" r:id="rId15"/>
    <p:sldId id="273" r:id="rId16"/>
    <p:sldId id="274" r:id="rId17"/>
    <p:sldId id="271" r:id="rId18"/>
    <p:sldId id="272" r:id="rId19"/>
    <p:sldId id="275" r:id="rId20"/>
    <p:sldId id="276" r:id="rId21"/>
    <p:sldId id="27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5" clrIdx="0">
    <p:extLst>
      <p:ext uri="{19B8F6BF-5375-455C-9EA6-DF929625EA0E}">
        <p15:presenceInfo xmlns:p15="http://schemas.microsoft.com/office/powerpoint/2012/main" userId="Microsoft Office User" providerId="None"/>
      </p:ext>
    </p:extLst>
  </p:cmAuthor>
  <p:cmAuthor id="2" name="Marlous van Rossum-Willems" initials="MvRW" lastIdx="23" clrIdx="1">
    <p:extLst>
      <p:ext uri="{19B8F6BF-5375-455C-9EA6-DF929625EA0E}">
        <p15:presenceInfo xmlns:p15="http://schemas.microsoft.com/office/powerpoint/2012/main" userId="S::marlous@dietweebv.onmicrosoft.com::744de9d7-985c-47d3-ae2a-929b9bd79483" providerId="AD"/>
      </p:ext>
    </p:extLst>
  </p:cmAuthor>
  <p:cmAuthor id="3" name="CAV.nl" initials="CAV" lastIdx="27" clrIdx="2">
    <p:extLst>
      <p:ext uri="{19B8F6BF-5375-455C-9EA6-DF929625EA0E}">
        <p15:presenceInfo xmlns:p15="http://schemas.microsoft.com/office/powerpoint/2012/main" userId="CAV.n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F3FF"/>
    <a:srgbClr val="D9EC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20536-7C66-9646-9632-D63B3A3CBCFB}" v="2" dt="2023-12-15T13:16:20.06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6327" autoAdjust="0"/>
  </p:normalViewPr>
  <p:slideViewPr>
    <p:cSldViewPr snapToGrid="0">
      <p:cViewPr varScale="1">
        <p:scale>
          <a:sx n="124" d="100"/>
          <a:sy n="124" d="100"/>
        </p:scale>
        <p:origin x="456" y="176"/>
      </p:cViewPr>
      <p:guideLst/>
    </p:cSldViewPr>
  </p:slideViewPr>
  <p:outlineViewPr>
    <p:cViewPr>
      <p:scale>
        <a:sx n="33" d="100"/>
        <a:sy n="33" d="100"/>
      </p:scale>
      <p:origin x="0" y="-1212"/>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88" d="100"/>
          <a:sy n="88" d="100"/>
        </p:scale>
        <p:origin x="41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AB8308-0B5F-4FD1-A22C-64E03B019B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CB20AD31-8954-4DA8-B0A3-0046B0627A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F39EF-5AB7-4014-9F5F-EB58495B10D6}" type="datetimeFigureOut">
              <a:rPr lang="nl-NL" smtClean="0"/>
              <a:t>15-12-2023</a:t>
            </a:fld>
            <a:endParaRPr lang="nl-NL"/>
          </a:p>
        </p:txBody>
      </p:sp>
      <p:sp>
        <p:nvSpPr>
          <p:cNvPr id="4" name="Footer Placeholder 3">
            <a:extLst>
              <a:ext uri="{FF2B5EF4-FFF2-40B4-BE49-F238E27FC236}">
                <a16:creationId xmlns:a16="http://schemas.microsoft.com/office/drawing/2014/main" id="{C02A9E75-6852-4F54-A1DD-1CC8035FBB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783D0F4D-BC9C-41E7-9255-73E652E68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7A0ECC-5D03-407C-A91C-F8B708F00133}" type="slidenum">
              <a:rPr lang="nl-NL" smtClean="0"/>
              <a:t>‹#›</a:t>
            </a:fld>
            <a:endParaRPr lang="nl-NL"/>
          </a:p>
        </p:txBody>
      </p:sp>
    </p:spTree>
    <p:extLst>
      <p:ext uri="{BB962C8B-B14F-4D97-AF65-F5344CB8AC3E}">
        <p14:creationId xmlns:p14="http://schemas.microsoft.com/office/powerpoint/2010/main" val="108959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5E2B4-F42D-47E2-B7F2-6C135D6BFAE9}" type="datetimeFigureOut">
              <a:rPr lang="nl-NL" smtClean="0"/>
              <a:t>15-12-2023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4705B-BA61-44C3-B827-071B55B257D1}" type="slidenum">
              <a:rPr lang="nl-NL" smtClean="0"/>
              <a:t>‹#›</a:t>
            </a:fld>
            <a:endParaRPr lang="nl-NL"/>
          </a:p>
        </p:txBody>
      </p:sp>
    </p:spTree>
    <p:extLst>
      <p:ext uri="{BB962C8B-B14F-4D97-AF65-F5344CB8AC3E}">
        <p14:creationId xmlns:p14="http://schemas.microsoft.com/office/powerpoint/2010/main" val="3355455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0.JPG"/><Relationship Id="rId2" Type="http://schemas.openxmlformats.org/officeDocument/2006/relationships/image" Target="../media/image3.gi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10.JPG"/><Relationship Id="rId2" Type="http://schemas.openxmlformats.org/officeDocument/2006/relationships/image" Target="../media/image3.gi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co">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0B8CDF4-463C-49A4-AB31-5818F8BEE00B}"/>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Graphic 4">
            <a:extLst>
              <a:ext uri="{FF2B5EF4-FFF2-40B4-BE49-F238E27FC236}">
                <a16:creationId xmlns:a16="http://schemas.microsoft.com/office/drawing/2014/main" id="{4C432A31-AC2C-42F8-AA98-FE17AEF8BD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6264" y="6053515"/>
            <a:ext cx="1591200" cy="461517"/>
          </a:xfrm>
          <a:prstGeom prst="rect">
            <a:avLst/>
          </a:prstGeom>
        </p:spPr>
      </p:pic>
      <p:sp>
        <p:nvSpPr>
          <p:cNvPr id="2" name="Slide Number Placeholder 1">
            <a:extLst>
              <a:ext uri="{FF2B5EF4-FFF2-40B4-BE49-F238E27FC236}">
                <a16:creationId xmlns:a16="http://schemas.microsoft.com/office/drawing/2014/main" id="{829997C1-E4B4-4F6A-A6B6-B0F7679BF5F1}"/>
              </a:ext>
            </a:extLst>
          </p:cNvPr>
          <p:cNvSpPr>
            <a:spLocks noGrp="1"/>
          </p:cNvSpPr>
          <p:nvPr>
            <p:ph type="sldNum" sz="quarter" idx="10"/>
          </p:nvPr>
        </p:nvSpPr>
        <p:spPr/>
        <p:txBody>
          <a:bodyPr/>
          <a:lstStyle/>
          <a:p>
            <a:fld id="{5A195573-6125-40C3-AA0C-3AC6CFB9F86B}" type="slidenum">
              <a:rPr lang="en-US" smtClean="0"/>
              <a:pPr/>
              <a:t>‹#›</a:t>
            </a:fld>
            <a:endParaRPr lang="en-US" dirty="0"/>
          </a:p>
        </p:txBody>
      </p:sp>
      <p:sp>
        <p:nvSpPr>
          <p:cNvPr id="7" name="Rectangle 106">
            <a:extLst>
              <a:ext uri="{FF2B5EF4-FFF2-40B4-BE49-F238E27FC236}">
                <a16:creationId xmlns:a16="http://schemas.microsoft.com/office/drawing/2014/main" id="{D826F394-93B2-42BA-B2DF-9C07ADC6E80D}"/>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spTree>
    <p:extLst>
      <p:ext uri="{BB962C8B-B14F-4D97-AF65-F5344CB8AC3E}">
        <p14:creationId xmlns:p14="http://schemas.microsoft.com/office/powerpoint/2010/main" val="271730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koloms inhou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1" name="Text Placeholder 12">
            <a:extLst>
              <a:ext uri="{FF2B5EF4-FFF2-40B4-BE49-F238E27FC236}">
                <a16:creationId xmlns:a16="http://schemas.microsoft.com/office/drawing/2014/main" id="{BF03EF43-1CE9-43B9-9D99-256AC413D31E}"/>
              </a:ext>
            </a:extLst>
          </p:cNvPr>
          <p:cNvSpPr>
            <a:spLocks noGrp="1"/>
          </p:cNvSpPr>
          <p:nvPr>
            <p:ph type="body" sz="quarter" idx="10" hasCustomPrompt="1"/>
          </p:nvPr>
        </p:nvSpPr>
        <p:spPr>
          <a:xfrm>
            <a:off x="619125" y="1476375"/>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a:p>
            <a:pPr lvl="0"/>
            <a:endParaRPr lang="en-US" noProof="0" dirty="0"/>
          </a:p>
        </p:txBody>
      </p:sp>
      <p:sp>
        <p:nvSpPr>
          <p:cNvPr id="15" name="Text Placeholder 12">
            <a:extLst>
              <a:ext uri="{FF2B5EF4-FFF2-40B4-BE49-F238E27FC236}">
                <a16:creationId xmlns:a16="http://schemas.microsoft.com/office/drawing/2014/main" id="{79C41B6F-A534-4BD9-9984-FECBB4CC7474}"/>
              </a:ext>
            </a:extLst>
          </p:cNvPr>
          <p:cNvSpPr>
            <a:spLocks noGrp="1"/>
          </p:cNvSpPr>
          <p:nvPr>
            <p:ph type="body" sz="quarter" idx="11" hasCustomPrompt="1"/>
          </p:nvPr>
        </p:nvSpPr>
        <p:spPr>
          <a:xfrm>
            <a:off x="6264275" y="1476375"/>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5" name="Slide Number Placeholder 4">
            <a:extLst>
              <a:ext uri="{FF2B5EF4-FFF2-40B4-BE49-F238E27FC236}">
                <a16:creationId xmlns:a16="http://schemas.microsoft.com/office/drawing/2014/main" id="{2A484065-0AA2-4FEF-9C7E-2E004F682004}"/>
              </a:ext>
            </a:extLst>
          </p:cNvPr>
          <p:cNvSpPr>
            <a:spLocks noGrp="1"/>
          </p:cNvSpPr>
          <p:nvPr>
            <p:ph type="sldNum" sz="quarter" idx="12"/>
          </p:nvPr>
        </p:nvSpPr>
        <p:spPr/>
        <p:txBody>
          <a:bodyPr/>
          <a:lstStyle/>
          <a:p>
            <a:fld id="{5A195573-6125-40C3-AA0C-3AC6CFB9F86B}" type="slidenum">
              <a:rPr lang="en-US" smtClean="0"/>
              <a:pPr/>
              <a:t>‹#›</a:t>
            </a:fld>
            <a:endParaRPr lang="en-US" dirty="0"/>
          </a:p>
        </p:txBody>
      </p:sp>
      <p:grpSp>
        <p:nvGrpSpPr>
          <p:cNvPr id="13" name="Group 12">
            <a:extLst>
              <a:ext uri="{FF2B5EF4-FFF2-40B4-BE49-F238E27FC236}">
                <a16:creationId xmlns:a16="http://schemas.microsoft.com/office/drawing/2014/main" id="{234842FA-08EA-4288-BC18-B6983BE5D327}"/>
              </a:ext>
            </a:extLst>
          </p:cNvPr>
          <p:cNvGrpSpPr/>
          <p:nvPr userDrawn="1"/>
        </p:nvGrpSpPr>
        <p:grpSpPr>
          <a:xfrm>
            <a:off x="-2463800" y="0"/>
            <a:ext cx="2329217" cy="3010976"/>
            <a:chOff x="-2463800" y="0"/>
            <a:chExt cx="2329217" cy="3010976"/>
          </a:xfrm>
        </p:grpSpPr>
        <p:sp>
          <p:nvSpPr>
            <p:cNvPr id="14" name="Rectangle 106">
              <a:extLst>
                <a:ext uri="{FF2B5EF4-FFF2-40B4-BE49-F238E27FC236}">
                  <a16:creationId xmlns:a16="http://schemas.microsoft.com/office/drawing/2014/main" id="{A875B65C-4493-479C-AFCA-8FF3E53B7F4E}"/>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6" name="Group 15">
              <a:extLst>
                <a:ext uri="{FF2B5EF4-FFF2-40B4-BE49-F238E27FC236}">
                  <a16:creationId xmlns:a16="http://schemas.microsoft.com/office/drawing/2014/main" id="{9CFA26A1-2651-4809-8E15-003AD44F21AF}"/>
                </a:ext>
              </a:extLst>
            </p:cNvPr>
            <p:cNvGrpSpPr/>
            <p:nvPr userDrawn="1"/>
          </p:nvGrpSpPr>
          <p:grpSpPr>
            <a:xfrm>
              <a:off x="-2318863" y="1175951"/>
              <a:ext cx="1847751" cy="535742"/>
              <a:chOff x="-2108199" y="2679700"/>
              <a:chExt cx="2091530" cy="606424"/>
            </a:xfrm>
          </p:grpSpPr>
          <p:grpSp>
            <p:nvGrpSpPr>
              <p:cNvPr id="17" name="Group 16">
                <a:extLst>
                  <a:ext uri="{FF2B5EF4-FFF2-40B4-BE49-F238E27FC236}">
                    <a16:creationId xmlns:a16="http://schemas.microsoft.com/office/drawing/2014/main" id="{325EE056-5179-474F-BDC2-6E1D060B5E9A}"/>
                  </a:ext>
                </a:extLst>
              </p:cNvPr>
              <p:cNvGrpSpPr/>
              <p:nvPr userDrawn="1"/>
            </p:nvGrpSpPr>
            <p:grpSpPr>
              <a:xfrm>
                <a:off x="-2108199" y="2679700"/>
                <a:ext cx="2091530" cy="606424"/>
                <a:chOff x="-2108199" y="2679700"/>
                <a:chExt cx="2091530" cy="606424"/>
              </a:xfrm>
            </p:grpSpPr>
            <p:pic>
              <p:nvPicPr>
                <p:cNvPr id="19" name="Picture 18">
                  <a:extLst>
                    <a:ext uri="{FF2B5EF4-FFF2-40B4-BE49-F238E27FC236}">
                      <a16:creationId xmlns:a16="http://schemas.microsoft.com/office/drawing/2014/main" id="{0953D44B-3A4F-485F-ABA4-033EE1B12622}"/>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0" name="Rectangle 21">
                  <a:extLst>
                    <a:ext uri="{FF2B5EF4-FFF2-40B4-BE49-F238E27FC236}">
                      <a16:creationId xmlns:a16="http://schemas.microsoft.com/office/drawing/2014/main" id="{4E96C385-1483-41FF-9B03-88B61FA3FB17}"/>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18" name="Graphic 19" descr="Close with solid fill">
                <a:extLst>
                  <a:ext uri="{FF2B5EF4-FFF2-40B4-BE49-F238E27FC236}">
                    <a16:creationId xmlns:a16="http://schemas.microsoft.com/office/drawing/2014/main" id="{C47C3395-066E-4045-A4F4-4DFE78F5BBCE}"/>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329149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met blauw tekstk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3" name="Text Placeholder 12">
            <a:extLst>
              <a:ext uri="{FF2B5EF4-FFF2-40B4-BE49-F238E27FC236}">
                <a16:creationId xmlns:a16="http://schemas.microsoft.com/office/drawing/2014/main" id="{B886690E-8997-48D4-A839-FDFABFF3AD38}"/>
              </a:ext>
            </a:extLst>
          </p:cNvPr>
          <p:cNvSpPr>
            <a:spLocks noGrp="1"/>
          </p:cNvSpPr>
          <p:nvPr>
            <p:ph type="body" sz="quarter" idx="10" hasCustomPrompt="1"/>
          </p:nvPr>
        </p:nvSpPr>
        <p:spPr>
          <a:xfrm>
            <a:off x="619125" y="1476375"/>
            <a:ext cx="5330825" cy="398145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a:p>
            <a:pPr lvl="0"/>
            <a:endParaRPr lang="en-US" noProof="0" dirty="0"/>
          </a:p>
        </p:txBody>
      </p:sp>
      <p:sp>
        <p:nvSpPr>
          <p:cNvPr id="12" name="Text Placeholder 12">
            <a:extLst>
              <a:ext uri="{FF2B5EF4-FFF2-40B4-BE49-F238E27FC236}">
                <a16:creationId xmlns:a16="http://schemas.microsoft.com/office/drawing/2014/main" id="{1576DDBD-8C74-4D66-A41E-01436CB28752}"/>
              </a:ext>
            </a:extLst>
          </p:cNvPr>
          <p:cNvSpPr>
            <a:spLocks noGrp="1"/>
          </p:cNvSpPr>
          <p:nvPr>
            <p:ph type="body" sz="quarter" idx="12" hasCustomPrompt="1"/>
          </p:nvPr>
        </p:nvSpPr>
        <p:spPr>
          <a:xfrm>
            <a:off x="6242050" y="1476375"/>
            <a:ext cx="5330825" cy="3981449"/>
          </a:xfrm>
          <a:blipFill>
            <a:blip r:embed="rId2"/>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3" name="Slide Number Placeholder 2">
            <a:extLst>
              <a:ext uri="{FF2B5EF4-FFF2-40B4-BE49-F238E27FC236}">
                <a16:creationId xmlns:a16="http://schemas.microsoft.com/office/drawing/2014/main" id="{8AC7641A-38B1-4899-903F-F3E44E2A41DE}"/>
              </a:ext>
            </a:extLst>
          </p:cNvPr>
          <p:cNvSpPr>
            <a:spLocks noGrp="1"/>
          </p:cNvSpPr>
          <p:nvPr>
            <p:ph type="sldNum" sz="quarter" idx="13"/>
          </p:nvPr>
        </p:nvSpPr>
        <p:spPr/>
        <p:txBody>
          <a:bodyPr/>
          <a:lstStyle/>
          <a:p>
            <a:fld id="{5A195573-6125-40C3-AA0C-3AC6CFB9F86B}" type="slidenum">
              <a:rPr lang="en-US" smtClean="0"/>
              <a:pPr/>
              <a:t>‹#›</a:t>
            </a:fld>
            <a:endParaRPr lang="en-US" dirty="0"/>
          </a:p>
        </p:txBody>
      </p:sp>
      <p:grpSp>
        <p:nvGrpSpPr>
          <p:cNvPr id="15" name="Group 14">
            <a:extLst>
              <a:ext uri="{FF2B5EF4-FFF2-40B4-BE49-F238E27FC236}">
                <a16:creationId xmlns:a16="http://schemas.microsoft.com/office/drawing/2014/main" id="{C35711A8-79CB-4879-854E-0AA09840DC42}"/>
              </a:ext>
            </a:extLst>
          </p:cNvPr>
          <p:cNvGrpSpPr/>
          <p:nvPr userDrawn="1"/>
        </p:nvGrpSpPr>
        <p:grpSpPr>
          <a:xfrm>
            <a:off x="-2463800" y="0"/>
            <a:ext cx="2329217" cy="3010976"/>
            <a:chOff x="-2463800" y="0"/>
            <a:chExt cx="2329217" cy="3010976"/>
          </a:xfrm>
        </p:grpSpPr>
        <p:sp>
          <p:nvSpPr>
            <p:cNvPr id="16" name="Rectangle 106">
              <a:extLst>
                <a:ext uri="{FF2B5EF4-FFF2-40B4-BE49-F238E27FC236}">
                  <a16:creationId xmlns:a16="http://schemas.microsoft.com/office/drawing/2014/main" id="{6E4872CE-7110-4430-B855-CB1E268D8C89}"/>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7" name="Group 16">
              <a:extLst>
                <a:ext uri="{FF2B5EF4-FFF2-40B4-BE49-F238E27FC236}">
                  <a16:creationId xmlns:a16="http://schemas.microsoft.com/office/drawing/2014/main" id="{94E76956-055C-45F1-8D44-17734EA57E15}"/>
                </a:ext>
              </a:extLst>
            </p:cNvPr>
            <p:cNvGrpSpPr/>
            <p:nvPr userDrawn="1"/>
          </p:nvGrpSpPr>
          <p:grpSpPr>
            <a:xfrm>
              <a:off x="-2318863" y="1175951"/>
              <a:ext cx="1847751" cy="535742"/>
              <a:chOff x="-2108199" y="2679700"/>
              <a:chExt cx="2091530" cy="606424"/>
            </a:xfrm>
          </p:grpSpPr>
          <p:grpSp>
            <p:nvGrpSpPr>
              <p:cNvPr id="18" name="Group 17">
                <a:extLst>
                  <a:ext uri="{FF2B5EF4-FFF2-40B4-BE49-F238E27FC236}">
                    <a16:creationId xmlns:a16="http://schemas.microsoft.com/office/drawing/2014/main" id="{4E0504EA-EA22-475B-867B-14F749286627}"/>
                  </a:ext>
                </a:extLst>
              </p:cNvPr>
              <p:cNvGrpSpPr/>
              <p:nvPr userDrawn="1"/>
            </p:nvGrpSpPr>
            <p:grpSpPr>
              <a:xfrm>
                <a:off x="-2108199" y="2679700"/>
                <a:ext cx="2091530" cy="606424"/>
                <a:chOff x="-2108199" y="2679700"/>
                <a:chExt cx="2091530" cy="606424"/>
              </a:xfrm>
            </p:grpSpPr>
            <p:pic>
              <p:nvPicPr>
                <p:cNvPr id="20" name="Picture 19">
                  <a:extLst>
                    <a:ext uri="{FF2B5EF4-FFF2-40B4-BE49-F238E27FC236}">
                      <a16:creationId xmlns:a16="http://schemas.microsoft.com/office/drawing/2014/main" id="{75625AC1-4998-4290-8AFA-1AFBEDE5E6FD}"/>
                    </a:ext>
                  </a:extLst>
                </p:cNvPr>
                <p:cNvPicPr>
                  <a:picLocks noChangeAspect="1"/>
                </p:cNvPicPr>
                <p:nvPr userDrawn="1"/>
              </p:nvPicPr>
              <p:blipFill rotWithShape="1">
                <a:blip r:embed="rId3"/>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1" name="Rectangle 21">
                  <a:extLst>
                    <a:ext uri="{FF2B5EF4-FFF2-40B4-BE49-F238E27FC236}">
                      <a16:creationId xmlns:a16="http://schemas.microsoft.com/office/drawing/2014/main" id="{5A06FD14-EF8B-410A-A2CD-A23E3D21B308}"/>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19" name="Graphic 19" descr="Close with solid fill">
                <a:extLst>
                  <a:ext uri="{FF2B5EF4-FFF2-40B4-BE49-F238E27FC236}">
                    <a16:creationId xmlns:a16="http://schemas.microsoft.com/office/drawing/2014/main" id="{46B7F34A-2AFA-442C-8203-B5D752407DE0}"/>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
        <p:nvSpPr>
          <p:cNvPr id="22" name="Rectangle 106">
            <a:extLst>
              <a:ext uri="{FF2B5EF4-FFF2-40B4-BE49-F238E27FC236}">
                <a16:creationId xmlns:a16="http://schemas.microsoft.com/office/drawing/2014/main" id="{79E80E37-53EB-4C13-9A15-8501F0070CAA}"/>
              </a:ext>
            </a:extLst>
          </p:cNvPr>
          <p:cNvSpPr>
            <a:spLocks noChangeArrowheads="1"/>
          </p:cNvSpPr>
          <p:nvPr userDrawn="1"/>
        </p:nvSpPr>
        <p:spPr bwMode="gray">
          <a:xfrm>
            <a:off x="12326583" y="0"/>
            <a:ext cx="2329217" cy="116431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Make a text box bigger/smaller</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By pulling the circles/blocks around the text area you can make the text area larger and/or smaller. </a:t>
            </a:r>
          </a:p>
        </p:txBody>
      </p:sp>
    </p:spTree>
    <p:extLst>
      <p:ext uri="{BB962C8B-B14F-4D97-AF65-F5344CB8AC3E}">
        <p14:creationId xmlns:p14="http://schemas.microsoft.com/office/powerpoint/2010/main" val="2524198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oud met groen tekstk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3" name="Text Placeholder 12">
            <a:extLst>
              <a:ext uri="{FF2B5EF4-FFF2-40B4-BE49-F238E27FC236}">
                <a16:creationId xmlns:a16="http://schemas.microsoft.com/office/drawing/2014/main" id="{B886690E-8997-48D4-A839-FDFABFF3AD38}"/>
              </a:ext>
            </a:extLst>
          </p:cNvPr>
          <p:cNvSpPr>
            <a:spLocks noGrp="1"/>
          </p:cNvSpPr>
          <p:nvPr>
            <p:ph type="body" sz="quarter" idx="10" hasCustomPrompt="1"/>
          </p:nvPr>
        </p:nvSpPr>
        <p:spPr>
          <a:xfrm>
            <a:off x="619125" y="1476375"/>
            <a:ext cx="5330825" cy="398145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18" name="Text Placeholder 12">
            <a:extLst>
              <a:ext uri="{FF2B5EF4-FFF2-40B4-BE49-F238E27FC236}">
                <a16:creationId xmlns:a16="http://schemas.microsoft.com/office/drawing/2014/main" id="{25A166B4-18F6-436E-8167-1C56D0FFDF1B}"/>
              </a:ext>
            </a:extLst>
          </p:cNvPr>
          <p:cNvSpPr>
            <a:spLocks noGrp="1"/>
          </p:cNvSpPr>
          <p:nvPr>
            <p:ph type="body" sz="quarter" idx="12" hasCustomPrompt="1"/>
          </p:nvPr>
        </p:nvSpPr>
        <p:spPr>
          <a:xfrm>
            <a:off x="6242050" y="1476375"/>
            <a:ext cx="5330825" cy="3981449"/>
          </a:xfrm>
          <a:blipFill>
            <a:blip r:embed="rId2"/>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3" name="Slide Number Placeholder 2">
            <a:extLst>
              <a:ext uri="{FF2B5EF4-FFF2-40B4-BE49-F238E27FC236}">
                <a16:creationId xmlns:a16="http://schemas.microsoft.com/office/drawing/2014/main" id="{51091E67-127E-4273-8BDF-C6209C5147FA}"/>
              </a:ext>
            </a:extLst>
          </p:cNvPr>
          <p:cNvSpPr>
            <a:spLocks noGrp="1"/>
          </p:cNvSpPr>
          <p:nvPr>
            <p:ph type="sldNum" sz="quarter" idx="13"/>
          </p:nvPr>
        </p:nvSpPr>
        <p:spPr/>
        <p:txBody>
          <a:bodyPr/>
          <a:lstStyle/>
          <a:p>
            <a:fld id="{5A195573-6125-40C3-AA0C-3AC6CFB9F86B}" type="slidenum">
              <a:rPr lang="en-US" smtClean="0"/>
              <a:pPr/>
              <a:t>‹#›</a:t>
            </a:fld>
            <a:endParaRPr lang="en-US" dirty="0"/>
          </a:p>
        </p:txBody>
      </p:sp>
      <p:grpSp>
        <p:nvGrpSpPr>
          <p:cNvPr id="14" name="Group 13">
            <a:extLst>
              <a:ext uri="{FF2B5EF4-FFF2-40B4-BE49-F238E27FC236}">
                <a16:creationId xmlns:a16="http://schemas.microsoft.com/office/drawing/2014/main" id="{9DA0E0F7-D499-4B94-8F9A-7BFC1D63DAEC}"/>
              </a:ext>
            </a:extLst>
          </p:cNvPr>
          <p:cNvGrpSpPr/>
          <p:nvPr userDrawn="1"/>
        </p:nvGrpSpPr>
        <p:grpSpPr>
          <a:xfrm>
            <a:off x="-2463800" y="0"/>
            <a:ext cx="2329217" cy="3010976"/>
            <a:chOff x="-2463800" y="0"/>
            <a:chExt cx="2329217" cy="3010976"/>
          </a:xfrm>
        </p:grpSpPr>
        <p:sp>
          <p:nvSpPr>
            <p:cNvPr id="16" name="Rectangle 106">
              <a:extLst>
                <a:ext uri="{FF2B5EF4-FFF2-40B4-BE49-F238E27FC236}">
                  <a16:creationId xmlns:a16="http://schemas.microsoft.com/office/drawing/2014/main" id="{321236EF-975A-46C4-AA12-0C44C29F6BDD}"/>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7" name="Group 16">
              <a:extLst>
                <a:ext uri="{FF2B5EF4-FFF2-40B4-BE49-F238E27FC236}">
                  <a16:creationId xmlns:a16="http://schemas.microsoft.com/office/drawing/2014/main" id="{D08C2BFE-75F3-46C4-9D9C-DCB6D2614473}"/>
                </a:ext>
              </a:extLst>
            </p:cNvPr>
            <p:cNvGrpSpPr/>
            <p:nvPr userDrawn="1"/>
          </p:nvGrpSpPr>
          <p:grpSpPr>
            <a:xfrm>
              <a:off x="-2318863" y="1175951"/>
              <a:ext cx="1847751" cy="535742"/>
              <a:chOff x="-2108199" y="2679700"/>
              <a:chExt cx="2091530" cy="606424"/>
            </a:xfrm>
          </p:grpSpPr>
          <p:grpSp>
            <p:nvGrpSpPr>
              <p:cNvPr id="19" name="Group 18">
                <a:extLst>
                  <a:ext uri="{FF2B5EF4-FFF2-40B4-BE49-F238E27FC236}">
                    <a16:creationId xmlns:a16="http://schemas.microsoft.com/office/drawing/2014/main" id="{5D79F3AC-D1E4-4A0C-9A36-E9E38C4D0E29}"/>
                  </a:ext>
                </a:extLst>
              </p:cNvPr>
              <p:cNvGrpSpPr/>
              <p:nvPr userDrawn="1"/>
            </p:nvGrpSpPr>
            <p:grpSpPr>
              <a:xfrm>
                <a:off x="-2108199" y="2679700"/>
                <a:ext cx="2091530" cy="606424"/>
                <a:chOff x="-2108199" y="2679700"/>
                <a:chExt cx="2091530" cy="606424"/>
              </a:xfrm>
            </p:grpSpPr>
            <p:pic>
              <p:nvPicPr>
                <p:cNvPr id="21" name="Picture 20">
                  <a:extLst>
                    <a:ext uri="{FF2B5EF4-FFF2-40B4-BE49-F238E27FC236}">
                      <a16:creationId xmlns:a16="http://schemas.microsoft.com/office/drawing/2014/main" id="{92687021-FB6E-4AC2-B72A-9565FCE35699}"/>
                    </a:ext>
                  </a:extLst>
                </p:cNvPr>
                <p:cNvPicPr>
                  <a:picLocks noChangeAspect="1"/>
                </p:cNvPicPr>
                <p:nvPr userDrawn="1"/>
              </p:nvPicPr>
              <p:blipFill rotWithShape="1">
                <a:blip r:embed="rId3"/>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2" name="Rectangle 21">
                  <a:extLst>
                    <a:ext uri="{FF2B5EF4-FFF2-40B4-BE49-F238E27FC236}">
                      <a16:creationId xmlns:a16="http://schemas.microsoft.com/office/drawing/2014/main" id="{A1C1C8F5-1060-43BB-B2C7-D4506626F7D5}"/>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0" name="Graphic 19" descr="Close with solid fill">
                <a:extLst>
                  <a:ext uri="{FF2B5EF4-FFF2-40B4-BE49-F238E27FC236}">
                    <a16:creationId xmlns:a16="http://schemas.microsoft.com/office/drawing/2014/main" id="{334D284C-C75B-4F69-874D-D038C9624830}"/>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
        <p:nvSpPr>
          <p:cNvPr id="30" name="Rectangle 106">
            <a:extLst>
              <a:ext uri="{FF2B5EF4-FFF2-40B4-BE49-F238E27FC236}">
                <a16:creationId xmlns:a16="http://schemas.microsoft.com/office/drawing/2014/main" id="{A5838C33-6DBA-4D17-87A7-6B0E43B8A9C4}"/>
              </a:ext>
            </a:extLst>
          </p:cNvPr>
          <p:cNvSpPr>
            <a:spLocks noChangeArrowheads="1"/>
          </p:cNvSpPr>
          <p:nvPr userDrawn="1"/>
        </p:nvSpPr>
        <p:spPr bwMode="gray">
          <a:xfrm>
            <a:off x="12326583" y="0"/>
            <a:ext cx="2329217" cy="116431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Make a text box bigger/smaller</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By pulling the circles/blocks around the text area you can make the text area larger and/or smaller. </a:t>
            </a:r>
          </a:p>
        </p:txBody>
      </p:sp>
    </p:spTree>
    <p:extLst>
      <p:ext uri="{BB962C8B-B14F-4D97-AF65-F5344CB8AC3E}">
        <p14:creationId xmlns:p14="http://schemas.microsoft.com/office/powerpoint/2010/main" val="195444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uw tekstkader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5" name="Text Placeholder 12">
            <a:extLst>
              <a:ext uri="{FF2B5EF4-FFF2-40B4-BE49-F238E27FC236}">
                <a16:creationId xmlns:a16="http://schemas.microsoft.com/office/drawing/2014/main" id="{A52874E6-6635-479D-9523-22F094A3E5C5}"/>
              </a:ext>
            </a:extLst>
          </p:cNvPr>
          <p:cNvSpPr>
            <a:spLocks noGrp="1"/>
          </p:cNvSpPr>
          <p:nvPr>
            <p:ph type="body" sz="quarter" idx="10" hasCustomPrompt="1"/>
          </p:nvPr>
        </p:nvSpPr>
        <p:spPr>
          <a:xfrm>
            <a:off x="619125" y="1476375"/>
            <a:ext cx="5330825" cy="3981449"/>
          </a:xfrm>
          <a:blipFill>
            <a:blip r:embed="rId2"/>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16" name="Text Placeholder 12">
            <a:extLst>
              <a:ext uri="{FF2B5EF4-FFF2-40B4-BE49-F238E27FC236}">
                <a16:creationId xmlns:a16="http://schemas.microsoft.com/office/drawing/2014/main" id="{98A39B0A-3AD7-41A8-8CF5-32BCF6B2DC92}"/>
              </a:ext>
            </a:extLst>
          </p:cNvPr>
          <p:cNvSpPr>
            <a:spLocks noGrp="1"/>
          </p:cNvSpPr>
          <p:nvPr>
            <p:ph type="body" sz="quarter" idx="12" hasCustomPrompt="1"/>
          </p:nvPr>
        </p:nvSpPr>
        <p:spPr>
          <a:xfrm>
            <a:off x="6242050" y="1476375"/>
            <a:ext cx="5330825" cy="3981449"/>
          </a:xfrm>
          <a:blipFill>
            <a:blip r:embed="rId2"/>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3" name="Slide Number Placeholder 2">
            <a:extLst>
              <a:ext uri="{FF2B5EF4-FFF2-40B4-BE49-F238E27FC236}">
                <a16:creationId xmlns:a16="http://schemas.microsoft.com/office/drawing/2014/main" id="{6DB80AE6-D131-488D-86D5-21F4C600ADB7}"/>
              </a:ext>
            </a:extLst>
          </p:cNvPr>
          <p:cNvSpPr>
            <a:spLocks noGrp="1"/>
          </p:cNvSpPr>
          <p:nvPr>
            <p:ph type="sldNum" sz="quarter" idx="13"/>
          </p:nvPr>
        </p:nvSpPr>
        <p:spPr/>
        <p:txBody>
          <a:bodyPr/>
          <a:lstStyle/>
          <a:p>
            <a:fld id="{5A195573-6125-40C3-AA0C-3AC6CFB9F86B}" type="slidenum">
              <a:rPr lang="en-US" smtClean="0"/>
              <a:pPr/>
              <a:t>‹#›</a:t>
            </a:fld>
            <a:endParaRPr lang="en-US" dirty="0"/>
          </a:p>
        </p:txBody>
      </p:sp>
      <p:grpSp>
        <p:nvGrpSpPr>
          <p:cNvPr id="14" name="Group 13">
            <a:extLst>
              <a:ext uri="{FF2B5EF4-FFF2-40B4-BE49-F238E27FC236}">
                <a16:creationId xmlns:a16="http://schemas.microsoft.com/office/drawing/2014/main" id="{37BA8172-61DC-411F-85FE-868FEA63BF42}"/>
              </a:ext>
            </a:extLst>
          </p:cNvPr>
          <p:cNvGrpSpPr/>
          <p:nvPr userDrawn="1"/>
        </p:nvGrpSpPr>
        <p:grpSpPr>
          <a:xfrm>
            <a:off x="-2463800" y="0"/>
            <a:ext cx="2329217" cy="3010976"/>
            <a:chOff x="-2463800" y="0"/>
            <a:chExt cx="2329217" cy="3010976"/>
          </a:xfrm>
        </p:grpSpPr>
        <p:sp>
          <p:nvSpPr>
            <p:cNvPr id="18" name="Rectangle 106">
              <a:extLst>
                <a:ext uri="{FF2B5EF4-FFF2-40B4-BE49-F238E27FC236}">
                  <a16:creationId xmlns:a16="http://schemas.microsoft.com/office/drawing/2014/main" id="{6FFC2F26-AD54-4456-9FEE-E220D436C514}"/>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9" name="Group 18">
              <a:extLst>
                <a:ext uri="{FF2B5EF4-FFF2-40B4-BE49-F238E27FC236}">
                  <a16:creationId xmlns:a16="http://schemas.microsoft.com/office/drawing/2014/main" id="{2E01FE30-5497-427C-A11C-65347BE3A52D}"/>
                </a:ext>
              </a:extLst>
            </p:cNvPr>
            <p:cNvGrpSpPr/>
            <p:nvPr userDrawn="1"/>
          </p:nvGrpSpPr>
          <p:grpSpPr>
            <a:xfrm>
              <a:off x="-2318863" y="1175951"/>
              <a:ext cx="1847751" cy="535742"/>
              <a:chOff x="-2108199" y="2679700"/>
              <a:chExt cx="2091530" cy="606424"/>
            </a:xfrm>
          </p:grpSpPr>
          <p:grpSp>
            <p:nvGrpSpPr>
              <p:cNvPr id="20" name="Group 19">
                <a:extLst>
                  <a:ext uri="{FF2B5EF4-FFF2-40B4-BE49-F238E27FC236}">
                    <a16:creationId xmlns:a16="http://schemas.microsoft.com/office/drawing/2014/main" id="{3F41AE0C-1492-4855-97D1-230D84906DBF}"/>
                  </a:ext>
                </a:extLst>
              </p:cNvPr>
              <p:cNvGrpSpPr/>
              <p:nvPr userDrawn="1"/>
            </p:nvGrpSpPr>
            <p:grpSpPr>
              <a:xfrm>
                <a:off x="-2108199" y="2679700"/>
                <a:ext cx="2091530" cy="606424"/>
                <a:chOff x="-2108199" y="2679700"/>
                <a:chExt cx="2091530" cy="606424"/>
              </a:xfrm>
            </p:grpSpPr>
            <p:pic>
              <p:nvPicPr>
                <p:cNvPr id="22" name="Picture 21">
                  <a:extLst>
                    <a:ext uri="{FF2B5EF4-FFF2-40B4-BE49-F238E27FC236}">
                      <a16:creationId xmlns:a16="http://schemas.microsoft.com/office/drawing/2014/main" id="{980B9078-A446-4D76-BE33-93E0DF4A70F3}"/>
                    </a:ext>
                  </a:extLst>
                </p:cNvPr>
                <p:cNvPicPr>
                  <a:picLocks noChangeAspect="1"/>
                </p:cNvPicPr>
                <p:nvPr userDrawn="1"/>
              </p:nvPicPr>
              <p:blipFill rotWithShape="1">
                <a:blip r:embed="rId3"/>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30" name="Rectangle 21">
                  <a:extLst>
                    <a:ext uri="{FF2B5EF4-FFF2-40B4-BE49-F238E27FC236}">
                      <a16:creationId xmlns:a16="http://schemas.microsoft.com/office/drawing/2014/main" id="{CD0F585F-31F4-4CC0-A5D0-7C5B8E4D4F27}"/>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1" name="Graphic 19" descr="Close with solid fill">
                <a:extLst>
                  <a:ext uri="{FF2B5EF4-FFF2-40B4-BE49-F238E27FC236}">
                    <a16:creationId xmlns:a16="http://schemas.microsoft.com/office/drawing/2014/main" id="{259B2288-5A1C-4172-BB6A-A5573DA97D25}"/>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
        <p:nvSpPr>
          <p:cNvPr id="31" name="Rectangle 106">
            <a:extLst>
              <a:ext uri="{FF2B5EF4-FFF2-40B4-BE49-F238E27FC236}">
                <a16:creationId xmlns:a16="http://schemas.microsoft.com/office/drawing/2014/main" id="{EB6D45FF-7D5D-4DC1-BDC9-F716D2575078}"/>
              </a:ext>
            </a:extLst>
          </p:cNvPr>
          <p:cNvSpPr>
            <a:spLocks noChangeArrowheads="1"/>
          </p:cNvSpPr>
          <p:nvPr userDrawn="1"/>
        </p:nvSpPr>
        <p:spPr bwMode="gray">
          <a:xfrm>
            <a:off x="12326583" y="0"/>
            <a:ext cx="2329217" cy="116431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Make a text box bigger/smaller</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By pulling the circles/blocks around the text area you can make the text area larger and/or smaller. </a:t>
            </a:r>
          </a:p>
        </p:txBody>
      </p:sp>
    </p:spTree>
    <p:extLst>
      <p:ext uri="{BB962C8B-B14F-4D97-AF65-F5344CB8AC3E}">
        <p14:creationId xmlns:p14="http://schemas.microsoft.com/office/powerpoint/2010/main" val="1660470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uw/groen tekstkader 2-kolo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3" name="Text Placeholder 12">
            <a:extLst>
              <a:ext uri="{FF2B5EF4-FFF2-40B4-BE49-F238E27FC236}">
                <a16:creationId xmlns:a16="http://schemas.microsoft.com/office/drawing/2014/main" id="{B886690E-8997-48D4-A839-FDFABFF3AD38}"/>
              </a:ext>
            </a:extLst>
          </p:cNvPr>
          <p:cNvSpPr>
            <a:spLocks noGrp="1"/>
          </p:cNvSpPr>
          <p:nvPr>
            <p:ph type="body" sz="quarter" idx="10" hasCustomPrompt="1"/>
          </p:nvPr>
        </p:nvSpPr>
        <p:spPr>
          <a:xfrm>
            <a:off x="619125" y="1476375"/>
            <a:ext cx="5330825" cy="3981449"/>
          </a:xfrm>
          <a:blipFill>
            <a:blip r:embed="rId2"/>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15" name="Text Placeholder 12">
            <a:extLst>
              <a:ext uri="{FF2B5EF4-FFF2-40B4-BE49-F238E27FC236}">
                <a16:creationId xmlns:a16="http://schemas.microsoft.com/office/drawing/2014/main" id="{9C245039-906D-4B6D-8C16-99BBD8667B65}"/>
              </a:ext>
            </a:extLst>
          </p:cNvPr>
          <p:cNvSpPr>
            <a:spLocks noGrp="1"/>
          </p:cNvSpPr>
          <p:nvPr>
            <p:ph type="body" sz="quarter" idx="12" hasCustomPrompt="1"/>
          </p:nvPr>
        </p:nvSpPr>
        <p:spPr>
          <a:xfrm>
            <a:off x="6242050" y="1476375"/>
            <a:ext cx="5330825" cy="3981449"/>
          </a:xfrm>
          <a:blipFill>
            <a:blip r:embed="rId3"/>
            <a:stretch>
              <a:fillRect/>
            </a:stretch>
          </a:blipFill>
        </p:spPr>
        <p:txBody>
          <a:bodyPr lIns="180000" tIns="180000" rIns="180000" bIns="180000">
            <a:noAutofit/>
          </a:bodyPr>
          <a:lstStyle>
            <a:lvl1pPr>
              <a:lnSpc>
                <a:spcPct val="90000"/>
              </a:lnSpc>
              <a:spcBef>
                <a:spcPts val="0"/>
              </a:spcBef>
              <a:spcAft>
                <a:spcPts val="0"/>
              </a:spcAft>
              <a:defRPr sz="1800" b="1">
                <a:solidFill>
                  <a:schemeClr val="tx1"/>
                </a:solidFill>
              </a:defRPr>
            </a:lvl1pPr>
            <a:lvl2pPr marL="0" indent="0">
              <a:lnSpc>
                <a:spcPct val="90000"/>
              </a:lnSpc>
              <a:spcBef>
                <a:spcPts val="0"/>
              </a:spcBef>
              <a:spcAft>
                <a:spcPts val="0"/>
              </a:spcAft>
              <a:buNone/>
              <a:defRPr sz="1800">
                <a:solidFill>
                  <a:schemeClr val="tx1"/>
                </a:solidFill>
              </a:defRPr>
            </a:lvl2pPr>
            <a:lvl3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3pPr>
            <a:lvl4pPr marL="360000"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stStyle>
          <a:p>
            <a:pPr lvl="0"/>
            <a:r>
              <a:rPr lang="en-US" noProof="0" dirty="0"/>
              <a:t>Click to add heading</a:t>
            </a:r>
          </a:p>
          <a:p>
            <a:pPr lvl="1"/>
            <a:r>
              <a:rPr lang="en-US" noProof="0" dirty="0"/>
              <a:t>Body text</a:t>
            </a:r>
          </a:p>
          <a:p>
            <a:pPr lvl="2"/>
            <a:r>
              <a:rPr lang="en-US" noProof="0" dirty="0"/>
              <a:t>Bullet level 1</a:t>
            </a:r>
          </a:p>
          <a:p>
            <a:pPr lvl="3"/>
            <a:r>
              <a:rPr lang="en-US" noProof="0" dirty="0"/>
              <a:t>Bullet level 2</a:t>
            </a:r>
          </a:p>
          <a:p>
            <a:pPr lvl="4"/>
            <a:r>
              <a:rPr lang="en-US" noProof="0" dirty="0"/>
              <a:t>Bullet level 3</a:t>
            </a:r>
          </a:p>
          <a:p>
            <a:pPr lvl="5"/>
            <a:r>
              <a:rPr lang="en-US" noProof="0" dirty="0"/>
              <a:t>Bullet level 4</a:t>
            </a:r>
          </a:p>
          <a:p>
            <a:pPr lvl="6"/>
            <a:r>
              <a:rPr lang="en-US" noProof="0" dirty="0"/>
              <a:t>Bullet level 5</a:t>
            </a:r>
          </a:p>
          <a:p>
            <a:pPr lvl="7"/>
            <a:r>
              <a:rPr lang="en-US" noProof="0" dirty="0"/>
              <a:t>Bullet level 6</a:t>
            </a:r>
          </a:p>
          <a:p>
            <a:pPr lvl="7"/>
            <a:endParaRPr lang="en-US" noProof="0" dirty="0"/>
          </a:p>
        </p:txBody>
      </p:sp>
      <p:sp>
        <p:nvSpPr>
          <p:cNvPr id="3" name="Slide Number Placeholder 2">
            <a:extLst>
              <a:ext uri="{FF2B5EF4-FFF2-40B4-BE49-F238E27FC236}">
                <a16:creationId xmlns:a16="http://schemas.microsoft.com/office/drawing/2014/main" id="{2B339B6A-5A6B-41DB-B7A9-B9400C3E5F80}"/>
              </a:ext>
            </a:extLst>
          </p:cNvPr>
          <p:cNvSpPr>
            <a:spLocks noGrp="1"/>
          </p:cNvSpPr>
          <p:nvPr>
            <p:ph type="sldNum" sz="quarter" idx="13"/>
          </p:nvPr>
        </p:nvSpPr>
        <p:spPr/>
        <p:txBody>
          <a:bodyPr/>
          <a:lstStyle/>
          <a:p>
            <a:fld id="{5A195573-6125-40C3-AA0C-3AC6CFB9F86B}" type="slidenum">
              <a:rPr lang="en-US" smtClean="0"/>
              <a:pPr/>
              <a:t>‹#›</a:t>
            </a:fld>
            <a:endParaRPr lang="en-US" dirty="0"/>
          </a:p>
        </p:txBody>
      </p:sp>
      <p:grpSp>
        <p:nvGrpSpPr>
          <p:cNvPr id="16" name="Group 15">
            <a:extLst>
              <a:ext uri="{FF2B5EF4-FFF2-40B4-BE49-F238E27FC236}">
                <a16:creationId xmlns:a16="http://schemas.microsoft.com/office/drawing/2014/main" id="{FE5988FE-55D4-46B4-B7AA-5AA67993F1EF}"/>
              </a:ext>
            </a:extLst>
          </p:cNvPr>
          <p:cNvGrpSpPr/>
          <p:nvPr userDrawn="1"/>
        </p:nvGrpSpPr>
        <p:grpSpPr>
          <a:xfrm>
            <a:off x="-2463800" y="0"/>
            <a:ext cx="2329217" cy="3010976"/>
            <a:chOff x="-2463800" y="0"/>
            <a:chExt cx="2329217" cy="3010976"/>
          </a:xfrm>
        </p:grpSpPr>
        <p:sp>
          <p:nvSpPr>
            <p:cNvPr id="17" name="Rectangle 106">
              <a:extLst>
                <a:ext uri="{FF2B5EF4-FFF2-40B4-BE49-F238E27FC236}">
                  <a16:creationId xmlns:a16="http://schemas.microsoft.com/office/drawing/2014/main" id="{C77544DF-33D8-4477-B6CF-365D5652ED15}"/>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8" name="Group 17">
              <a:extLst>
                <a:ext uri="{FF2B5EF4-FFF2-40B4-BE49-F238E27FC236}">
                  <a16:creationId xmlns:a16="http://schemas.microsoft.com/office/drawing/2014/main" id="{2AC21E39-1771-45AA-AEF9-15185BCBB75D}"/>
                </a:ext>
              </a:extLst>
            </p:cNvPr>
            <p:cNvGrpSpPr/>
            <p:nvPr userDrawn="1"/>
          </p:nvGrpSpPr>
          <p:grpSpPr>
            <a:xfrm>
              <a:off x="-2318863" y="1175951"/>
              <a:ext cx="1847751" cy="535742"/>
              <a:chOff x="-2108199" y="2679700"/>
              <a:chExt cx="2091530" cy="606424"/>
            </a:xfrm>
          </p:grpSpPr>
          <p:grpSp>
            <p:nvGrpSpPr>
              <p:cNvPr id="19" name="Group 18">
                <a:extLst>
                  <a:ext uri="{FF2B5EF4-FFF2-40B4-BE49-F238E27FC236}">
                    <a16:creationId xmlns:a16="http://schemas.microsoft.com/office/drawing/2014/main" id="{FEA24E63-4136-4629-99EC-AD511F7A8086}"/>
                  </a:ext>
                </a:extLst>
              </p:cNvPr>
              <p:cNvGrpSpPr/>
              <p:nvPr userDrawn="1"/>
            </p:nvGrpSpPr>
            <p:grpSpPr>
              <a:xfrm>
                <a:off x="-2108199" y="2679700"/>
                <a:ext cx="2091530" cy="606424"/>
                <a:chOff x="-2108199" y="2679700"/>
                <a:chExt cx="2091530" cy="606424"/>
              </a:xfrm>
            </p:grpSpPr>
            <p:pic>
              <p:nvPicPr>
                <p:cNvPr id="21" name="Picture 20">
                  <a:extLst>
                    <a:ext uri="{FF2B5EF4-FFF2-40B4-BE49-F238E27FC236}">
                      <a16:creationId xmlns:a16="http://schemas.microsoft.com/office/drawing/2014/main" id="{613342C9-8ED3-4EEA-8A82-505839FD4DF6}"/>
                    </a:ext>
                  </a:extLst>
                </p:cNvPr>
                <p:cNvPicPr>
                  <a:picLocks noChangeAspect="1"/>
                </p:cNvPicPr>
                <p:nvPr userDrawn="1"/>
              </p:nvPicPr>
              <p:blipFill rotWithShape="1">
                <a:blip r:embed="rId4"/>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2" name="Rectangle 21">
                  <a:extLst>
                    <a:ext uri="{FF2B5EF4-FFF2-40B4-BE49-F238E27FC236}">
                      <a16:creationId xmlns:a16="http://schemas.microsoft.com/office/drawing/2014/main" id="{A5CCECA4-DC4C-482A-A035-0893F55E2AE0}"/>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0" name="Graphic 19" descr="Close with solid fill">
                <a:extLst>
                  <a:ext uri="{FF2B5EF4-FFF2-40B4-BE49-F238E27FC236}">
                    <a16:creationId xmlns:a16="http://schemas.microsoft.com/office/drawing/2014/main" id="{2881FE8B-D94B-4834-B5BE-8BCC5C3C5BB0}"/>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
        <p:nvSpPr>
          <p:cNvPr id="30" name="Rectangle 106">
            <a:extLst>
              <a:ext uri="{FF2B5EF4-FFF2-40B4-BE49-F238E27FC236}">
                <a16:creationId xmlns:a16="http://schemas.microsoft.com/office/drawing/2014/main" id="{CC89FBE3-20DB-496D-BFD6-AC5A8CF1EBB8}"/>
              </a:ext>
            </a:extLst>
          </p:cNvPr>
          <p:cNvSpPr>
            <a:spLocks noChangeArrowheads="1"/>
          </p:cNvSpPr>
          <p:nvPr userDrawn="1"/>
        </p:nvSpPr>
        <p:spPr bwMode="gray">
          <a:xfrm>
            <a:off x="12326583" y="0"/>
            <a:ext cx="2329217" cy="116431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Make a text box bigger/smaller</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By pulling the circles/blocks around the text area you can make the text area larger and/or smaller. </a:t>
            </a:r>
          </a:p>
        </p:txBody>
      </p:sp>
    </p:spTree>
    <p:extLst>
      <p:ext uri="{BB962C8B-B14F-4D97-AF65-F5344CB8AC3E}">
        <p14:creationId xmlns:p14="http://schemas.microsoft.com/office/powerpoint/2010/main" val="348217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 met afbeelding klein">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0F8960A-8517-423E-9815-4FF5C91B160F}"/>
              </a:ext>
            </a:extLst>
          </p:cNvPr>
          <p:cNvSpPr>
            <a:spLocks noGrp="1"/>
          </p:cNvSpPr>
          <p:nvPr>
            <p:ph type="pic" sz="quarter" idx="12" hasCustomPrompt="1"/>
          </p:nvPr>
        </p:nvSpPr>
        <p:spPr>
          <a:xfrm>
            <a:off x="6246814" y="1524000"/>
            <a:ext cx="5343910" cy="3982485"/>
          </a:xfrm>
          <a:custGeom>
            <a:avLst/>
            <a:gdLst>
              <a:gd name="connsiteX0" fmla="*/ 0 w 5343910"/>
              <a:gd name="connsiteY0" fmla="*/ 0 h 3982485"/>
              <a:gd name="connsiteX1" fmla="*/ 4936755 w 5343910"/>
              <a:gd name="connsiteY1" fmla="*/ 0 h 3982485"/>
              <a:gd name="connsiteX2" fmla="*/ 5343910 w 5343910"/>
              <a:gd name="connsiteY2" fmla="*/ 407155 h 3982485"/>
              <a:gd name="connsiteX3" fmla="*/ 5343910 w 5343910"/>
              <a:gd name="connsiteY3" fmla="*/ 3982485 h 3982485"/>
              <a:gd name="connsiteX4" fmla="*/ 407155 w 5343910"/>
              <a:gd name="connsiteY4" fmla="*/ 3982485 h 3982485"/>
              <a:gd name="connsiteX5" fmla="*/ 0 w 5343910"/>
              <a:gd name="connsiteY5" fmla="*/ 3575330 h 398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3910" h="3982485">
                <a:moveTo>
                  <a:pt x="0" y="0"/>
                </a:moveTo>
                <a:lnTo>
                  <a:pt x="4936755" y="0"/>
                </a:lnTo>
                <a:cubicBezTo>
                  <a:pt x="5161963" y="0"/>
                  <a:pt x="5343910" y="181947"/>
                  <a:pt x="5343910" y="407155"/>
                </a:cubicBezTo>
                <a:lnTo>
                  <a:pt x="5343910" y="3982485"/>
                </a:lnTo>
                <a:lnTo>
                  <a:pt x="407155" y="3982485"/>
                </a:lnTo>
                <a:cubicBezTo>
                  <a:pt x="181947" y="3982485"/>
                  <a:pt x="0" y="3800538"/>
                  <a:pt x="0" y="3575330"/>
                </a:cubicBez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4" name="Text Placeholder 12">
            <a:extLst>
              <a:ext uri="{FF2B5EF4-FFF2-40B4-BE49-F238E27FC236}">
                <a16:creationId xmlns:a16="http://schemas.microsoft.com/office/drawing/2014/main" id="{2078A510-ED0A-4185-89DF-37CC3AF31C91}"/>
              </a:ext>
            </a:extLst>
          </p:cNvPr>
          <p:cNvSpPr>
            <a:spLocks noGrp="1"/>
          </p:cNvSpPr>
          <p:nvPr>
            <p:ph type="body" sz="quarter" idx="11" hasCustomPrompt="1"/>
          </p:nvPr>
        </p:nvSpPr>
        <p:spPr>
          <a:xfrm>
            <a:off x="6653349" y="5647464"/>
            <a:ext cx="4941751" cy="205473"/>
          </a:xfrm>
        </p:spPr>
        <p:txBody>
          <a:bodyPr tIns="0">
            <a:noAutofit/>
          </a:bodyPr>
          <a:lstStyle>
            <a:lvl1pPr>
              <a:lnSpc>
                <a:spcPct val="90000"/>
              </a:lnSpc>
              <a:spcBef>
                <a:spcPts val="0"/>
              </a:spcBef>
              <a:spcAft>
                <a:spcPts val="0"/>
              </a:spcAft>
              <a:defRPr sz="1400" b="0">
                <a:solidFill>
                  <a:schemeClr val="tx1"/>
                </a:solidFill>
              </a:defRPr>
            </a:lvl1pPr>
            <a:lvl2pPr>
              <a:lnSpc>
                <a:spcPts val="1900"/>
              </a:lnSpc>
              <a:spcBef>
                <a:spcPts val="0"/>
              </a:spcBef>
              <a:buNone/>
              <a:defRPr sz="1600">
                <a:solidFill>
                  <a:schemeClr val="accent3"/>
                </a:solidFill>
              </a:defRPr>
            </a:lvl2pPr>
            <a:lvl3pPr marL="180975" indent="-180975">
              <a:lnSpc>
                <a:spcPts val="1900"/>
              </a:lnSpc>
              <a:spcBef>
                <a:spcPts val="0"/>
              </a:spcBef>
              <a:buNone/>
              <a:defRPr sz="1600"/>
            </a:lvl3pPr>
            <a:lvl4pPr marL="180975" indent="-180975">
              <a:lnSpc>
                <a:spcPts val="1900"/>
              </a:lnSpc>
              <a:spcBef>
                <a:spcPts val="0"/>
              </a:spcBef>
              <a:defRPr sz="1600"/>
            </a:lvl4pPr>
            <a:lvl5pPr>
              <a:lnSpc>
                <a:spcPts val="1500"/>
              </a:lnSpc>
              <a:defRPr sz="1600"/>
            </a:lvl5pPr>
          </a:lstStyle>
          <a:p>
            <a:pPr lvl="0"/>
            <a:r>
              <a:rPr lang="en-US" noProof="0" dirty="0"/>
              <a:t>Click to add caption</a:t>
            </a:r>
          </a:p>
        </p:txBody>
      </p:sp>
      <p:sp>
        <p:nvSpPr>
          <p:cNvPr id="11" name="Text Placeholder 12">
            <a:extLst>
              <a:ext uri="{FF2B5EF4-FFF2-40B4-BE49-F238E27FC236}">
                <a16:creationId xmlns:a16="http://schemas.microsoft.com/office/drawing/2014/main" id="{A5CB29B6-1391-44E8-A834-AE61F9B636BC}"/>
              </a:ext>
            </a:extLst>
          </p:cNvPr>
          <p:cNvSpPr>
            <a:spLocks noGrp="1"/>
          </p:cNvSpPr>
          <p:nvPr>
            <p:ph type="body" sz="quarter" idx="10" hasCustomPrompt="1"/>
          </p:nvPr>
        </p:nvSpPr>
        <p:spPr>
          <a:xfrm>
            <a:off x="619125" y="1476374"/>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3" name="Slide Number Placeholder 2">
            <a:extLst>
              <a:ext uri="{FF2B5EF4-FFF2-40B4-BE49-F238E27FC236}">
                <a16:creationId xmlns:a16="http://schemas.microsoft.com/office/drawing/2014/main" id="{9D1AEA07-0052-498C-867D-738D44546228}"/>
              </a:ext>
            </a:extLst>
          </p:cNvPr>
          <p:cNvSpPr>
            <a:spLocks noGrp="1"/>
          </p:cNvSpPr>
          <p:nvPr>
            <p:ph type="sldNum" sz="quarter" idx="13"/>
          </p:nvPr>
        </p:nvSpPr>
        <p:spPr/>
        <p:txBody>
          <a:bodyPr/>
          <a:lstStyle/>
          <a:p>
            <a:fld id="{5A195573-6125-40C3-AA0C-3AC6CFB9F86B}" type="slidenum">
              <a:rPr lang="en-US" smtClean="0"/>
              <a:pPr/>
              <a:t>‹#›</a:t>
            </a:fld>
            <a:endParaRPr lang="en-US" dirty="0"/>
          </a:p>
        </p:txBody>
      </p:sp>
      <p:sp>
        <p:nvSpPr>
          <p:cNvPr id="44" name="Rectangle 106">
            <a:extLst>
              <a:ext uri="{FF2B5EF4-FFF2-40B4-BE49-F238E27FC236}">
                <a16:creationId xmlns:a16="http://schemas.microsoft.com/office/drawing/2014/main" id="{D5712B56-3A5A-4484-9524-2B9C26E3950D}"/>
              </a:ext>
            </a:extLst>
          </p:cNvPr>
          <p:cNvSpPr>
            <a:spLocks noChangeArrowheads="1"/>
          </p:cNvSpPr>
          <p:nvPr userDrawn="1"/>
        </p:nvSpPr>
        <p:spPr bwMode="gray">
          <a:xfrm>
            <a:off x="-2463800" y="3277762"/>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rgbClr val="004285"/>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rgbClr val="004285"/>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‘Insert’ and the image will be placed</a:t>
            </a:r>
          </a:p>
        </p:txBody>
      </p:sp>
      <p:grpSp>
        <p:nvGrpSpPr>
          <p:cNvPr id="45" name="Group 44">
            <a:extLst>
              <a:ext uri="{FF2B5EF4-FFF2-40B4-BE49-F238E27FC236}">
                <a16:creationId xmlns:a16="http://schemas.microsoft.com/office/drawing/2014/main" id="{E76E6454-606C-41D7-B4C0-DDB235C65174}"/>
              </a:ext>
            </a:extLst>
          </p:cNvPr>
          <p:cNvGrpSpPr/>
          <p:nvPr userDrawn="1"/>
        </p:nvGrpSpPr>
        <p:grpSpPr>
          <a:xfrm>
            <a:off x="12326583" y="1"/>
            <a:ext cx="2329217" cy="5577839"/>
            <a:chOff x="12326583" y="1"/>
            <a:chExt cx="2329217" cy="5577839"/>
          </a:xfrm>
        </p:grpSpPr>
        <p:sp>
          <p:nvSpPr>
            <p:cNvPr id="46" name="Rectangle 106">
              <a:extLst>
                <a:ext uri="{FF2B5EF4-FFF2-40B4-BE49-F238E27FC236}">
                  <a16:creationId xmlns:a16="http://schemas.microsoft.com/office/drawing/2014/main" id="{2B812685-AE53-4052-A8E5-B53DC1AA2FDA}"/>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47" name="Groep 75">
              <a:extLst>
                <a:ext uri="{FF2B5EF4-FFF2-40B4-BE49-F238E27FC236}">
                  <a16:creationId xmlns:a16="http://schemas.microsoft.com/office/drawing/2014/main" id="{CB436C4A-295C-4AA4-B626-D929DF375607}"/>
                </a:ext>
              </a:extLst>
            </p:cNvPr>
            <p:cNvGrpSpPr>
              <a:grpSpLocks noChangeAspect="1"/>
            </p:cNvGrpSpPr>
            <p:nvPr userDrawn="1"/>
          </p:nvGrpSpPr>
          <p:grpSpPr>
            <a:xfrm>
              <a:off x="12616299" y="4610804"/>
              <a:ext cx="1766851" cy="793244"/>
              <a:chOff x="2766083" y="6357983"/>
              <a:chExt cx="1485890" cy="667104"/>
            </a:xfrm>
          </p:grpSpPr>
          <p:pic>
            <p:nvPicPr>
              <p:cNvPr id="52" name="Picture 15">
                <a:extLst>
                  <a:ext uri="{FF2B5EF4-FFF2-40B4-BE49-F238E27FC236}">
                    <a16:creationId xmlns:a16="http://schemas.microsoft.com/office/drawing/2014/main" id="{7B09044D-EAF7-47FD-8E25-4FE41C311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3" name="Picture 18">
                <a:extLst>
                  <a:ext uri="{FF2B5EF4-FFF2-40B4-BE49-F238E27FC236}">
                    <a16:creationId xmlns:a16="http://schemas.microsoft.com/office/drawing/2014/main" id="{85158093-57E9-4747-9102-5184DDC8C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4" name="Picture 19">
                <a:extLst>
                  <a:ext uri="{FF2B5EF4-FFF2-40B4-BE49-F238E27FC236}">
                    <a16:creationId xmlns:a16="http://schemas.microsoft.com/office/drawing/2014/main" id="{B9225FA9-C9E8-4559-A96E-537F68FA5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5" name="Straight Arrow Connector 23">
                <a:extLst>
                  <a:ext uri="{FF2B5EF4-FFF2-40B4-BE49-F238E27FC236}">
                    <a16:creationId xmlns:a16="http://schemas.microsoft.com/office/drawing/2014/main" id="{3A11FE1B-C3B2-4D39-AF28-130B77B863AE}"/>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24">
                <a:extLst>
                  <a:ext uri="{FF2B5EF4-FFF2-40B4-BE49-F238E27FC236}">
                    <a16:creationId xmlns:a16="http://schemas.microsoft.com/office/drawing/2014/main" id="{C112CDEF-F6B2-444B-B756-5CE3D172BCAC}"/>
                  </a:ext>
                </a:extLst>
              </p:cNvPr>
              <p:cNvCxnSpPr>
                <a:stCxn id="52" idx="0"/>
                <a:endCxn id="52"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26">
                <a:extLst>
                  <a:ext uri="{FF2B5EF4-FFF2-40B4-BE49-F238E27FC236}">
                    <a16:creationId xmlns:a16="http://schemas.microsoft.com/office/drawing/2014/main" id="{A1C79704-D7C3-471A-A653-DA78D463B4F1}"/>
                  </a:ext>
                </a:extLst>
              </p:cNvPr>
              <p:cNvCxnSpPr>
                <a:stCxn id="52" idx="3"/>
                <a:endCxn id="52"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27">
                <a:extLst>
                  <a:ext uri="{FF2B5EF4-FFF2-40B4-BE49-F238E27FC236}">
                    <a16:creationId xmlns:a16="http://schemas.microsoft.com/office/drawing/2014/main" id="{0680BA07-983A-442D-9A79-0B354D8E0B44}"/>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28">
                <a:extLst>
                  <a:ext uri="{FF2B5EF4-FFF2-40B4-BE49-F238E27FC236}">
                    <a16:creationId xmlns:a16="http://schemas.microsoft.com/office/drawing/2014/main" id="{745A59AD-065B-4F37-99BF-1C87FEA7A34E}"/>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48" name="Afbeelding 77">
              <a:extLst>
                <a:ext uri="{FF2B5EF4-FFF2-40B4-BE49-F238E27FC236}">
                  <a16:creationId xmlns:a16="http://schemas.microsoft.com/office/drawing/2014/main" id="{AF8BD0B7-B484-4558-9684-56B0195EA01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49" name="Group 48">
              <a:extLst>
                <a:ext uri="{FF2B5EF4-FFF2-40B4-BE49-F238E27FC236}">
                  <a16:creationId xmlns:a16="http://schemas.microsoft.com/office/drawing/2014/main" id="{5824A9F7-E5E7-4823-B1EF-F1A276929501}"/>
                </a:ext>
              </a:extLst>
            </p:cNvPr>
            <p:cNvGrpSpPr>
              <a:grpSpLocks noChangeAspect="1"/>
            </p:cNvGrpSpPr>
            <p:nvPr userDrawn="1"/>
          </p:nvGrpSpPr>
          <p:grpSpPr>
            <a:xfrm>
              <a:off x="12610022" y="1108316"/>
              <a:ext cx="339817" cy="579600"/>
              <a:chOff x="13120767" y="944180"/>
              <a:chExt cx="338852" cy="577954"/>
            </a:xfrm>
          </p:grpSpPr>
          <p:pic>
            <p:nvPicPr>
              <p:cNvPr id="50" name="Picture 49">
                <a:extLst>
                  <a:ext uri="{FF2B5EF4-FFF2-40B4-BE49-F238E27FC236}">
                    <a16:creationId xmlns:a16="http://schemas.microsoft.com/office/drawing/2014/main" id="{22BBCC3D-D34F-4448-9C1E-FFF0F99FAEF3}"/>
                  </a:ext>
                </a:extLst>
              </p:cNvPr>
              <p:cNvPicPr>
                <a:picLocks noChangeAspect="1"/>
              </p:cNvPicPr>
              <p:nvPr userDrawn="1"/>
            </p:nvPicPr>
            <p:blipFill rotWithShape="1">
              <a:blip r:embed="rId6"/>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51" name="Rectangle 21">
                <a:extLst>
                  <a:ext uri="{FF2B5EF4-FFF2-40B4-BE49-F238E27FC236}">
                    <a16:creationId xmlns:a16="http://schemas.microsoft.com/office/drawing/2014/main" id="{E0BE5EA9-2EC0-41E5-94B1-CCD0865E7CD2}"/>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grpSp>
        <p:nvGrpSpPr>
          <p:cNvPr id="67" name="Group 66">
            <a:extLst>
              <a:ext uri="{FF2B5EF4-FFF2-40B4-BE49-F238E27FC236}">
                <a16:creationId xmlns:a16="http://schemas.microsoft.com/office/drawing/2014/main" id="{11063C49-848F-4707-AE96-6BAEAB11EB0D}"/>
              </a:ext>
            </a:extLst>
          </p:cNvPr>
          <p:cNvGrpSpPr/>
          <p:nvPr userDrawn="1"/>
        </p:nvGrpSpPr>
        <p:grpSpPr>
          <a:xfrm>
            <a:off x="-2463800" y="0"/>
            <a:ext cx="2329217" cy="3010976"/>
            <a:chOff x="-2463800" y="0"/>
            <a:chExt cx="2329217" cy="3010976"/>
          </a:xfrm>
        </p:grpSpPr>
        <p:sp>
          <p:nvSpPr>
            <p:cNvPr id="68" name="Rectangle 106">
              <a:extLst>
                <a:ext uri="{FF2B5EF4-FFF2-40B4-BE49-F238E27FC236}">
                  <a16:creationId xmlns:a16="http://schemas.microsoft.com/office/drawing/2014/main" id="{139C9112-372D-4BF6-B173-4F4940156A62}"/>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69" name="Group 68">
              <a:extLst>
                <a:ext uri="{FF2B5EF4-FFF2-40B4-BE49-F238E27FC236}">
                  <a16:creationId xmlns:a16="http://schemas.microsoft.com/office/drawing/2014/main" id="{5FD67B2B-F547-4E74-B6B2-64F8CDA8FAC1}"/>
                </a:ext>
              </a:extLst>
            </p:cNvPr>
            <p:cNvGrpSpPr/>
            <p:nvPr userDrawn="1"/>
          </p:nvGrpSpPr>
          <p:grpSpPr>
            <a:xfrm>
              <a:off x="-2318863" y="1175951"/>
              <a:ext cx="1847751" cy="535742"/>
              <a:chOff x="-2108199" y="2679700"/>
              <a:chExt cx="2091530" cy="606424"/>
            </a:xfrm>
          </p:grpSpPr>
          <p:grpSp>
            <p:nvGrpSpPr>
              <p:cNvPr id="70" name="Group 69">
                <a:extLst>
                  <a:ext uri="{FF2B5EF4-FFF2-40B4-BE49-F238E27FC236}">
                    <a16:creationId xmlns:a16="http://schemas.microsoft.com/office/drawing/2014/main" id="{FE72A65B-6249-458D-9E66-69B3EE47CF75}"/>
                  </a:ext>
                </a:extLst>
              </p:cNvPr>
              <p:cNvGrpSpPr/>
              <p:nvPr userDrawn="1"/>
            </p:nvGrpSpPr>
            <p:grpSpPr>
              <a:xfrm>
                <a:off x="-2108199" y="2679700"/>
                <a:ext cx="2091530" cy="606424"/>
                <a:chOff x="-2108199" y="2679700"/>
                <a:chExt cx="2091530" cy="606424"/>
              </a:xfrm>
            </p:grpSpPr>
            <p:pic>
              <p:nvPicPr>
                <p:cNvPr id="72" name="Picture 71">
                  <a:extLst>
                    <a:ext uri="{FF2B5EF4-FFF2-40B4-BE49-F238E27FC236}">
                      <a16:creationId xmlns:a16="http://schemas.microsoft.com/office/drawing/2014/main" id="{2838E5F2-0CA3-42AE-955A-03C45CBD9287}"/>
                    </a:ext>
                  </a:extLst>
                </p:cNvPr>
                <p:cNvPicPr>
                  <a:picLocks noChangeAspect="1"/>
                </p:cNvPicPr>
                <p:nvPr userDrawn="1"/>
              </p:nvPicPr>
              <p:blipFill rotWithShape="1">
                <a:blip r:embed="rId7"/>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73" name="Rectangle 21">
                  <a:extLst>
                    <a:ext uri="{FF2B5EF4-FFF2-40B4-BE49-F238E27FC236}">
                      <a16:creationId xmlns:a16="http://schemas.microsoft.com/office/drawing/2014/main" id="{37456CC7-5BC9-43F4-B6E2-668E84283BC7}"/>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71" name="Graphic 19" descr="Close with solid fill">
                <a:extLst>
                  <a:ext uri="{FF2B5EF4-FFF2-40B4-BE49-F238E27FC236}">
                    <a16:creationId xmlns:a16="http://schemas.microsoft.com/office/drawing/2014/main" id="{6F06E9C8-3B84-40F0-BD67-02727E85177D}"/>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4252425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 met afbeelding groo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E8B08A7-7635-430D-9C22-7D9B8213D1BB}"/>
              </a:ext>
            </a:extLst>
          </p:cNvPr>
          <p:cNvSpPr>
            <a:spLocks noGrp="1"/>
          </p:cNvSpPr>
          <p:nvPr>
            <p:ph type="pic" sz="quarter" idx="12" hasCustomPrompt="1"/>
          </p:nvPr>
        </p:nvSpPr>
        <p:spPr>
          <a:xfrm>
            <a:off x="6242052" y="0"/>
            <a:ext cx="5949948" cy="5504973"/>
          </a:xfrm>
          <a:custGeom>
            <a:avLst/>
            <a:gdLst>
              <a:gd name="connsiteX0" fmla="*/ 0 w 5949948"/>
              <a:gd name="connsiteY0" fmla="*/ 0 h 5504973"/>
              <a:gd name="connsiteX1" fmla="*/ 5949948 w 5949948"/>
              <a:gd name="connsiteY1" fmla="*/ 0 h 5504973"/>
              <a:gd name="connsiteX2" fmla="*/ 5949948 w 5949948"/>
              <a:gd name="connsiteY2" fmla="*/ 5504973 h 5504973"/>
              <a:gd name="connsiteX3" fmla="*/ 610251 w 5949948"/>
              <a:gd name="connsiteY3" fmla="*/ 5504973 h 5504973"/>
              <a:gd name="connsiteX4" fmla="*/ 0 w 5949948"/>
              <a:gd name="connsiteY4" fmla="*/ 4894722 h 5504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9948" h="5504973">
                <a:moveTo>
                  <a:pt x="0" y="0"/>
                </a:moveTo>
                <a:lnTo>
                  <a:pt x="5949948" y="0"/>
                </a:lnTo>
                <a:lnTo>
                  <a:pt x="5949948" y="5504973"/>
                </a:lnTo>
                <a:lnTo>
                  <a:pt x="610251" y="5504973"/>
                </a:lnTo>
                <a:cubicBezTo>
                  <a:pt x="273342" y="5504973"/>
                  <a:pt x="0" y="5231632"/>
                  <a:pt x="0" y="4894722"/>
                </a:cubicBez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5330825" cy="659242"/>
          </a:xfrm>
        </p:spPr>
        <p:txBody>
          <a:bodyPr>
            <a:noAutofit/>
          </a:bodyPr>
          <a:lstStyle>
            <a:lvl1pPr>
              <a:defRPr/>
            </a:lvl1pPr>
          </a:lstStyle>
          <a:p>
            <a:r>
              <a:rPr lang="en-US" noProof="0" dirty="0"/>
              <a:t>Click to add title</a:t>
            </a:r>
          </a:p>
        </p:txBody>
      </p:sp>
      <p:sp>
        <p:nvSpPr>
          <p:cNvPr id="14" name="Text Placeholder 12">
            <a:extLst>
              <a:ext uri="{FF2B5EF4-FFF2-40B4-BE49-F238E27FC236}">
                <a16:creationId xmlns:a16="http://schemas.microsoft.com/office/drawing/2014/main" id="{2078A510-ED0A-4185-89DF-37CC3AF31C91}"/>
              </a:ext>
            </a:extLst>
          </p:cNvPr>
          <p:cNvSpPr>
            <a:spLocks noGrp="1"/>
          </p:cNvSpPr>
          <p:nvPr>
            <p:ph type="body" sz="quarter" idx="11" hasCustomPrompt="1"/>
          </p:nvPr>
        </p:nvSpPr>
        <p:spPr>
          <a:xfrm>
            <a:off x="6881813" y="5656891"/>
            <a:ext cx="4713287" cy="205473"/>
          </a:xfrm>
        </p:spPr>
        <p:txBody>
          <a:bodyPr tIns="0">
            <a:noAutofit/>
          </a:bodyPr>
          <a:lstStyle>
            <a:lvl1pPr>
              <a:lnSpc>
                <a:spcPct val="90000"/>
              </a:lnSpc>
              <a:spcBef>
                <a:spcPts val="0"/>
              </a:spcBef>
              <a:spcAft>
                <a:spcPts val="0"/>
              </a:spcAft>
              <a:defRPr sz="1400" b="0">
                <a:solidFill>
                  <a:schemeClr val="tx1"/>
                </a:solidFill>
              </a:defRPr>
            </a:lvl1pPr>
            <a:lvl2pPr>
              <a:lnSpc>
                <a:spcPts val="1900"/>
              </a:lnSpc>
              <a:spcBef>
                <a:spcPts val="0"/>
              </a:spcBef>
              <a:buNone/>
              <a:defRPr sz="1600">
                <a:solidFill>
                  <a:schemeClr val="accent3"/>
                </a:solidFill>
              </a:defRPr>
            </a:lvl2pPr>
            <a:lvl3pPr marL="180975" indent="-180975">
              <a:lnSpc>
                <a:spcPts val="1900"/>
              </a:lnSpc>
              <a:spcBef>
                <a:spcPts val="0"/>
              </a:spcBef>
              <a:buNone/>
              <a:defRPr sz="1600"/>
            </a:lvl3pPr>
            <a:lvl4pPr marL="180975" indent="-180975">
              <a:lnSpc>
                <a:spcPts val="1900"/>
              </a:lnSpc>
              <a:spcBef>
                <a:spcPts val="0"/>
              </a:spcBef>
              <a:defRPr sz="1600"/>
            </a:lvl4pPr>
            <a:lvl5pPr>
              <a:lnSpc>
                <a:spcPts val="1500"/>
              </a:lnSpc>
              <a:defRPr sz="1600"/>
            </a:lvl5pPr>
          </a:lstStyle>
          <a:p>
            <a:pPr lvl="0"/>
            <a:r>
              <a:rPr lang="en-US" noProof="0" dirty="0"/>
              <a:t>Click to add caption</a:t>
            </a:r>
          </a:p>
        </p:txBody>
      </p:sp>
      <p:sp>
        <p:nvSpPr>
          <p:cNvPr id="11" name="Text Placeholder 12">
            <a:extLst>
              <a:ext uri="{FF2B5EF4-FFF2-40B4-BE49-F238E27FC236}">
                <a16:creationId xmlns:a16="http://schemas.microsoft.com/office/drawing/2014/main" id="{646F98F3-FA89-44C8-97FA-51E866C04314}"/>
              </a:ext>
            </a:extLst>
          </p:cNvPr>
          <p:cNvSpPr>
            <a:spLocks noGrp="1"/>
          </p:cNvSpPr>
          <p:nvPr>
            <p:ph type="body" sz="quarter" idx="10" hasCustomPrompt="1"/>
          </p:nvPr>
        </p:nvSpPr>
        <p:spPr>
          <a:xfrm>
            <a:off x="619125" y="1476374"/>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5" name="Slide Number Placeholder 4">
            <a:extLst>
              <a:ext uri="{FF2B5EF4-FFF2-40B4-BE49-F238E27FC236}">
                <a16:creationId xmlns:a16="http://schemas.microsoft.com/office/drawing/2014/main" id="{4F10E8FA-A150-4B0B-8D46-B1DF1CB43E39}"/>
              </a:ext>
            </a:extLst>
          </p:cNvPr>
          <p:cNvSpPr>
            <a:spLocks noGrp="1"/>
          </p:cNvSpPr>
          <p:nvPr>
            <p:ph type="sldNum" sz="quarter" idx="13"/>
          </p:nvPr>
        </p:nvSpPr>
        <p:spPr/>
        <p:txBody>
          <a:bodyPr/>
          <a:lstStyle/>
          <a:p>
            <a:fld id="{5A195573-6125-40C3-AA0C-3AC6CFB9F86B}" type="slidenum">
              <a:rPr lang="en-US" smtClean="0"/>
              <a:pPr/>
              <a:t>‹#›</a:t>
            </a:fld>
            <a:endParaRPr lang="en-US" dirty="0"/>
          </a:p>
        </p:txBody>
      </p:sp>
      <p:sp>
        <p:nvSpPr>
          <p:cNvPr id="44" name="Rectangle 106">
            <a:extLst>
              <a:ext uri="{FF2B5EF4-FFF2-40B4-BE49-F238E27FC236}">
                <a16:creationId xmlns:a16="http://schemas.microsoft.com/office/drawing/2014/main" id="{8271D2E9-5503-4A3A-B02A-2DDF6D7E7F5A}"/>
              </a:ext>
            </a:extLst>
          </p:cNvPr>
          <p:cNvSpPr>
            <a:spLocks noChangeArrowheads="1"/>
          </p:cNvSpPr>
          <p:nvPr userDrawn="1"/>
        </p:nvSpPr>
        <p:spPr bwMode="gray">
          <a:xfrm>
            <a:off x="-2463800" y="3277762"/>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rgbClr val="004285"/>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rgbClr val="004285"/>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‘Insert’ and the image will be placed</a:t>
            </a:r>
          </a:p>
        </p:txBody>
      </p:sp>
      <p:grpSp>
        <p:nvGrpSpPr>
          <p:cNvPr id="45" name="Group 44">
            <a:extLst>
              <a:ext uri="{FF2B5EF4-FFF2-40B4-BE49-F238E27FC236}">
                <a16:creationId xmlns:a16="http://schemas.microsoft.com/office/drawing/2014/main" id="{7347719C-29DE-4FE2-AA25-3323B61F096C}"/>
              </a:ext>
            </a:extLst>
          </p:cNvPr>
          <p:cNvGrpSpPr/>
          <p:nvPr userDrawn="1"/>
        </p:nvGrpSpPr>
        <p:grpSpPr>
          <a:xfrm>
            <a:off x="12326583" y="1"/>
            <a:ext cx="2329217" cy="5577839"/>
            <a:chOff x="12326583" y="1"/>
            <a:chExt cx="2329217" cy="5577839"/>
          </a:xfrm>
        </p:grpSpPr>
        <p:sp>
          <p:nvSpPr>
            <p:cNvPr id="46" name="Rectangle 106">
              <a:extLst>
                <a:ext uri="{FF2B5EF4-FFF2-40B4-BE49-F238E27FC236}">
                  <a16:creationId xmlns:a16="http://schemas.microsoft.com/office/drawing/2014/main" id="{D66E275E-50DB-40E3-989A-1BBE0864EC96}"/>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47" name="Groep 75">
              <a:extLst>
                <a:ext uri="{FF2B5EF4-FFF2-40B4-BE49-F238E27FC236}">
                  <a16:creationId xmlns:a16="http://schemas.microsoft.com/office/drawing/2014/main" id="{D7B3AD86-0B07-4D49-A312-5442E7A0B42F}"/>
                </a:ext>
              </a:extLst>
            </p:cNvPr>
            <p:cNvGrpSpPr>
              <a:grpSpLocks noChangeAspect="1"/>
            </p:cNvGrpSpPr>
            <p:nvPr userDrawn="1"/>
          </p:nvGrpSpPr>
          <p:grpSpPr>
            <a:xfrm>
              <a:off x="12616299" y="4610804"/>
              <a:ext cx="1766851" cy="793244"/>
              <a:chOff x="2766083" y="6357983"/>
              <a:chExt cx="1485890" cy="667104"/>
            </a:xfrm>
          </p:grpSpPr>
          <p:pic>
            <p:nvPicPr>
              <p:cNvPr id="52" name="Picture 15">
                <a:extLst>
                  <a:ext uri="{FF2B5EF4-FFF2-40B4-BE49-F238E27FC236}">
                    <a16:creationId xmlns:a16="http://schemas.microsoft.com/office/drawing/2014/main" id="{2A6BFE16-8FB7-495A-8DBF-B05F5BF63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3" name="Picture 18">
                <a:extLst>
                  <a:ext uri="{FF2B5EF4-FFF2-40B4-BE49-F238E27FC236}">
                    <a16:creationId xmlns:a16="http://schemas.microsoft.com/office/drawing/2014/main" id="{284D36B9-2BC2-4F87-814F-8A8F86FDD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4" name="Picture 19">
                <a:extLst>
                  <a:ext uri="{FF2B5EF4-FFF2-40B4-BE49-F238E27FC236}">
                    <a16:creationId xmlns:a16="http://schemas.microsoft.com/office/drawing/2014/main" id="{ABD47640-69DD-4FD4-90BA-4300992CA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5" name="Straight Arrow Connector 23">
                <a:extLst>
                  <a:ext uri="{FF2B5EF4-FFF2-40B4-BE49-F238E27FC236}">
                    <a16:creationId xmlns:a16="http://schemas.microsoft.com/office/drawing/2014/main" id="{873A4E40-F8F9-42D2-A608-60802CE48A17}"/>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24">
                <a:extLst>
                  <a:ext uri="{FF2B5EF4-FFF2-40B4-BE49-F238E27FC236}">
                    <a16:creationId xmlns:a16="http://schemas.microsoft.com/office/drawing/2014/main" id="{AC7F216F-7E6F-48DD-85E3-8A34133050B0}"/>
                  </a:ext>
                </a:extLst>
              </p:cNvPr>
              <p:cNvCxnSpPr>
                <a:stCxn id="52" idx="0"/>
                <a:endCxn id="52"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26">
                <a:extLst>
                  <a:ext uri="{FF2B5EF4-FFF2-40B4-BE49-F238E27FC236}">
                    <a16:creationId xmlns:a16="http://schemas.microsoft.com/office/drawing/2014/main" id="{12C4C255-BA91-4FEF-BABD-28CC0BAF8CA7}"/>
                  </a:ext>
                </a:extLst>
              </p:cNvPr>
              <p:cNvCxnSpPr>
                <a:stCxn id="52" idx="3"/>
                <a:endCxn id="52"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27">
                <a:extLst>
                  <a:ext uri="{FF2B5EF4-FFF2-40B4-BE49-F238E27FC236}">
                    <a16:creationId xmlns:a16="http://schemas.microsoft.com/office/drawing/2014/main" id="{C85166BA-3AEE-4269-8053-B689B583EC74}"/>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Oval 28">
                <a:extLst>
                  <a:ext uri="{FF2B5EF4-FFF2-40B4-BE49-F238E27FC236}">
                    <a16:creationId xmlns:a16="http://schemas.microsoft.com/office/drawing/2014/main" id="{EA2A2CCF-0086-462B-870E-6DB320BD68CB}"/>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48" name="Afbeelding 77">
              <a:extLst>
                <a:ext uri="{FF2B5EF4-FFF2-40B4-BE49-F238E27FC236}">
                  <a16:creationId xmlns:a16="http://schemas.microsoft.com/office/drawing/2014/main" id="{CE9068D8-9C8C-4D2B-9614-58B50CE4EBF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49" name="Group 48">
              <a:extLst>
                <a:ext uri="{FF2B5EF4-FFF2-40B4-BE49-F238E27FC236}">
                  <a16:creationId xmlns:a16="http://schemas.microsoft.com/office/drawing/2014/main" id="{CA1643B1-1839-45D0-9188-6FE2A3107256}"/>
                </a:ext>
              </a:extLst>
            </p:cNvPr>
            <p:cNvGrpSpPr>
              <a:grpSpLocks noChangeAspect="1"/>
            </p:cNvGrpSpPr>
            <p:nvPr userDrawn="1"/>
          </p:nvGrpSpPr>
          <p:grpSpPr>
            <a:xfrm>
              <a:off x="12610022" y="1108316"/>
              <a:ext cx="339817" cy="579600"/>
              <a:chOff x="13120767" y="944180"/>
              <a:chExt cx="338852" cy="577954"/>
            </a:xfrm>
          </p:grpSpPr>
          <p:pic>
            <p:nvPicPr>
              <p:cNvPr id="50" name="Picture 49">
                <a:extLst>
                  <a:ext uri="{FF2B5EF4-FFF2-40B4-BE49-F238E27FC236}">
                    <a16:creationId xmlns:a16="http://schemas.microsoft.com/office/drawing/2014/main" id="{8D2224C2-55AA-432B-9C66-A9FB2E9018F0}"/>
                  </a:ext>
                </a:extLst>
              </p:cNvPr>
              <p:cNvPicPr>
                <a:picLocks noChangeAspect="1"/>
              </p:cNvPicPr>
              <p:nvPr userDrawn="1"/>
            </p:nvPicPr>
            <p:blipFill rotWithShape="1">
              <a:blip r:embed="rId6"/>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51" name="Rectangle 21">
                <a:extLst>
                  <a:ext uri="{FF2B5EF4-FFF2-40B4-BE49-F238E27FC236}">
                    <a16:creationId xmlns:a16="http://schemas.microsoft.com/office/drawing/2014/main" id="{13B7AABD-B194-4639-BECC-94F08A2B4B4F}"/>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grpSp>
        <p:nvGrpSpPr>
          <p:cNvPr id="64" name="Group 63">
            <a:extLst>
              <a:ext uri="{FF2B5EF4-FFF2-40B4-BE49-F238E27FC236}">
                <a16:creationId xmlns:a16="http://schemas.microsoft.com/office/drawing/2014/main" id="{FDE7D56F-8A7B-4390-BD53-805728B1BA86}"/>
              </a:ext>
            </a:extLst>
          </p:cNvPr>
          <p:cNvGrpSpPr/>
          <p:nvPr userDrawn="1"/>
        </p:nvGrpSpPr>
        <p:grpSpPr>
          <a:xfrm>
            <a:off x="-2463800" y="0"/>
            <a:ext cx="2329217" cy="3010976"/>
            <a:chOff x="-2463800" y="0"/>
            <a:chExt cx="2329217" cy="3010976"/>
          </a:xfrm>
        </p:grpSpPr>
        <p:sp>
          <p:nvSpPr>
            <p:cNvPr id="65" name="Rectangle 106">
              <a:extLst>
                <a:ext uri="{FF2B5EF4-FFF2-40B4-BE49-F238E27FC236}">
                  <a16:creationId xmlns:a16="http://schemas.microsoft.com/office/drawing/2014/main" id="{8BB6CB87-8AD6-4A7B-98AE-12DB703914F8}"/>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66" name="Group 65">
              <a:extLst>
                <a:ext uri="{FF2B5EF4-FFF2-40B4-BE49-F238E27FC236}">
                  <a16:creationId xmlns:a16="http://schemas.microsoft.com/office/drawing/2014/main" id="{67045DBE-933B-4ACC-BD3A-804D41D15111}"/>
                </a:ext>
              </a:extLst>
            </p:cNvPr>
            <p:cNvGrpSpPr/>
            <p:nvPr userDrawn="1"/>
          </p:nvGrpSpPr>
          <p:grpSpPr>
            <a:xfrm>
              <a:off x="-2318863" y="1175951"/>
              <a:ext cx="1847751" cy="535742"/>
              <a:chOff x="-2108199" y="2679700"/>
              <a:chExt cx="2091530" cy="606424"/>
            </a:xfrm>
          </p:grpSpPr>
          <p:grpSp>
            <p:nvGrpSpPr>
              <p:cNvPr id="67" name="Group 66">
                <a:extLst>
                  <a:ext uri="{FF2B5EF4-FFF2-40B4-BE49-F238E27FC236}">
                    <a16:creationId xmlns:a16="http://schemas.microsoft.com/office/drawing/2014/main" id="{8E1D7437-C491-407A-951C-652314F251F5}"/>
                  </a:ext>
                </a:extLst>
              </p:cNvPr>
              <p:cNvGrpSpPr/>
              <p:nvPr userDrawn="1"/>
            </p:nvGrpSpPr>
            <p:grpSpPr>
              <a:xfrm>
                <a:off x="-2108199" y="2679700"/>
                <a:ext cx="2091530" cy="606424"/>
                <a:chOff x="-2108199" y="2679700"/>
                <a:chExt cx="2091530" cy="606424"/>
              </a:xfrm>
            </p:grpSpPr>
            <p:pic>
              <p:nvPicPr>
                <p:cNvPr id="69" name="Picture 68">
                  <a:extLst>
                    <a:ext uri="{FF2B5EF4-FFF2-40B4-BE49-F238E27FC236}">
                      <a16:creationId xmlns:a16="http://schemas.microsoft.com/office/drawing/2014/main" id="{36B04393-6571-46FD-8065-5005B6526FC3}"/>
                    </a:ext>
                  </a:extLst>
                </p:cNvPr>
                <p:cNvPicPr>
                  <a:picLocks noChangeAspect="1"/>
                </p:cNvPicPr>
                <p:nvPr userDrawn="1"/>
              </p:nvPicPr>
              <p:blipFill rotWithShape="1">
                <a:blip r:embed="rId7"/>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74" name="Rectangle 21">
                  <a:extLst>
                    <a:ext uri="{FF2B5EF4-FFF2-40B4-BE49-F238E27FC236}">
                      <a16:creationId xmlns:a16="http://schemas.microsoft.com/office/drawing/2014/main" id="{B08C8F42-B066-4EE8-8601-62CF23325852}"/>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68" name="Graphic 19" descr="Close with solid fill">
                <a:extLst>
                  <a:ext uri="{FF2B5EF4-FFF2-40B4-BE49-F238E27FC236}">
                    <a16:creationId xmlns:a16="http://schemas.microsoft.com/office/drawing/2014/main" id="{1D1E3DC9-C3F1-41C8-AEB7-E906DD4B2A89}"/>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2438380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beelding paginagroo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E564127E-D772-4F30-A6F2-266E8FA2E9DD}"/>
              </a:ext>
            </a:extLst>
          </p:cNvPr>
          <p:cNvSpPr>
            <a:spLocks noGrp="1"/>
          </p:cNvSpPr>
          <p:nvPr>
            <p:ph type="pic" sz="quarter" idx="12" hasCustomPrompt="1"/>
          </p:nvPr>
        </p:nvSpPr>
        <p:spPr>
          <a:xfrm>
            <a:off x="603196" y="1"/>
            <a:ext cx="11588804" cy="5397889"/>
          </a:xfrm>
          <a:custGeom>
            <a:avLst/>
            <a:gdLst>
              <a:gd name="connsiteX0" fmla="*/ 0 w 11588804"/>
              <a:gd name="connsiteY0" fmla="*/ 0 h 5397889"/>
              <a:gd name="connsiteX1" fmla="*/ 11588804 w 11588804"/>
              <a:gd name="connsiteY1" fmla="*/ 0 h 5397889"/>
              <a:gd name="connsiteX2" fmla="*/ 11588804 w 11588804"/>
              <a:gd name="connsiteY2" fmla="*/ 5397889 h 5397889"/>
              <a:gd name="connsiteX3" fmla="*/ 609937 w 11588804"/>
              <a:gd name="connsiteY3" fmla="*/ 5397889 h 5397889"/>
              <a:gd name="connsiteX4" fmla="*/ 0 w 11588804"/>
              <a:gd name="connsiteY4" fmla="*/ 4787952 h 5397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804" h="5397889">
                <a:moveTo>
                  <a:pt x="0" y="0"/>
                </a:moveTo>
                <a:lnTo>
                  <a:pt x="11588804" y="0"/>
                </a:lnTo>
                <a:lnTo>
                  <a:pt x="11588804" y="5397889"/>
                </a:lnTo>
                <a:lnTo>
                  <a:pt x="609937" y="5397889"/>
                </a:lnTo>
                <a:cubicBezTo>
                  <a:pt x="273201" y="5397889"/>
                  <a:pt x="0" y="5124688"/>
                  <a:pt x="0" y="4787952"/>
                </a:cubicBez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14" name="Text Placeholder 12">
            <a:extLst>
              <a:ext uri="{FF2B5EF4-FFF2-40B4-BE49-F238E27FC236}">
                <a16:creationId xmlns:a16="http://schemas.microsoft.com/office/drawing/2014/main" id="{2078A510-ED0A-4185-89DF-37CC3AF31C91}"/>
              </a:ext>
            </a:extLst>
          </p:cNvPr>
          <p:cNvSpPr>
            <a:spLocks noGrp="1"/>
          </p:cNvSpPr>
          <p:nvPr>
            <p:ph type="body" sz="quarter" idx="11" hasCustomPrompt="1"/>
          </p:nvPr>
        </p:nvSpPr>
        <p:spPr>
          <a:xfrm>
            <a:off x="1190625" y="5533251"/>
            <a:ext cx="10404476" cy="205473"/>
          </a:xfrm>
        </p:spPr>
        <p:txBody>
          <a:bodyPr tIns="0">
            <a:noAutofit/>
          </a:bodyPr>
          <a:lstStyle>
            <a:lvl1pPr>
              <a:lnSpc>
                <a:spcPct val="90000"/>
              </a:lnSpc>
              <a:spcBef>
                <a:spcPts val="0"/>
              </a:spcBef>
              <a:spcAft>
                <a:spcPts val="0"/>
              </a:spcAft>
              <a:defRPr sz="1400" b="0">
                <a:solidFill>
                  <a:schemeClr val="tx1"/>
                </a:solidFill>
              </a:defRPr>
            </a:lvl1pPr>
            <a:lvl2pPr>
              <a:lnSpc>
                <a:spcPts val="1900"/>
              </a:lnSpc>
              <a:spcBef>
                <a:spcPts val="0"/>
              </a:spcBef>
              <a:buNone/>
              <a:defRPr sz="1600">
                <a:solidFill>
                  <a:schemeClr val="accent3"/>
                </a:solidFill>
              </a:defRPr>
            </a:lvl2pPr>
            <a:lvl3pPr marL="180975" indent="-180975">
              <a:lnSpc>
                <a:spcPts val="1900"/>
              </a:lnSpc>
              <a:spcBef>
                <a:spcPts val="0"/>
              </a:spcBef>
              <a:buNone/>
              <a:defRPr sz="1600"/>
            </a:lvl3pPr>
            <a:lvl4pPr marL="180975" indent="-180975">
              <a:lnSpc>
                <a:spcPts val="1900"/>
              </a:lnSpc>
              <a:spcBef>
                <a:spcPts val="0"/>
              </a:spcBef>
              <a:defRPr sz="1600"/>
            </a:lvl4pPr>
            <a:lvl5pPr>
              <a:lnSpc>
                <a:spcPts val="1500"/>
              </a:lnSpc>
              <a:defRPr sz="1600"/>
            </a:lvl5pPr>
          </a:lstStyle>
          <a:p>
            <a:pPr lvl="0"/>
            <a:r>
              <a:rPr lang="en-US" noProof="0" dirty="0"/>
              <a:t>Click to add caption</a:t>
            </a:r>
          </a:p>
        </p:txBody>
      </p:sp>
      <p:sp>
        <p:nvSpPr>
          <p:cNvPr id="4" name="Slide Number Placeholder 3">
            <a:extLst>
              <a:ext uri="{FF2B5EF4-FFF2-40B4-BE49-F238E27FC236}">
                <a16:creationId xmlns:a16="http://schemas.microsoft.com/office/drawing/2014/main" id="{A0D78B53-F86F-4949-A248-2228F7AB6F5C}"/>
              </a:ext>
            </a:extLst>
          </p:cNvPr>
          <p:cNvSpPr>
            <a:spLocks noGrp="1"/>
          </p:cNvSpPr>
          <p:nvPr>
            <p:ph type="sldNum" sz="quarter" idx="13"/>
          </p:nvPr>
        </p:nvSpPr>
        <p:spPr/>
        <p:txBody>
          <a:bodyPr/>
          <a:lstStyle/>
          <a:p>
            <a:fld id="{5A195573-6125-40C3-AA0C-3AC6CFB9F86B}" type="slidenum">
              <a:rPr lang="en-US" smtClean="0"/>
              <a:pPr/>
              <a:t>‹#›</a:t>
            </a:fld>
            <a:endParaRPr lang="en-US" dirty="0"/>
          </a:p>
        </p:txBody>
      </p:sp>
      <p:grpSp>
        <p:nvGrpSpPr>
          <p:cNvPr id="23" name="Group 22">
            <a:extLst>
              <a:ext uri="{FF2B5EF4-FFF2-40B4-BE49-F238E27FC236}">
                <a16:creationId xmlns:a16="http://schemas.microsoft.com/office/drawing/2014/main" id="{4EE9C3EA-FF1F-43AB-AFD3-BA0CDF724589}"/>
              </a:ext>
            </a:extLst>
          </p:cNvPr>
          <p:cNvGrpSpPr/>
          <p:nvPr userDrawn="1"/>
        </p:nvGrpSpPr>
        <p:grpSpPr>
          <a:xfrm>
            <a:off x="12326583" y="1"/>
            <a:ext cx="2329217" cy="5577839"/>
            <a:chOff x="12326583" y="1"/>
            <a:chExt cx="2329217" cy="5577839"/>
          </a:xfrm>
        </p:grpSpPr>
        <p:sp>
          <p:nvSpPr>
            <p:cNvPr id="24" name="Rectangle 106">
              <a:extLst>
                <a:ext uri="{FF2B5EF4-FFF2-40B4-BE49-F238E27FC236}">
                  <a16:creationId xmlns:a16="http://schemas.microsoft.com/office/drawing/2014/main" id="{FBA92C13-8E5C-4851-9714-75E1C700C288}"/>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25" name="Groep 75">
              <a:extLst>
                <a:ext uri="{FF2B5EF4-FFF2-40B4-BE49-F238E27FC236}">
                  <a16:creationId xmlns:a16="http://schemas.microsoft.com/office/drawing/2014/main" id="{8290358A-43B0-47B5-B597-6CA53517F81B}"/>
                </a:ext>
              </a:extLst>
            </p:cNvPr>
            <p:cNvGrpSpPr>
              <a:grpSpLocks noChangeAspect="1"/>
            </p:cNvGrpSpPr>
            <p:nvPr userDrawn="1"/>
          </p:nvGrpSpPr>
          <p:grpSpPr>
            <a:xfrm>
              <a:off x="12616299" y="4610804"/>
              <a:ext cx="1766851" cy="793244"/>
              <a:chOff x="2766083" y="6357983"/>
              <a:chExt cx="1485890" cy="667104"/>
            </a:xfrm>
          </p:grpSpPr>
          <p:pic>
            <p:nvPicPr>
              <p:cNvPr id="30" name="Picture 15">
                <a:extLst>
                  <a:ext uri="{FF2B5EF4-FFF2-40B4-BE49-F238E27FC236}">
                    <a16:creationId xmlns:a16="http://schemas.microsoft.com/office/drawing/2014/main" id="{25C8DDF7-2F02-49E4-B073-B8F456F98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31" name="Picture 18">
                <a:extLst>
                  <a:ext uri="{FF2B5EF4-FFF2-40B4-BE49-F238E27FC236}">
                    <a16:creationId xmlns:a16="http://schemas.microsoft.com/office/drawing/2014/main" id="{083FF0C3-60DD-444D-A9A9-D71D3D114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32" name="Picture 19">
                <a:extLst>
                  <a:ext uri="{FF2B5EF4-FFF2-40B4-BE49-F238E27FC236}">
                    <a16:creationId xmlns:a16="http://schemas.microsoft.com/office/drawing/2014/main" id="{6F5F6795-99BE-4B58-AD86-0A9C667BC0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33" name="Straight Arrow Connector 23">
                <a:extLst>
                  <a:ext uri="{FF2B5EF4-FFF2-40B4-BE49-F238E27FC236}">
                    <a16:creationId xmlns:a16="http://schemas.microsoft.com/office/drawing/2014/main" id="{A6F23C14-AC1F-4EAD-9E9C-6FFCB8B99791}"/>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24">
                <a:extLst>
                  <a:ext uri="{FF2B5EF4-FFF2-40B4-BE49-F238E27FC236}">
                    <a16:creationId xmlns:a16="http://schemas.microsoft.com/office/drawing/2014/main" id="{DE27C4C6-44DE-4DF5-B81D-4FE6AC9F5A6D}"/>
                  </a:ext>
                </a:extLst>
              </p:cNvPr>
              <p:cNvCxnSpPr>
                <a:stCxn id="30" idx="0"/>
                <a:endCxn id="30"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6">
                <a:extLst>
                  <a:ext uri="{FF2B5EF4-FFF2-40B4-BE49-F238E27FC236}">
                    <a16:creationId xmlns:a16="http://schemas.microsoft.com/office/drawing/2014/main" id="{5CCDF70F-14C6-4447-B50D-7B6E48CD1096}"/>
                  </a:ext>
                </a:extLst>
              </p:cNvPr>
              <p:cNvCxnSpPr>
                <a:stCxn id="30" idx="3"/>
                <a:endCxn id="30"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27">
                <a:extLst>
                  <a:ext uri="{FF2B5EF4-FFF2-40B4-BE49-F238E27FC236}">
                    <a16:creationId xmlns:a16="http://schemas.microsoft.com/office/drawing/2014/main" id="{12695D69-1514-41F1-9C5D-F2ABDDCFB053}"/>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28">
                <a:extLst>
                  <a:ext uri="{FF2B5EF4-FFF2-40B4-BE49-F238E27FC236}">
                    <a16:creationId xmlns:a16="http://schemas.microsoft.com/office/drawing/2014/main" id="{3510FE3E-9A36-4AAD-9949-92E4EF9695D0}"/>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26" name="Afbeelding 77">
              <a:extLst>
                <a:ext uri="{FF2B5EF4-FFF2-40B4-BE49-F238E27FC236}">
                  <a16:creationId xmlns:a16="http://schemas.microsoft.com/office/drawing/2014/main" id="{D29BAB33-C333-4754-957D-7D00313EFDF1}"/>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27" name="Group 26">
              <a:extLst>
                <a:ext uri="{FF2B5EF4-FFF2-40B4-BE49-F238E27FC236}">
                  <a16:creationId xmlns:a16="http://schemas.microsoft.com/office/drawing/2014/main" id="{D6FACCED-FC75-4802-A955-5787B3F84272}"/>
                </a:ext>
              </a:extLst>
            </p:cNvPr>
            <p:cNvGrpSpPr>
              <a:grpSpLocks noChangeAspect="1"/>
            </p:cNvGrpSpPr>
            <p:nvPr userDrawn="1"/>
          </p:nvGrpSpPr>
          <p:grpSpPr>
            <a:xfrm>
              <a:off x="12610022" y="1108316"/>
              <a:ext cx="339817" cy="579600"/>
              <a:chOff x="13120767" y="944180"/>
              <a:chExt cx="338852" cy="577954"/>
            </a:xfrm>
          </p:grpSpPr>
          <p:pic>
            <p:nvPicPr>
              <p:cNvPr id="28" name="Picture 27">
                <a:extLst>
                  <a:ext uri="{FF2B5EF4-FFF2-40B4-BE49-F238E27FC236}">
                    <a16:creationId xmlns:a16="http://schemas.microsoft.com/office/drawing/2014/main" id="{7775F534-B8C6-47C4-89B0-375BAC9D3A42}"/>
                  </a:ext>
                </a:extLst>
              </p:cNvPr>
              <p:cNvPicPr>
                <a:picLocks noChangeAspect="1"/>
              </p:cNvPicPr>
              <p:nvPr userDrawn="1"/>
            </p:nvPicPr>
            <p:blipFill rotWithShape="1">
              <a:blip r:embed="rId6"/>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29" name="Rectangle 21">
                <a:extLst>
                  <a:ext uri="{FF2B5EF4-FFF2-40B4-BE49-F238E27FC236}">
                    <a16:creationId xmlns:a16="http://schemas.microsoft.com/office/drawing/2014/main" id="{DA29A168-EAEC-42A5-928D-F02F78DEDD6C}"/>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sp>
        <p:nvSpPr>
          <p:cNvPr id="59" name="Rectangle 106">
            <a:extLst>
              <a:ext uri="{FF2B5EF4-FFF2-40B4-BE49-F238E27FC236}">
                <a16:creationId xmlns:a16="http://schemas.microsoft.com/office/drawing/2014/main" id="{02C72189-F9CE-4D40-9648-043DEC5CF89C}"/>
              </a:ext>
            </a:extLst>
          </p:cNvPr>
          <p:cNvSpPr>
            <a:spLocks noChangeArrowheads="1"/>
          </p:cNvSpPr>
          <p:nvPr userDrawn="1"/>
        </p:nvSpPr>
        <p:spPr bwMode="gray">
          <a:xfrm>
            <a:off x="-2463800" y="0"/>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rgbClr val="004285"/>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rgbClr val="004285"/>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‘Insert’ and the image will be placed</a:t>
            </a:r>
          </a:p>
        </p:txBody>
      </p:sp>
    </p:spTree>
    <p:extLst>
      <p:ext uri="{BB962C8B-B14F-4D97-AF65-F5344CB8AC3E}">
        <p14:creationId xmlns:p14="http://schemas.microsoft.com/office/powerpoint/2010/main" val="248519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oofdstuk dia met achtergrondafbeeldin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A2303D10-7A22-4D77-961C-6FBC031E10FB}"/>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Graphic 4">
            <a:extLst>
              <a:ext uri="{FF2B5EF4-FFF2-40B4-BE49-F238E27FC236}">
                <a16:creationId xmlns:a16="http://schemas.microsoft.com/office/drawing/2014/main" id="{D131E5D0-3ED7-4EA0-A958-994E40B1573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F0430514-7007-4E07-B2B0-7886DCCC86FD}"/>
              </a:ext>
            </a:extLst>
          </p:cNvPr>
          <p:cNvSpPr>
            <a:spLocks noGrp="1"/>
          </p:cNvSpPr>
          <p:nvPr>
            <p:ph type="title" hasCustomPrompt="1"/>
          </p:nvPr>
        </p:nvSpPr>
        <p:spPr>
          <a:xfrm>
            <a:off x="1254125" y="2743007"/>
            <a:ext cx="7200000" cy="1123949"/>
          </a:xfrm>
        </p:spPr>
        <p:txBody>
          <a:bodyPr anchor="b" anchorCtr="0">
            <a:noAutofit/>
          </a:bodyPr>
          <a:lstStyle>
            <a:lvl1pPr>
              <a:lnSpc>
                <a:spcPct val="100000"/>
              </a:lnSpc>
              <a:defRPr sz="4000" spc="0" baseline="0">
                <a:solidFill>
                  <a:schemeClr val="bg1"/>
                </a:solidFill>
              </a:defRPr>
            </a:lvl1pPr>
          </a:lstStyle>
          <a:p>
            <a:r>
              <a:rPr lang="en-US" noProof="0" dirty="0"/>
              <a:t>Click to add title</a:t>
            </a:r>
          </a:p>
        </p:txBody>
      </p:sp>
      <p:sp>
        <p:nvSpPr>
          <p:cNvPr id="8" name="Rectangle 106">
            <a:extLst>
              <a:ext uri="{FF2B5EF4-FFF2-40B4-BE49-F238E27FC236}">
                <a16:creationId xmlns:a16="http://schemas.microsoft.com/office/drawing/2014/main" id="{6DB02F12-213B-4BC3-BF01-64E6DEA8948A}"/>
              </a:ext>
            </a:extLst>
          </p:cNvPr>
          <p:cNvSpPr>
            <a:spLocks noChangeArrowheads="1"/>
          </p:cNvSpPr>
          <p:nvPr userDrawn="1"/>
        </p:nvSpPr>
        <p:spPr bwMode="gray">
          <a:xfrm>
            <a:off x="-2463800" y="5123528"/>
            <a:ext cx="2329217" cy="1734472"/>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nl-NL" altLang="en-US" sz="1100" b="1" i="0" u="none" strike="noStrike" kern="1200" cap="none" spc="-10" normalizeH="0" baseline="0" noProof="0" dirty="0">
                <a:ln>
                  <a:noFill/>
                </a:ln>
                <a:solidFill>
                  <a:schemeClr val="tx1"/>
                </a:solidFill>
                <a:effectLst/>
                <a:uLnTx/>
                <a:uFillTx/>
                <a:latin typeface="Open Sans"/>
                <a:ea typeface="+mn-ea"/>
                <a:cs typeface="+mn-cs"/>
              </a:rPr>
              <a:t>Dia opnieuw instellen (reset)</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nl-NL" altLang="en-US" sz="1000" b="0" i="0" u="none" strike="noStrike" kern="1200" cap="none" spc="-10" normalizeH="0" baseline="0" noProof="0" dirty="0">
                <a:ln>
                  <a:noFill/>
                </a:ln>
                <a:solidFill>
                  <a:schemeClr val="tx1"/>
                </a:solidFill>
                <a:effectLst/>
                <a:uLnTx/>
                <a:uFillTx/>
                <a:latin typeface="Open Sans"/>
                <a:ea typeface="+mn-ea"/>
                <a:cs typeface="+mn-cs"/>
              </a:rPr>
              <a:t>Onder de tab ‘Start’ staat linksboven naast de knop nieuwe dia een knop ‘Opnieuw instellen’. Als deze knop wordt ingedrukt stelt de slide alles opnieuw in naar de goede huisstijl (kleuren, lettergroottes, afbeelding plaatsing e.d.)</a:t>
            </a:r>
          </a:p>
        </p:txBody>
      </p:sp>
      <p:pic>
        <p:nvPicPr>
          <p:cNvPr id="10" name="Graphic 9">
            <a:extLst>
              <a:ext uri="{FF2B5EF4-FFF2-40B4-BE49-F238E27FC236}">
                <a16:creationId xmlns:a16="http://schemas.microsoft.com/office/drawing/2014/main" id="{ACB71256-6C89-431F-9EAB-D832AF67EF1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76264" y="6053515"/>
            <a:ext cx="1591200" cy="461517"/>
          </a:xfrm>
          <a:prstGeom prst="rect">
            <a:avLst/>
          </a:prstGeom>
        </p:spPr>
      </p:pic>
      <p:sp>
        <p:nvSpPr>
          <p:cNvPr id="2" name="Slide Number Placeholder 1">
            <a:extLst>
              <a:ext uri="{FF2B5EF4-FFF2-40B4-BE49-F238E27FC236}">
                <a16:creationId xmlns:a16="http://schemas.microsoft.com/office/drawing/2014/main" id="{9E25CC99-32E6-48EF-B160-205D6223D6B2}"/>
              </a:ext>
            </a:extLst>
          </p:cNvPr>
          <p:cNvSpPr>
            <a:spLocks noGrp="1"/>
          </p:cNvSpPr>
          <p:nvPr>
            <p:ph type="sldNum" sz="quarter" idx="10"/>
          </p:nvPr>
        </p:nvSpPr>
        <p:spPr/>
        <p:txBody>
          <a:bodyPr/>
          <a:lstStyle>
            <a:lvl1pPr>
              <a:defRPr>
                <a:solidFill>
                  <a:schemeClr val="bg1"/>
                </a:solidFill>
              </a:defRPr>
            </a:lvl1pPr>
          </a:lstStyle>
          <a:p>
            <a:fld id="{5A195573-6125-40C3-AA0C-3AC6CFB9F86B}" type="slidenum">
              <a:rPr lang="en-US" smtClean="0"/>
              <a:pPr/>
              <a:t>‹#›</a:t>
            </a:fld>
            <a:endParaRPr lang="en-US" dirty="0"/>
          </a:p>
        </p:txBody>
      </p:sp>
    </p:spTree>
    <p:extLst>
      <p:ext uri="{BB962C8B-B14F-4D97-AF65-F5344CB8AC3E}">
        <p14:creationId xmlns:p14="http://schemas.microsoft.com/office/powerpoint/2010/main" val="2568142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oofdstuk dia zonder achtergrondafbeelding">
    <p:bg>
      <p:bgPr>
        <a:solidFill>
          <a:srgbClr val="C2E4FF"/>
        </a:solidFill>
        <a:effectLst/>
      </p:bgPr>
    </p:bg>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C6A9B036-C851-464B-A4B4-FD651AEC886D}"/>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9" name="Graphic 8">
            <a:extLst>
              <a:ext uri="{FF2B5EF4-FFF2-40B4-BE49-F238E27FC236}">
                <a16:creationId xmlns:a16="http://schemas.microsoft.com/office/drawing/2014/main" id="{B131DF28-C529-4C87-8162-61740F882F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1254125" y="2743007"/>
            <a:ext cx="7200000" cy="1123949"/>
          </a:xfrm>
        </p:spPr>
        <p:txBody>
          <a:bodyPr anchor="b" anchorCtr="0">
            <a:noAutofit/>
          </a:bodyPr>
          <a:lstStyle>
            <a:lvl1pPr>
              <a:lnSpc>
                <a:spcPct val="100000"/>
              </a:lnSpc>
              <a:defRPr sz="4000" spc="0" baseline="0">
                <a:solidFill>
                  <a:schemeClr val="tx2"/>
                </a:solidFill>
              </a:defRPr>
            </a:lvl1pPr>
          </a:lstStyle>
          <a:p>
            <a:r>
              <a:rPr lang="en-US" noProof="0" dirty="0"/>
              <a:t>Click to add title</a:t>
            </a:r>
          </a:p>
        </p:txBody>
      </p:sp>
      <p:sp>
        <p:nvSpPr>
          <p:cNvPr id="5" name="Rectangle 106">
            <a:extLst>
              <a:ext uri="{FF2B5EF4-FFF2-40B4-BE49-F238E27FC236}">
                <a16:creationId xmlns:a16="http://schemas.microsoft.com/office/drawing/2014/main" id="{1FBA4FA0-818B-428B-91E4-7AAC8597B54C}"/>
              </a:ext>
            </a:extLst>
          </p:cNvPr>
          <p:cNvSpPr>
            <a:spLocks noChangeArrowheads="1"/>
          </p:cNvSpPr>
          <p:nvPr userDrawn="1"/>
        </p:nvSpPr>
        <p:spPr bwMode="gray">
          <a:xfrm>
            <a:off x="-2463800" y="5123528"/>
            <a:ext cx="2329217" cy="1734472"/>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nl-NL" altLang="en-US" sz="1100" b="1" i="0" u="none" strike="noStrike" kern="1200" cap="none" spc="-10" normalizeH="0" baseline="0" noProof="0" dirty="0">
                <a:ln>
                  <a:noFill/>
                </a:ln>
                <a:solidFill>
                  <a:schemeClr val="tx1"/>
                </a:solidFill>
                <a:effectLst/>
                <a:uLnTx/>
                <a:uFillTx/>
                <a:latin typeface="Open Sans"/>
                <a:ea typeface="+mn-ea"/>
                <a:cs typeface="+mn-cs"/>
              </a:rPr>
              <a:t>Dia opnieuw instellen (reset)</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nl-NL" altLang="en-US" sz="1000" b="0" i="0" u="none" strike="noStrike" kern="1200" cap="none" spc="-10" normalizeH="0" baseline="0" noProof="0" dirty="0">
                <a:ln>
                  <a:noFill/>
                </a:ln>
                <a:solidFill>
                  <a:schemeClr val="tx1"/>
                </a:solidFill>
                <a:effectLst/>
                <a:uLnTx/>
                <a:uFillTx/>
                <a:latin typeface="Open Sans"/>
                <a:ea typeface="+mn-ea"/>
                <a:cs typeface="+mn-cs"/>
              </a:rPr>
              <a:t>Onder de tab ‘Start’ staat linksboven naast de knop nieuwe dia een knop ‘Opnieuw instellen’. Als deze knop wordt ingedrukt stelt de slide alles opnieuw in naar de goede huisstijl (kleuren, lettergroottes, afbeelding plaatsing e.d.)</a:t>
            </a:r>
          </a:p>
        </p:txBody>
      </p:sp>
      <p:pic>
        <p:nvPicPr>
          <p:cNvPr id="7" name="Graphic 6">
            <a:extLst>
              <a:ext uri="{FF2B5EF4-FFF2-40B4-BE49-F238E27FC236}">
                <a16:creationId xmlns:a16="http://schemas.microsoft.com/office/drawing/2014/main" id="{0FD8FFBA-5B97-4FC1-A177-F0E7FE4B0B1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76264" y="6053515"/>
            <a:ext cx="1591200" cy="461517"/>
          </a:xfrm>
          <a:prstGeom prst="rect">
            <a:avLst/>
          </a:prstGeom>
        </p:spPr>
      </p:pic>
      <p:sp>
        <p:nvSpPr>
          <p:cNvPr id="3" name="Slide Number Placeholder 2">
            <a:extLst>
              <a:ext uri="{FF2B5EF4-FFF2-40B4-BE49-F238E27FC236}">
                <a16:creationId xmlns:a16="http://schemas.microsoft.com/office/drawing/2014/main" id="{1E5A7128-E378-46DC-A7CA-6B5E436C53B1}"/>
              </a:ext>
            </a:extLst>
          </p:cNvPr>
          <p:cNvSpPr>
            <a:spLocks noGrp="1"/>
          </p:cNvSpPr>
          <p:nvPr>
            <p:ph type="sldNum" sz="quarter" idx="10"/>
          </p:nvPr>
        </p:nvSpPr>
        <p:spPr/>
        <p:txBody>
          <a:bodyPr/>
          <a:lstStyle/>
          <a:p>
            <a:fld id="{5A195573-6125-40C3-AA0C-3AC6CFB9F86B}" type="slidenum">
              <a:rPr lang="en-US" smtClean="0"/>
              <a:pPr/>
              <a:t>‹#›</a:t>
            </a:fld>
            <a:endParaRPr lang="en-US" dirty="0"/>
          </a:p>
        </p:txBody>
      </p:sp>
    </p:spTree>
    <p:extLst>
      <p:ext uri="{BB962C8B-B14F-4D97-AF65-F5344CB8AC3E}">
        <p14:creationId xmlns:p14="http://schemas.microsoft.com/office/powerpoint/2010/main" val="409076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2 regelige titel) met subtitel">
    <p:bg>
      <p:bgPr>
        <a:solidFill>
          <a:schemeClr val="bg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F053FC1F-0C87-464E-9626-4AA4ADFCB446}"/>
              </a:ext>
            </a:extLst>
          </p:cNvPr>
          <p:cNvSpPr>
            <a:spLocks noGrp="1"/>
          </p:cNvSpPr>
          <p:nvPr>
            <p:ph type="pic" sz="quarter" idx="12" hasCustomPrompt="1"/>
          </p:nvPr>
        </p:nvSpPr>
        <p:spPr>
          <a:xfrm>
            <a:off x="614838" y="0"/>
            <a:ext cx="11577160" cy="4144674"/>
          </a:xfrm>
          <a:custGeom>
            <a:avLst/>
            <a:gdLst>
              <a:gd name="connsiteX0" fmla="*/ 0 w 11577160"/>
              <a:gd name="connsiteY0" fmla="*/ 0 h 4144674"/>
              <a:gd name="connsiteX1" fmla="*/ 11577160 w 11577160"/>
              <a:gd name="connsiteY1" fmla="*/ 0 h 4144674"/>
              <a:gd name="connsiteX2" fmla="*/ 11577160 w 11577160"/>
              <a:gd name="connsiteY2" fmla="*/ 3713070 h 4144674"/>
              <a:gd name="connsiteX3" fmla="*/ 4823817 w 11577160"/>
              <a:gd name="connsiteY3" fmla="*/ 3713070 h 4144674"/>
              <a:gd name="connsiteX4" fmla="*/ 4392212 w 11577160"/>
              <a:gd name="connsiteY4" fmla="*/ 4144674 h 4144674"/>
              <a:gd name="connsiteX5" fmla="*/ 609325 w 11577160"/>
              <a:gd name="connsiteY5" fmla="*/ 4144674 h 4144674"/>
              <a:gd name="connsiteX6" fmla="*/ 0 w 11577160"/>
              <a:gd name="connsiteY6" fmla="*/ 3535350 h 414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7160" h="4144674">
                <a:moveTo>
                  <a:pt x="0" y="0"/>
                </a:moveTo>
                <a:lnTo>
                  <a:pt x="11577160" y="0"/>
                </a:lnTo>
                <a:lnTo>
                  <a:pt x="11577160" y="3713070"/>
                </a:lnTo>
                <a:lnTo>
                  <a:pt x="4823817" y="3713070"/>
                </a:lnTo>
                <a:cubicBezTo>
                  <a:pt x="4585165" y="3713070"/>
                  <a:pt x="4392212" y="3906022"/>
                  <a:pt x="4392212" y="4144674"/>
                </a:cubicBezTo>
                <a:lnTo>
                  <a:pt x="609325" y="4144674"/>
                </a:lnTo>
                <a:cubicBezTo>
                  <a:pt x="272927" y="4144674"/>
                  <a:pt x="0" y="3871747"/>
                  <a:pt x="0" y="3535350"/>
                </a:cubicBez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5419726" y="3979594"/>
            <a:ext cx="6153150" cy="1123949"/>
          </a:xfrm>
        </p:spPr>
        <p:txBody>
          <a:bodyPr anchor="b" anchorCtr="0">
            <a:noAutofit/>
          </a:bodyPr>
          <a:lstStyle>
            <a:lvl1pPr>
              <a:lnSpc>
                <a:spcPct val="80000"/>
              </a:lnSpc>
              <a:defRPr sz="4000" spc="-60" baseline="0">
                <a:solidFill>
                  <a:schemeClr val="tx2"/>
                </a:solidFill>
              </a:defRPr>
            </a:lvl1pPr>
          </a:lstStyle>
          <a:p>
            <a:r>
              <a:rPr lang="en-US" noProof="0" dirty="0"/>
              <a:t>Click to add title</a:t>
            </a:r>
          </a:p>
        </p:txBody>
      </p:sp>
      <p:sp>
        <p:nvSpPr>
          <p:cNvPr id="11" name="Text Placeholder 10">
            <a:extLst>
              <a:ext uri="{FF2B5EF4-FFF2-40B4-BE49-F238E27FC236}">
                <a16:creationId xmlns:a16="http://schemas.microsoft.com/office/drawing/2014/main" id="{35139539-07AB-43B9-A8D2-9D0467DC1742}"/>
              </a:ext>
            </a:extLst>
          </p:cNvPr>
          <p:cNvSpPr>
            <a:spLocks noGrp="1"/>
          </p:cNvSpPr>
          <p:nvPr>
            <p:ph type="body" sz="quarter" idx="11" hasCustomPrompt="1"/>
          </p:nvPr>
        </p:nvSpPr>
        <p:spPr>
          <a:xfrm>
            <a:off x="5419724" y="6167573"/>
            <a:ext cx="6153150" cy="232858"/>
          </a:xfrm>
        </p:spPr>
        <p:txBody>
          <a:bodyPr>
            <a:noAutofit/>
          </a:bodyPr>
          <a:lstStyle>
            <a:lvl1pPr>
              <a:defRPr sz="1800"/>
            </a:lvl1pPr>
          </a:lstStyle>
          <a:p>
            <a:pPr lvl="0"/>
            <a:r>
              <a:rPr lang="en-US" noProof="0" dirty="0"/>
              <a:t>Click to add department and date</a:t>
            </a:r>
          </a:p>
        </p:txBody>
      </p:sp>
      <p:pic>
        <p:nvPicPr>
          <p:cNvPr id="12" name="Graphic 11">
            <a:extLst>
              <a:ext uri="{FF2B5EF4-FFF2-40B4-BE49-F238E27FC236}">
                <a16:creationId xmlns:a16="http://schemas.microsoft.com/office/drawing/2014/main" id="{F6B3EFED-AED5-4854-B07E-38F0967424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9119" y="5878102"/>
            <a:ext cx="2419349" cy="701717"/>
          </a:xfrm>
          <a:prstGeom prst="rect">
            <a:avLst/>
          </a:prstGeom>
        </p:spPr>
      </p:pic>
      <p:cxnSp>
        <p:nvCxnSpPr>
          <p:cNvPr id="15" name="Straight Connector 14">
            <a:extLst>
              <a:ext uri="{FF2B5EF4-FFF2-40B4-BE49-F238E27FC236}">
                <a16:creationId xmlns:a16="http://schemas.microsoft.com/office/drawing/2014/main" id="{B6061A2D-2FC7-49E9-9022-09838866AA7E}"/>
              </a:ext>
            </a:extLst>
          </p:cNvPr>
          <p:cNvCxnSpPr>
            <a:cxnSpLocks/>
          </p:cNvCxnSpPr>
          <p:nvPr userDrawn="1"/>
        </p:nvCxnSpPr>
        <p:spPr>
          <a:xfrm>
            <a:off x="5453062" y="5247914"/>
            <a:ext cx="1104901" cy="0"/>
          </a:xfrm>
          <a:prstGeom prst="line">
            <a:avLst/>
          </a:prstGeom>
          <a:ln w="508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 Placeholder 25">
            <a:extLst>
              <a:ext uri="{FF2B5EF4-FFF2-40B4-BE49-F238E27FC236}">
                <a16:creationId xmlns:a16="http://schemas.microsoft.com/office/drawing/2014/main" id="{BBE7FF0D-A11C-478D-82C1-4EAA76F26FEC}"/>
              </a:ext>
            </a:extLst>
          </p:cNvPr>
          <p:cNvSpPr>
            <a:spLocks noGrp="1"/>
          </p:cNvSpPr>
          <p:nvPr>
            <p:ph type="body" sz="quarter" idx="13" hasCustomPrompt="1"/>
          </p:nvPr>
        </p:nvSpPr>
        <p:spPr>
          <a:xfrm>
            <a:off x="5419726" y="5472971"/>
            <a:ext cx="6152400" cy="590400"/>
          </a:xfrm>
        </p:spPr>
        <p:txBody>
          <a:bodyPr/>
          <a:lstStyle>
            <a:lvl1pPr>
              <a:lnSpc>
                <a:spcPct val="80000"/>
              </a:lnSpc>
              <a:defRPr sz="4000" spc="-60" baseline="0">
                <a:solidFill>
                  <a:schemeClr val="bg2"/>
                </a:solidFill>
              </a:defRPr>
            </a:lvl1pPr>
          </a:lstStyle>
          <a:p>
            <a:pPr lvl="0"/>
            <a:r>
              <a:rPr lang="en-US" noProof="0" dirty="0"/>
              <a:t>Click to add subtitle</a:t>
            </a:r>
          </a:p>
        </p:txBody>
      </p:sp>
      <p:sp>
        <p:nvSpPr>
          <p:cNvPr id="28" name="Rectangle 106">
            <a:extLst>
              <a:ext uri="{FF2B5EF4-FFF2-40B4-BE49-F238E27FC236}">
                <a16:creationId xmlns:a16="http://schemas.microsoft.com/office/drawing/2014/main" id="{E607FD01-CA94-4A67-A95F-2021BDC6C25C}"/>
              </a:ext>
            </a:extLst>
          </p:cNvPr>
          <p:cNvSpPr>
            <a:spLocks noChangeArrowheads="1"/>
          </p:cNvSpPr>
          <p:nvPr userDrawn="1"/>
        </p:nvSpPr>
        <p:spPr bwMode="gray">
          <a:xfrm>
            <a:off x="-2463800" y="0"/>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‘Insert’ and the image will be placed</a:t>
            </a:r>
          </a:p>
        </p:txBody>
      </p:sp>
      <p:sp>
        <p:nvSpPr>
          <p:cNvPr id="29" name="Rectangle 106">
            <a:extLst>
              <a:ext uri="{FF2B5EF4-FFF2-40B4-BE49-F238E27FC236}">
                <a16:creationId xmlns:a16="http://schemas.microsoft.com/office/drawing/2014/main" id="{AE274554-07CC-4734-B686-7CEFD18ED091}"/>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grpSp>
        <p:nvGrpSpPr>
          <p:cNvPr id="30" name="Group 29">
            <a:extLst>
              <a:ext uri="{FF2B5EF4-FFF2-40B4-BE49-F238E27FC236}">
                <a16:creationId xmlns:a16="http://schemas.microsoft.com/office/drawing/2014/main" id="{B9F231B0-0997-4009-B673-F3D8B1264B46}"/>
              </a:ext>
            </a:extLst>
          </p:cNvPr>
          <p:cNvGrpSpPr/>
          <p:nvPr userDrawn="1"/>
        </p:nvGrpSpPr>
        <p:grpSpPr>
          <a:xfrm>
            <a:off x="12326583" y="1"/>
            <a:ext cx="2329217" cy="5577839"/>
            <a:chOff x="12326583" y="1"/>
            <a:chExt cx="2329217" cy="5577839"/>
          </a:xfrm>
        </p:grpSpPr>
        <p:sp>
          <p:nvSpPr>
            <p:cNvPr id="32" name="Rectangle 106">
              <a:extLst>
                <a:ext uri="{FF2B5EF4-FFF2-40B4-BE49-F238E27FC236}">
                  <a16:creationId xmlns:a16="http://schemas.microsoft.com/office/drawing/2014/main" id="{4DC83239-28D6-4863-B0A3-C7D05549B583}"/>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33" name="Groep 75">
              <a:extLst>
                <a:ext uri="{FF2B5EF4-FFF2-40B4-BE49-F238E27FC236}">
                  <a16:creationId xmlns:a16="http://schemas.microsoft.com/office/drawing/2014/main" id="{FFB172C3-D9F1-412D-92B1-9EA78DF200F2}"/>
                </a:ext>
              </a:extLst>
            </p:cNvPr>
            <p:cNvGrpSpPr>
              <a:grpSpLocks noChangeAspect="1"/>
            </p:cNvGrpSpPr>
            <p:nvPr userDrawn="1"/>
          </p:nvGrpSpPr>
          <p:grpSpPr>
            <a:xfrm>
              <a:off x="12616299" y="4610804"/>
              <a:ext cx="1766851" cy="793244"/>
              <a:chOff x="2766083" y="6357983"/>
              <a:chExt cx="1485890" cy="667104"/>
            </a:xfrm>
          </p:grpSpPr>
          <p:pic>
            <p:nvPicPr>
              <p:cNvPr id="54" name="Picture 15">
                <a:extLst>
                  <a:ext uri="{FF2B5EF4-FFF2-40B4-BE49-F238E27FC236}">
                    <a16:creationId xmlns:a16="http://schemas.microsoft.com/office/drawing/2014/main" id="{B6A47874-FF25-491D-920B-8CD7D9C1B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5" name="Picture 18">
                <a:extLst>
                  <a:ext uri="{FF2B5EF4-FFF2-40B4-BE49-F238E27FC236}">
                    <a16:creationId xmlns:a16="http://schemas.microsoft.com/office/drawing/2014/main" id="{3A3C37DF-1E39-4C36-80F6-F4CB08D1C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6" name="Picture 19">
                <a:extLst>
                  <a:ext uri="{FF2B5EF4-FFF2-40B4-BE49-F238E27FC236}">
                    <a16:creationId xmlns:a16="http://schemas.microsoft.com/office/drawing/2014/main" id="{C4687FD2-CBA1-4019-A39F-C87B0A6CEA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7" name="Straight Arrow Connector 23">
                <a:extLst>
                  <a:ext uri="{FF2B5EF4-FFF2-40B4-BE49-F238E27FC236}">
                    <a16:creationId xmlns:a16="http://schemas.microsoft.com/office/drawing/2014/main" id="{F0BF0071-31FA-484A-930F-AD2AB2CB540F}"/>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24">
                <a:extLst>
                  <a:ext uri="{FF2B5EF4-FFF2-40B4-BE49-F238E27FC236}">
                    <a16:creationId xmlns:a16="http://schemas.microsoft.com/office/drawing/2014/main" id="{F4AAF602-49A4-4EFD-A716-B981B2F6EBF6}"/>
                  </a:ext>
                </a:extLst>
              </p:cNvPr>
              <p:cNvCxnSpPr>
                <a:cxnSpLocks/>
                <a:stCxn id="54" idx="0"/>
                <a:endCxn id="54"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26">
                <a:extLst>
                  <a:ext uri="{FF2B5EF4-FFF2-40B4-BE49-F238E27FC236}">
                    <a16:creationId xmlns:a16="http://schemas.microsoft.com/office/drawing/2014/main" id="{8A790966-5AC8-4978-BE15-E3FAFD4F7C4E}"/>
                  </a:ext>
                </a:extLst>
              </p:cNvPr>
              <p:cNvCxnSpPr>
                <a:cxnSpLocks/>
                <a:stCxn id="54" idx="3"/>
                <a:endCxn id="54"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27">
                <a:extLst>
                  <a:ext uri="{FF2B5EF4-FFF2-40B4-BE49-F238E27FC236}">
                    <a16:creationId xmlns:a16="http://schemas.microsoft.com/office/drawing/2014/main" id="{E1990CA2-0D8A-4C48-9DB5-F6331251DB4C}"/>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val 28">
                <a:extLst>
                  <a:ext uri="{FF2B5EF4-FFF2-40B4-BE49-F238E27FC236}">
                    <a16:creationId xmlns:a16="http://schemas.microsoft.com/office/drawing/2014/main" id="{5A561EAC-EAC5-4B8D-BF2B-86E0AF138591}"/>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34" name="Afbeelding 77">
              <a:extLst>
                <a:ext uri="{FF2B5EF4-FFF2-40B4-BE49-F238E27FC236}">
                  <a16:creationId xmlns:a16="http://schemas.microsoft.com/office/drawing/2014/main" id="{AF0278BE-D908-439F-9C41-0D203041D69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35" name="Group 34">
              <a:extLst>
                <a:ext uri="{FF2B5EF4-FFF2-40B4-BE49-F238E27FC236}">
                  <a16:creationId xmlns:a16="http://schemas.microsoft.com/office/drawing/2014/main" id="{DA78ACF5-DF81-48C1-8D4A-018A2C51EF5F}"/>
                </a:ext>
              </a:extLst>
            </p:cNvPr>
            <p:cNvGrpSpPr>
              <a:grpSpLocks noChangeAspect="1"/>
            </p:cNvGrpSpPr>
            <p:nvPr userDrawn="1"/>
          </p:nvGrpSpPr>
          <p:grpSpPr>
            <a:xfrm>
              <a:off x="12610022" y="1108316"/>
              <a:ext cx="339817" cy="579600"/>
              <a:chOff x="13120767" y="944180"/>
              <a:chExt cx="338852" cy="577954"/>
            </a:xfrm>
          </p:grpSpPr>
          <p:pic>
            <p:nvPicPr>
              <p:cNvPr id="36" name="Picture 35">
                <a:extLst>
                  <a:ext uri="{FF2B5EF4-FFF2-40B4-BE49-F238E27FC236}">
                    <a16:creationId xmlns:a16="http://schemas.microsoft.com/office/drawing/2014/main" id="{05F851DB-B145-4487-8131-4548DCA45267}"/>
                  </a:ext>
                </a:extLst>
              </p:cNvPr>
              <p:cNvPicPr>
                <a:picLocks noChangeAspect="1"/>
              </p:cNvPicPr>
              <p:nvPr userDrawn="1"/>
            </p:nvPicPr>
            <p:blipFill rotWithShape="1">
              <a:blip r:embed="rId8"/>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37" name="Rectangle 21">
                <a:extLst>
                  <a:ext uri="{FF2B5EF4-FFF2-40B4-BE49-F238E27FC236}">
                    <a16:creationId xmlns:a16="http://schemas.microsoft.com/office/drawing/2014/main" id="{046613CB-16AD-4E66-A2C1-848199A9DCA8}"/>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spTree>
    <p:extLst>
      <p:ext uri="{BB962C8B-B14F-4D97-AF65-F5344CB8AC3E}">
        <p14:creationId xmlns:p14="http://schemas.microsoft.com/office/powerpoint/2010/main" val="111902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oud me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4" name="Table Placeholder 3">
            <a:extLst>
              <a:ext uri="{FF2B5EF4-FFF2-40B4-BE49-F238E27FC236}">
                <a16:creationId xmlns:a16="http://schemas.microsoft.com/office/drawing/2014/main" id="{94B40A4D-040D-412B-B077-4F963A67665D}"/>
              </a:ext>
            </a:extLst>
          </p:cNvPr>
          <p:cNvSpPr>
            <a:spLocks noGrp="1"/>
          </p:cNvSpPr>
          <p:nvPr>
            <p:ph type="tbl" sz="quarter" idx="12" hasCustomPrompt="1"/>
          </p:nvPr>
        </p:nvSpPr>
        <p:spPr>
          <a:xfrm>
            <a:off x="6264275" y="1476375"/>
            <a:ext cx="5330825"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table</a:t>
            </a:r>
          </a:p>
        </p:txBody>
      </p:sp>
      <p:sp>
        <p:nvSpPr>
          <p:cNvPr id="11" name="Text Placeholder 12">
            <a:extLst>
              <a:ext uri="{FF2B5EF4-FFF2-40B4-BE49-F238E27FC236}">
                <a16:creationId xmlns:a16="http://schemas.microsoft.com/office/drawing/2014/main" id="{F028C813-AC7A-4357-A8D4-1D61F095489D}"/>
              </a:ext>
            </a:extLst>
          </p:cNvPr>
          <p:cNvSpPr>
            <a:spLocks noGrp="1"/>
          </p:cNvSpPr>
          <p:nvPr>
            <p:ph type="body" sz="quarter" idx="10" hasCustomPrompt="1"/>
          </p:nvPr>
        </p:nvSpPr>
        <p:spPr>
          <a:xfrm>
            <a:off x="619125" y="1476375"/>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3" name="Slide Number Placeholder 2">
            <a:extLst>
              <a:ext uri="{FF2B5EF4-FFF2-40B4-BE49-F238E27FC236}">
                <a16:creationId xmlns:a16="http://schemas.microsoft.com/office/drawing/2014/main" id="{DF3716CF-D9F7-4E85-A572-A8A5E9841A07}"/>
              </a:ext>
            </a:extLst>
          </p:cNvPr>
          <p:cNvSpPr>
            <a:spLocks noGrp="1"/>
          </p:cNvSpPr>
          <p:nvPr>
            <p:ph type="sldNum" sz="quarter" idx="13"/>
          </p:nvPr>
        </p:nvSpPr>
        <p:spPr/>
        <p:txBody>
          <a:bodyPr/>
          <a:lstStyle/>
          <a:p>
            <a:fld id="{5A195573-6125-40C3-AA0C-3AC6CFB9F86B}" type="slidenum">
              <a:rPr lang="en-US" smtClean="0"/>
              <a:pPr/>
              <a:t>‹#›</a:t>
            </a:fld>
            <a:endParaRPr lang="en-US" dirty="0"/>
          </a:p>
        </p:txBody>
      </p:sp>
      <p:sp>
        <p:nvSpPr>
          <p:cNvPr id="20" name="Rectangle 106">
            <a:extLst>
              <a:ext uri="{FF2B5EF4-FFF2-40B4-BE49-F238E27FC236}">
                <a16:creationId xmlns:a16="http://schemas.microsoft.com/office/drawing/2014/main" id="{9C24C4B8-89EA-4863-B602-CE5B7372D584}"/>
              </a:ext>
            </a:extLst>
          </p:cNvPr>
          <p:cNvSpPr>
            <a:spLocks noChangeArrowheads="1"/>
          </p:cNvSpPr>
          <p:nvPr userDrawn="1"/>
        </p:nvSpPr>
        <p:spPr bwMode="gray">
          <a:xfrm>
            <a:off x="12326583" y="0"/>
            <a:ext cx="2329217" cy="240388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rgbClr val="004285"/>
                </a:solidFill>
                <a:effectLst/>
                <a:uLnTx/>
                <a:uFillTx/>
                <a:latin typeface="Open Sans"/>
                <a:ea typeface="+mn-ea"/>
                <a:cs typeface="+mn-cs"/>
              </a:rPr>
              <a:t>Add a table</a:t>
            </a:r>
            <a:endParaRPr kumimoji="0" lang="en-US" altLang="en-US" sz="1000" b="0" i="0" u="none" strike="noStrike" kern="1200" cap="none" spc="-10" normalizeH="0" baseline="0" noProof="0" dirty="0">
              <a:ln>
                <a:noFill/>
              </a:ln>
              <a:solidFill>
                <a:srgbClr val="004285"/>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on the icon in the middle of the table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Choose how many columns and rows the table you want to insert should have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‘OK’ and the table will be inserted which can be filled</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Then select all the text in the table, adjust the font size to 14pt and color the black text to dark blue</a:t>
            </a:r>
          </a:p>
        </p:txBody>
      </p:sp>
      <p:grpSp>
        <p:nvGrpSpPr>
          <p:cNvPr id="21" name="Group 20">
            <a:extLst>
              <a:ext uri="{FF2B5EF4-FFF2-40B4-BE49-F238E27FC236}">
                <a16:creationId xmlns:a16="http://schemas.microsoft.com/office/drawing/2014/main" id="{0E4F7BE6-4C36-40A7-AA53-E8233219AA44}"/>
              </a:ext>
            </a:extLst>
          </p:cNvPr>
          <p:cNvGrpSpPr/>
          <p:nvPr userDrawn="1"/>
        </p:nvGrpSpPr>
        <p:grpSpPr>
          <a:xfrm>
            <a:off x="-2463800" y="0"/>
            <a:ext cx="2329217" cy="3010976"/>
            <a:chOff x="-2463800" y="0"/>
            <a:chExt cx="2329217" cy="3010976"/>
          </a:xfrm>
        </p:grpSpPr>
        <p:sp>
          <p:nvSpPr>
            <p:cNvPr id="22" name="Rectangle 106">
              <a:extLst>
                <a:ext uri="{FF2B5EF4-FFF2-40B4-BE49-F238E27FC236}">
                  <a16:creationId xmlns:a16="http://schemas.microsoft.com/office/drawing/2014/main" id="{382F3E05-ECEE-4DDE-AEB7-7720D044CC93}"/>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23" name="Group 22">
              <a:extLst>
                <a:ext uri="{FF2B5EF4-FFF2-40B4-BE49-F238E27FC236}">
                  <a16:creationId xmlns:a16="http://schemas.microsoft.com/office/drawing/2014/main" id="{2EF23516-2677-4366-A601-E21D2B8F6437}"/>
                </a:ext>
              </a:extLst>
            </p:cNvPr>
            <p:cNvGrpSpPr/>
            <p:nvPr userDrawn="1"/>
          </p:nvGrpSpPr>
          <p:grpSpPr>
            <a:xfrm>
              <a:off x="-2318863" y="1175951"/>
              <a:ext cx="1847751" cy="535742"/>
              <a:chOff x="-2108199" y="2679700"/>
              <a:chExt cx="2091530" cy="606424"/>
            </a:xfrm>
          </p:grpSpPr>
          <p:grpSp>
            <p:nvGrpSpPr>
              <p:cNvPr id="24" name="Group 23">
                <a:extLst>
                  <a:ext uri="{FF2B5EF4-FFF2-40B4-BE49-F238E27FC236}">
                    <a16:creationId xmlns:a16="http://schemas.microsoft.com/office/drawing/2014/main" id="{F08E645D-42C3-4826-9EC7-D9B1A193918C}"/>
                  </a:ext>
                </a:extLst>
              </p:cNvPr>
              <p:cNvGrpSpPr/>
              <p:nvPr userDrawn="1"/>
            </p:nvGrpSpPr>
            <p:grpSpPr>
              <a:xfrm>
                <a:off x="-2108199" y="2679700"/>
                <a:ext cx="2091530" cy="606424"/>
                <a:chOff x="-2108199" y="2679700"/>
                <a:chExt cx="2091530" cy="606424"/>
              </a:xfrm>
            </p:grpSpPr>
            <p:pic>
              <p:nvPicPr>
                <p:cNvPr id="26" name="Picture 25">
                  <a:extLst>
                    <a:ext uri="{FF2B5EF4-FFF2-40B4-BE49-F238E27FC236}">
                      <a16:creationId xmlns:a16="http://schemas.microsoft.com/office/drawing/2014/main" id="{FD57E7FC-9120-4638-8018-871BCD39AD13}"/>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7" name="Rectangle 21">
                  <a:extLst>
                    <a:ext uri="{FF2B5EF4-FFF2-40B4-BE49-F238E27FC236}">
                      <a16:creationId xmlns:a16="http://schemas.microsoft.com/office/drawing/2014/main" id="{6AC6B26A-57B6-403F-8D3B-55E148C9E21C}"/>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5" name="Graphic 19" descr="Close with solid fill">
                <a:extLst>
                  <a:ext uri="{FF2B5EF4-FFF2-40B4-BE49-F238E27FC236}">
                    <a16:creationId xmlns:a16="http://schemas.microsoft.com/office/drawing/2014/main" id="{A597C326-3A09-4DBB-8F5C-2C8EE77E339B}"/>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
        <p:nvSpPr>
          <p:cNvPr id="14" name="Rectangle 106">
            <a:extLst>
              <a:ext uri="{FF2B5EF4-FFF2-40B4-BE49-F238E27FC236}">
                <a16:creationId xmlns:a16="http://schemas.microsoft.com/office/drawing/2014/main" id="{0AAD801C-2FBF-46C5-8AAF-4EDEF84988CF}"/>
              </a:ext>
            </a:extLst>
          </p:cNvPr>
          <p:cNvSpPr>
            <a:spLocks noChangeArrowheads="1"/>
          </p:cNvSpPr>
          <p:nvPr userDrawn="1"/>
        </p:nvSpPr>
        <p:spPr bwMode="gray">
          <a:xfrm>
            <a:off x="12326583" y="2650260"/>
            <a:ext cx="2329217" cy="166522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vertical lines to a table</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Insert a table. The table is inserted without vertical lines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To add the vertical lines; Click in the 'Table Style Options' menu, choose the 'Banded Columns' function and the vertical lines will appear</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p:txBody>
      </p:sp>
    </p:spTree>
    <p:extLst>
      <p:ext uri="{BB962C8B-B14F-4D97-AF65-F5344CB8AC3E}">
        <p14:creationId xmlns:p14="http://schemas.microsoft.com/office/powerpoint/2010/main" val="2308845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el paginagroo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4" name="Table Placeholder 3">
            <a:extLst>
              <a:ext uri="{FF2B5EF4-FFF2-40B4-BE49-F238E27FC236}">
                <a16:creationId xmlns:a16="http://schemas.microsoft.com/office/drawing/2014/main" id="{94B40A4D-040D-412B-B077-4F963A67665D}"/>
              </a:ext>
            </a:extLst>
          </p:cNvPr>
          <p:cNvSpPr>
            <a:spLocks noGrp="1"/>
          </p:cNvSpPr>
          <p:nvPr>
            <p:ph type="tbl" sz="quarter" idx="12" hasCustomPrompt="1"/>
          </p:nvPr>
        </p:nvSpPr>
        <p:spPr>
          <a:xfrm>
            <a:off x="619125" y="1476375"/>
            <a:ext cx="10975975"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table</a:t>
            </a:r>
          </a:p>
        </p:txBody>
      </p:sp>
      <p:sp>
        <p:nvSpPr>
          <p:cNvPr id="3" name="Slide Number Placeholder 2">
            <a:extLst>
              <a:ext uri="{FF2B5EF4-FFF2-40B4-BE49-F238E27FC236}">
                <a16:creationId xmlns:a16="http://schemas.microsoft.com/office/drawing/2014/main" id="{E1B7A5D4-DEE1-41E7-A578-DE688BC982F1}"/>
              </a:ext>
            </a:extLst>
          </p:cNvPr>
          <p:cNvSpPr>
            <a:spLocks noGrp="1"/>
          </p:cNvSpPr>
          <p:nvPr>
            <p:ph type="sldNum" sz="quarter" idx="13"/>
          </p:nvPr>
        </p:nvSpPr>
        <p:spPr/>
        <p:txBody>
          <a:bodyPr/>
          <a:lstStyle/>
          <a:p>
            <a:fld id="{5A195573-6125-40C3-AA0C-3AC6CFB9F86B}" type="slidenum">
              <a:rPr lang="en-US" smtClean="0"/>
              <a:pPr/>
              <a:t>‹#›</a:t>
            </a:fld>
            <a:endParaRPr lang="en-US" dirty="0"/>
          </a:p>
        </p:txBody>
      </p:sp>
      <p:sp>
        <p:nvSpPr>
          <p:cNvPr id="6" name="Rectangle 106">
            <a:extLst>
              <a:ext uri="{FF2B5EF4-FFF2-40B4-BE49-F238E27FC236}">
                <a16:creationId xmlns:a16="http://schemas.microsoft.com/office/drawing/2014/main" id="{6A62AD01-4E37-4D91-851E-18F47C781621}"/>
              </a:ext>
            </a:extLst>
          </p:cNvPr>
          <p:cNvSpPr>
            <a:spLocks noChangeArrowheads="1"/>
          </p:cNvSpPr>
          <p:nvPr userDrawn="1"/>
        </p:nvSpPr>
        <p:spPr bwMode="gray">
          <a:xfrm>
            <a:off x="12326583" y="0"/>
            <a:ext cx="2329217" cy="2403886"/>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rgbClr val="004285"/>
                </a:solidFill>
                <a:effectLst/>
                <a:uLnTx/>
                <a:uFillTx/>
                <a:latin typeface="Open Sans"/>
                <a:ea typeface="+mn-ea"/>
                <a:cs typeface="+mn-cs"/>
              </a:rPr>
              <a:t>Add a table</a:t>
            </a:r>
            <a:endParaRPr kumimoji="0" lang="en-US" altLang="en-US" sz="1000" b="0" i="0" u="none" strike="noStrike" kern="1200" cap="none" spc="-10" normalizeH="0" baseline="0" noProof="0" dirty="0">
              <a:ln>
                <a:noFill/>
              </a:ln>
              <a:solidFill>
                <a:srgbClr val="004285"/>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on the icon in the middle of the table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Choose how many columns and rows the table you want to insert should have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Click ‘OK’ and the table will be inserted which can be filled</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rgbClr val="004285"/>
                </a:solidFill>
                <a:effectLst/>
                <a:uLnTx/>
                <a:uFillTx/>
                <a:latin typeface="Open Sans"/>
                <a:ea typeface="+mn-ea"/>
                <a:cs typeface="+mn-cs"/>
              </a:rPr>
              <a:t>Then select all the text in the table, adjust the font size to 14pt and color the black text to dark blue</a:t>
            </a:r>
          </a:p>
        </p:txBody>
      </p:sp>
      <p:sp>
        <p:nvSpPr>
          <p:cNvPr id="7" name="Rectangle 106">
            <a:extLst>
              <a:ext uri="{FF2B5EF4-FFF2-40B4-BE49-F238E27FC236}">
                <a16:creationId xmlns:a16="http://schemas.microsoft.com/office/drawing/2014/main" id="{C52EF288-4272-49FD-8883-204E4FEBED20}"/>
              </a:ext>
            </a:extLst>
          </p:cNvPr>
          <p:cNvSpPr>
            <a:spLocks noChangeArrowheads="1"/>
          </p:cNvSpPr>
          <p:nvPr userDrawn="1"/>
        </p:nvSpPr>
        <p:spPr bwMode="gray">
          <a:xfrm>
            <a:off x="12326583" y="2650260"/>
            <a:ext cx="2329217" cy="166522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vertical lines to a table</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Insert a table. The table is inserted without vertical lines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To add the vertical lines; Click in the 'Table Style Options' menu, choose the 'Banded Columns' function and the vertical lines will appear</a:t>
            </a:r>
            <a:endParaRPr kumimoji="0" lang="nl-NL" altLang="en-US" sz="1000" b="0" i="0" u="none" strike="noStrike" kern="1200" cap="none" spc="-10" normalizeH="0" baseline="0" noProof="0" dirty="0">
              <a:ln>
                <a:noFill/>
              </a:ln>
              <a:solidFill>
                <a:schemeClr val="tx1"/>
              </a:solidFill>
              <a:effectLst/>
              <a:uLnTx/>
              <a:uFillTx/>
              <a:latin typeface="Open Sans"/>
              <a:ea typeface="+mn-ea"/>
              <a:cs typeface="+mn-cs"/>
            </a:endParaRPr>
          </a:p>
        </p:txBody>
      </p:sp>
    </p:spTree>
    <p:extLst>
      <p:ext uri="{BB962C8B-B14F-4D97-AF65-F5344CB8AC3E}">
        <p14:creationId xmlns:p14="http://schemas.microsoft.com/office/powerpoint/2010/main" val="1915588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houd met grafiek rech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6" name="Chart Placeholder 5">
            <a:extLst>
              <a:ext uri="{FF2B5EF4-FFF2-40B4-BE49-F238E27FC236}">
                <a16:creationId xmlns:a16="http://schemas.microsoft.com/office/drawing/2014/main" id="{AF2C0AF9-9479-4176-A7DB-2B958BF52B55}"/>
              </a:ext>
            </a:extLst>
          </p:cNvPr>
          <p:cNvSpPr>
            <a:spLocks noGrp="1"/>
          </p:cNvSpPr>
          <p:nvPr>
            <p:ph type="chart" sz="quarter" idx="12" hasCustomPrompt="1"/>
          </p:nvPr>
        </p:nvSpPr>
        <p:spPr>
          <a:xfrm>
            <a:off x="6264276" y="1476375"/>
            <a:ext cx="5330824"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8" name="Text Placeholder 12">
            <a:extLst>
              <a:ext uri="{FF2B5EF4-FFF2-40B4-BE49-F238E27FC236}">
                <a16:creationId xmlns:a16="http://schemas.microsoft.com/office/drawing/2014/main" id="{CC64508F-FB4D-4117-A07D-F5E6D9501D14}"/>
              </a:ext>
            </a:extLst>
          </p:cNvPr>
          <p:cNvSpPr>
            <a:spLocks noGrp="1"/>
          </p:cNvSpPr>
          <p:nvPr>
            <p:ph type="body" sz="quarter" idx="10" hasCustomPrompt="1"/>
          </p:nvPr>
        </p:nvSpPr>
        <p:spPr>
          <a:xfrm>
            <a:off x="619125" y="1476374"/>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11" name="Text Placeholder 3">
            <a:extLst>
              <a:ext uri="{FF2B5EF4-FFF2-40B4-BE49-F238E27FC236}">
                <a16:creationId xmlns:a16="http://schemas.microsoft.com/office/drawing/2014/main" id="{A573C153-27EA-4A91-9162-722BE6E06CAD}"/>
              </a:ext>
            </a:extLst>
          </p:cNvPr>
          <p:cNvSpPr>
            <a:spLocks noGrp="1"/>
          </p:cNvSpPr>
          <p:nvPr>
            <p:ph type="body" sz="quarter" idx="18" hasCustomPrompt="1"/>
          </p:nvPr>
        </p:nvSpPr>
        <p:spPr>
          <a:xfrm>
            <a:off x="6400153" y="5600928"/>
            <a:ext cx="2803338" cy="195447"/>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3" name="Slide Number Placeholder 2">
            <a:extLst>
              <a:ext uri="{FF2B5EF4-FFF2-40B4-BE49-F238E27FC236}">
                <a16:creationId xmlns:a16="http://schemas.microsoft.com/office/drawing/2014/main" id="{0DDE9399-B94D-49BE-87E3-76B5B785CBDA}"/>
              </a:ext>
            </a:extLst>
          </p:cNvPr>
          <p:cNvSpPr>
            <a:spLocks noGrp="1"/>
          </p:cNvSpPr>
          <p:nvPr>
            <p:ph type="sldNum" sz="quarter" idx="19"/>
          </p:nvPr>
        </p:nvSpPr>
        <p:spPr/>
        <p:txBody>
          <a:bodyPr/>
          <a:lstStyle/>
          <a:p>
            <a:fld id="{5A195573-6125-40C3-AA0C-3AC6CFB9F86B}" type="slidenum">
              <a:rPr lang="en-US" smtClean="0"/>
              <a:pPr/>
              <a:t>‹#›</a:t>
            </a:fld>
            <a:endParaRPr lang="en-US" dirty="0"/>
          </a:p>
        </p:txBody>
      </p:sp>
      <p:grpSp>
        <p:nvGrpSpPr>
          <p:cNvPr id="16" name="Group 15">
            <a:extLst>
              <a:ext uri="{FF2B5EF4-FFF2-40B4-BE49-F238E27FC236}">
                <a16:creationId xmlns:a16="http://schemas.microsoft.com/office/drawing/2014/main" id="{3985A518-E0A7-4A91-9DBC-41D2EBDE915F}"/>
              </a:ext>
            </a:extLst>
          </p:cNvPr>
          <p:cNvGrpSpPr/>
          <p:nvPr userDrawn="1"/>
        </p:nvGrpSpPr>
        <p:grpSpPr>
          <a:xfrm>
            <a:off x="-2463800" y="0"/>
            <a:ext cx="2329217" cy="3010976"/>
            <a:chOff x="-2463800" y="0"/>
            <a:chExt cx="2329217" cy="3010976"/>
          </a:xfrm>
        </p:grpSpPr>
        <p:sp>
          <p:nvSpPr>
            <p:cNvPr id="17" name="Rectangle 106">
              <a:extLst>
                <a:ext uri="{FF2B5EF4-FFF2-40B4-BE49-F238E27FC236}">
                  <a16:creationId xmlns:a16="http://schemas.microsoft.com/office/drawing/2014/main" id="{1632026E-593D-4DB5-9EF1-0E0986DBE928}"/>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20" name="Group 19">
              <a:extLst>
                <a:ext uri="{FF2B5EF4-FFF2-40B4-BE49-F238E27FC236}">
                  <a16:creationId xmlns:a16="http://schemas.microsoft.com/office/drawing/2014/main" id="{012E2A27-76C5-4742-A76E-56EF39891FD3}"/>
                </a:ext>
              </a:extLst>
            </p:cNvPr>
            <p:cNvGrpSpPr/>
            <p:nvPr userDrawn="1"/>
          </p:nvGrpSpPr>
          <p:grpSpPr>
            <a:xfrm>
              <a:off x="-2318863" y="1175951"/>
              <a:ext cx="1847751" cy="535742"/>
              <a:chOff x="-2108199" y="2679700"/>
              <a:chExt cx="2091530" cy="606424"/>
            </a:xfrm>
          </p:grpSpPr>
          <p:grpSp>
            <p:nvGrpSpPr>
              <p:cNvPr id="21" name="Group 20">
                <a:extLst>
                  <a:ext uri="{FF2B5EF4-FFF2-40B4-BE49-F238E27FC236}">
                    <a16:creationId xmlns:a16="http://schemas.microsoft.com/office/drawing/2014/main" id="{3FD39359-F454-473B-8E3D-E77BAFC4E6CA}"/>
                  </a:ext>
                </a:extLst>
              </p:cNvPr>
              <p:cNvGrpSpPr/>
              <p:nvPr userDrawn="1"/>
            </p:nvGrpSpPr>
            <p:grpSpPr>
              <a:xfrm>
                <a:off x="-2108199" y="2679700"/>
                <a:ext cx="2091530" cy="606424"/>
                <a:chOff x="-2108199" y="2679700"/>
                <a:chExt cx="2091530" cy="606424"/>
              </a:xfrm>
            </p:grpSpPr>
            <p:pic>
              <p:nvPicPr>
                <p:cNvPr id="23" name="Picture 22">
                  <a:extLst>
                    <a:ext uri="{FF2B5EF4-FFF2-40B4-BE49-F238E27FC236}">
                      <a16:creationId xmlns:a16="http://schemas.microsoft.com/office/drawing/2014/main" id="{0B77FCBA-B02B-4B51-B5AC-EA60A1CDAC02}"/>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7" name="Rectangle 21">
                  <a:extLst>
                    <a:ext uri="{FF2B5EF4-FFF2-40B4-BE49-F238E27FC236}">
                      <a16:creationId xmlns:a16="http://schemas.microsoft.com/office/drawing/2014/main" id="{DA4F290E-B67A-4EAD-B354-E770B23FC280}"/>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2" name="Graphic 19" descr="Close with solid fill">
                <a:extLst>
                  <a:ext uri="{FF2B5EF4-FFF2-40B4-BE49-F238E27FC236}">
                    <a16:creationId xmlns:a16="http://schemas.microsoft.com/office/drawing/2014/main" id="{4D85A030-8918-472A-BE73-4F8DF0314941}"/>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1364962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oud met grafiek lin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6" name="Chart Placeholder 5">
            <a:extLst>
              <a:ext uri="{FF2B5EF4-FFF2-40B4-BE49-F238E27FC236}">
                <a16:creationId xmlns:a16="http://schemas.microsoft.com/office/drawing/2014/main" id="{AF2C0AF9-9479-4176-A7DB-2B958BF52B55}"/>
              </a:ext>
            </a:extLst>
          </p:cNvPr>
          <p:cNvSpPr>
            <a:spLocks noGrp="1"/>
          </p:cNvSpPr>
          <p:nvPr>
            <p:ph type="chart" sz="quarter" idx="12" hasCustomPrompt="1"/>
          </p:nvPr>
        </p:nvSpPr>
        <p:spPr>
          <a:xfrm>
            <a:off x="619125" y="1476375"/>
            <a:ext cx="5330824"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8" name="Text Placeholder 12">
            <a:extLst>
              <a:ext uri="{FF2B5EF4-FFF2-40B4-BE49-F238E27FC236}">
                <a16:creationId xmlns:a16="http://schemas.microsoft.com/office/drawing/2014/main" id="{4D3B61F8-A508-4E1F-AB2C-57AEA9320D93}"/>
              </a:ext>
            </a:extLst>
          </p:cNvPr>
          <p:cNvSpPr>
            <a:spLocks noGrp="1"/>
          </p:cNvSpPr>
          <p:nvPr>
            <p:ph type="body" sz="quarter" idx="10" hasCustomPrompt="1"/>
          </p:nvPr>
        </p:nvSpPr>
        <p:spPr>
          <a:xfrm>
            <a:off x="6264275" y="1476374"/>
            <a:ext cx="5330825"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11" name="Text Placeholder 3">
            <a:extLst>
              <a:ext uri="{FF2B5EF4-FFF2-40B4-BE49-F238E27FC236}">
                <a16:creationId xmlns:a16="http://schemas.microsoft.com/office/drawing/2014/main" id="{3970DEE3-03AB-4155-86AF-0AFDC23EC764}"/>
              </a:ext>
            </a:extLst>
          </p:cNvPr>
          <p:cNvSpPr>
            <a:spLocks noGrp="1"/>
          </p:cNvSpPr>
          <p:nvPr>
            <p:ph type="body" sz="quarter" idx="17" hasCustomPrompt="1"/>
          </p:nvPr>
        </p:nvSpPr>
        <p:spPr>
          <a:xfrm>
            <a:off x="755650" y="5600928"/>
            <a:ext cx="2803338" cy="195447"/>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3" name="Slide Number Placeholder 2">
            <a:extLst>
              <a:ext uri="{FF2B5EF4-FFF2-40B4-BE49-F238E27FC236}">
                <a16:creationId xmlns:a16="http://schemas.microsoft.com/office/drawing/2014/main" id="{0BFCFFBD-719A-4FAA-A247-AC7B7013957D}"/>
              </a:ext>
            </a:extLst>
          </p:cNvPr>
          <p:cNvSpPr>
            <a:spLocks noGrp="1"/>
          </p:cNvSpPr>
          <p:nvPr>
            <p:ph type="sldNum" sz="quarter" idx="18"/>
          </p:nvPr>
        </p:nvSpPr>
        <p:spPr/>
        <p:txBody>
          <a:bodyPr/>
          <a:lstStyle/>
          <a:p>
            <a:fld id="{5A195573-6125-40C3-AA0C-3AC6CFB9F86B}" type="slidenum">
              <a:rPr lang="en-US" smtClean="0"/>
              <a:pPr/>
              <a:t>‹#›</a:t>
            </a:fld>
            <a:endParaRPr lang="en-US" dirty="0"/>
          </a:p>
        </p:txBody>
      </p:sp>
      <p:grpSp>
        <p:nvGrpSpPr>
          <p:cNvPr id="21" name="Group 20">
            <a:extLst>
              <a:ext uri="{FF2B5EF4-FFF2-40B4-BE49-F238E27FC236}">
                <a16:creationId xmlns:a16="http://schemas.microsoft.com/office/drawing/2014/main" id="{A89C9194-3F30-4AF6-9560-B808E49B219A}"/>
              </a:ext>
            </a:extLst>
          </p:cNvPr>
          <p:cNvGrpSpPr/>
          <p:nvPr userDrawn="1"/>
        </p:nvGrpSpPr>
        <p:grpSpPr>
          <a:xfrm>
            <a:off x="-2463800" y="0"/>
            <a:ext cx="2329217" cy="3010976"/>
            <a:chOff x="-2463800" y="0"/>
            <a:chExt cx="2329217" cy="3010976"/>
          </a:xfrm>
        </p:grpSpPr>
        <p:sp>
          <p:nvSpPr>
            <p:cNvPr id="22" name="Rectangle 106">
              <a:extLst>
                <a:ext uri="{FF2B5EF4-FFF2-40B4-BE49-F238E27FC236}">
                  <a16:creationId xmlns:a16="http://schemas.microsoft.com/office/drawing/2014/main" id="{B4ED0B16-3ECE-4DE8-AF1C-D6336E9B5D7D}"/>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23" name="Group 22">
              <a:extLst>
                <a:ext uri="{FF2B5EF4-FFF2-40B4-BE49-F238E27FC236}">
                  <a16:creationId xmlns:a16="http://schemas.microsoft.com/office/drawing/2014/main" id="{469ADC3E-A72C-4F23-8A7F-27B34C823AFE}"/>
                </a:ext>
              </a:extLst>
            </p:cNvPr>
            <p:cNvGrpSpPr/>
            <p:nvPr userDrawn="1"/>
          </p:nvGrpSpPr>
          <p:grpSpPr>
            <a:xfrm>
              <a:off x="-2318863" y="1175951"/>
              <a:ext cx="1847751" cy="535742"/>
              <a:chOff x="-2108199" y="2679700"/>
              <a:chExt cx="2091530" cy="606424"/>
            </a:xfrm>
          </p:grpSpPr>
          <p:grpSp>
            <p:nvGrpSpPr>
              <p:cNvPr id="24" name="Group 23">
                <a:extLst>
                  <a:ext uri="{FF2B5EF4-FFF2-40B4-BE49-F238E27FC236}">
                    <a16:creationId xmlns:a16="http://schemas.microsoft.com/office/drawing/2014/main" id="{A485281C-144A-4177-BB1E-732ACB7BD574}"/>
                  </a:ext>
                </a:extLst>
              </p:cNvPr>
              <p:cNvGrpSpPr/>
              <p:nvPr userDrawn="1"/>
            </p:nvGrpSpPr>
            <p:grpSpPr>
              <a:xfrm>
                <a:off x="-2108199" y="2679700"/>
                <a:ext cx="2091530" cy="606424"/>
                <a:chOff x="-2108199" y="2679700"/>
                <a:chExt cx="2091530" cy="606424"/>
              </a:xfrm>
            </p:grpSpPr>
            <p:pic>
              <p:nvPicPr>
                <p:cNvPr id="26" name="Picture 25">
                  <a:extLst>
                    <a:ext uri="{FF2B5EF4-FFF2-40B4-BE49-F238E27FC236}">
                      <a16:creationId xmlns:a16="http://schemas.microsoft.com/office/drawing/2014/main" id="{7BA24487-1793-4009-8144-C0B87312BAE7}"/>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7" name="Rectangle 21">
                  <a:extLst>
                    <a:ext uri="{FF2B5EF4-FFF2-40B4-BE49-F238E27FC236}">
                      <a16:creationId xmlns:a16="http://schemas.microsoft.com/office/drawing/2014/main" id="{C429563E-9F7F-4E40-9CC1-B29BE06F7BC9}"/>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5" name="Graphic 19" descr="Close with solid fill">
                <a:extLst>
                  <a:ext uri="{FF2B5EF4-FFF2-40B4-BE49-F238E27FC236}">
                    <a16:creationId xmlns:a16="http://schemas.microsoft.com/office/drawing/2014/main" id="{42D4C060-8968-4D27-B189-CC3D65485EA5}"/>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2360385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koloms grafiek">
    <p:spTree>
      <p:nvGrpSpPr>
        <p:cNvPr id="1" name=""/>
        <p:cNvGrpSpPr/>
        <p:nvPr/>
      </p:nvGrpSpPr>
      <p:grpSpPr>
        <a:xfrm>
          <a:off x="0" y="0"/>
          <a:ext cx="0" cy="0"/>
          <a:chOff x="0" y="0"/>
          <a:chExt cx="0" cy="0"/>
        </a:xfrm>
      </p:grpSpPr>
      <p:sp>
        <p:nvSpPr>
          <p:cNvPr id="13" name="Chart Placeholder 5">
            <a:extLst>
              <a:ext uri="{FF2B5EF4-FFF2-40B4-BE49-F238E27FC236}">
                <a16:creationId xmlns:a16="http://schemas.microsoft.com/office/drawing/2014/main" id="{399BE0BD-5C57-4F3C-BAE5-6DDEE19D7616}"/>
              </a:ext>
            </a:extLst>
          </p:cNvPr>
          <p:cNvSpPr>
            <a:spLocks noGrp="1"/>
          </p:cNvSpPr>
          <p:nvPr>
            <p:ph type="chart" sz="quarter" idx="16" hasCustomPrompt="1"/>
          </p:nvPr>
        </p:nvSpPr>
        <p:spPr>
          <a:xfrm>
            <a:off x="6264276" y="1476375"/>
            <a:ext cx="5330824"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12" name="Chart Placeholder 5">
            <a:extLst>
              <a:ext uri="{FF2B5EF4-FFF2-40B4-BE49-F238E27FC236}">
                <a16:creationId xmlns:a16="http://schemas.microsoft.com/office/drawing/2014/main" id="{9B32F7E6-012D-47BA-9B6E-EBE47DCE3AFF}"/>
              </a:ext>
            </a:extLst>
          </p:cNvPr>
          <p:cNvSpPr>
            <a:spLocks noGrp="1"/>
          </p:cNvSpPr>
          <p:nvPr>
            <p:ph type="chart" sz="quarter" idx="12" hasCustomPrompt="1"/>
          </p:nvPr>
        </p:nvSpPr>
        <p:spPr>
          <a:xfrm>
            <a:off x="619125" y="1476375"/>
            <a:ext cx="5330824"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15" name="Text Placeholder 3">
            <a:extLst>
              <a:ext uri="{FF2B5EF4-FFF2-40B4-BE49-F238E27FC236}">
                <a16:creationId xmlns:a16="http://schemas.microsoft.com/office/drawing/2014/main" id="{1EBEB4EC-9E6D-4DE7-87A4-EF91AF2246DA}"/>
              </a:ext>
            </a:extLst>
          </p:cNvPr>
          <p:cNvSpPr>
            <a:spLocks noGrp="1"/>
          </p:cNvSpPr>
          <p:nvPr>
            <p:ph type="body" sz="quarter" idx="17" hasCustomPrompt="1"/>
          </p:nvPr>
        </p:nvSpPr>
        <p:spPr>
          <a:xfrm>
            <a:off x="755650" y="5600928"/>
            <a:ext cx="2803338" cy="195447"/>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16" name="Text Placeholder 3">
            <a:extLst>
              <a:ext uri="{FF2B5EF4-FFF2-40B4-BE49-F238E27FC236}">
                <a16:creationId xmlns:a16="http://schemas.microsoft.com/office/drawing/2014/main" id="{00E68F04-5757-45F4-8CBD-9E15A314E241}"/>
              </a:ext>
            </a:extLst>
          </p:cNvPr>
          <p:cNvSpPr>
            <a:spLocks noGrp="1"/>
          </p:cNvSpPr>
          <p:nvPr>
            <p:ph type="body" sz="quarter" idx="18" hasCustomPrompt="1"/>
          </p:nvPr>
        </p:nvSpPr>
        <p:spPr>
          <a:xfrm>
            <a:off x="6400153" y="5600928"/>
            <a:ext cx="2803338" cy="195447"/>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3" name="Slide Number Placeholder 2">
            <a:extLst>
              <a:ext uri="{FF2B5EF4-FFF2-40B4-BE49-F238E27FC236}">
                <a16:creationId xmlns:a16="http://schemas.microsoft.com/office/drawing/2014/main" id="{D20A1D17-3D5D-46FC-B0D0-C84CC5207354}"/>
              </a:ext>
            </a:extLst>
          </p:cNvPr>
          <p:cNvSpPr>
            <a:spLocks noGrp="1"/>
          </p:cNvSpPr>
          <p:nvPr>
            <p:ph type="sldNum" sz="quarter" idx="19"/>
          </p:nvPr>
        </p:nvSpPr>
        <p:spPr/>
        <p:txBody>
          <a:bodyPr/>
          <a:lstStyle/>
          <a:p>
            <a:fld id="{5A195573-6125-40C3-AA0C-3AC6CFB9F86B}" type="slidenum">
              <a:rPr lang="en-US" smtClean="0"/>
              <a:pPr/>
              <a:t>‹#›</a:t>
            </a:fld>
            <a:endParaRPr lang="en-US" dirty="0"/>
          </a:p>
        </p:txBody>
      </p:sp>
    </p:spTree>
    <p:extLst>
      <p:ext uri="{BB962C8B-B14F-4D97-AF65-F5344CB8AC3E}">
        <p14:creationId xmlns:p14="http://schemas.microsoft.com/office/powerpoint/2010/main" val="1494588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fiek met omschrijv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6" name="Chart Placeholder 5">
            <a:extLst>
              <a:ext uri="{FF2B5EF4-FFF2-40B4-BE49-F238E27FC236}">
                <a16:creationId xmlns:a16="http://schemas.microsoft.com/office/drawing/2014/main" id="{AF2C0AF9-9479-4176-A7DB-2B958BF52B55}"/>
              </a:ext>
            </a:extLst>
          </p:cNvPr>
          <p:cNvSpPr>
            <a:spLocks noGrp="1"/>
          </p:cNvSpPr>
          <p:nvPr>
            <p:ph type="chart" sz="quarter" idx="12" hasCustomPrompt="1"/>
          </p:nvPr>
        </p:nvSpPr>
        <p:spPr>
          <a:xfrm>
            <a:off x="619125" y="1476375"/>
            <a:ext cx="7350500"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8" name="Text Placeholder 3">
            <a:extLst>
              <a:ext uri="{FF2B5EF4-FFF2-40B4-BE49-F238E27FC236}">
                <a16:creationId xmlns:a16="http://schemas.microsoft.com/office/drawing/2014/main" id="{9F16F9E9-67C9-49B5-B2A3-BB6AC1FE5D58}"/>
              </a:ext>
            </a:extLst>
          </p:cNvPr>
          <p:cNvSpPr>
            <a:spLocks noGrp="1"/>
          </p:cNvSpPr>
          <p:nvPr>
            <p:ph type="body" sz="quarter" idx="17" hasCustomPrompt="1"/>
          </p:nvPr>
        </p:nvSpPr>
        <p:spPr>
          <a:xfrm>
            <a:off x="755650" y="5600928"/>
            <a:ext cx="2803338" cy="195447"/>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14" name="Text Placeholder 12">
            <a:extLst>
              <a:ext uri="{FF2B5EF4-FFF2-40B4-BE49-F238E27FC236}">
                <a16:creationId xmlns:a16="http://schemas.microsoft.com/office/drawing/2014/main" id="{FFB0E874-F8D9-42E2-8E52-4692C676BEB5}"/>
              </a:ext>
            </a:extLst>
          </p:cNvPr>
          <p:cNvSpPr>
            <a:spLocks noGrp="1"/>
          </p:cNvSpPr>
          <p:nvPr>
            <p:ph type="body" sz="quarter" idx="18" hasCustomPrompt="1"/>
          </p:nvPr>
        </p:nvSpPr>
        <p:spPr>
          <a:xfrm>
            <a:off x="8139953" y="1476374"/>
            <a:ext cx="3455147" cy="4320000"/>
          </a:xfrm>
        </p:spPr>
        <p:txBody>
          <a:bodyPr tIns="36000">
            <a:noAutofit/>
          </a:bodyPr>
          <a:lstStyle>
            <a:lvl1pPr>
              <a:lnSpc>
                <a:spcPct val="90000"/>
              </a:lnSpc>
              <a:spcBef>
                <a:spcPts val="0"/>
              </a:spcBef>
              <a:spcAft>
                <a:spcPts val="0"/>
              </a:spcAft>
              <a:defRPr sz="1800" b="1">
                <a:solidFill>
                  <a:schemeClr val="tx2"/>
                </a:solidFill>
              </a:defRPr>
            </a:lvl1pPr>
            <a:lvl2pPr marL="0" indent="0">
              <a:lnSpc>
                <a:spcPct val="90000"/>
              </a:lnSpc>
              <a:spcBef>
                <a:spcPts val="0"/>
              </a:spcBef>
              <a:spcAft>
                <a:spcPts val="0"/>
              </a:spcAft>
              <a:buNone/>
              <a:defRPr sz="1800">
                <a:solidFill>
                  <a:schemeClr val="bg2"/>
                </a:solidFill>
              </a:defRPr>
            </a:lvl2pPr>
            <a:lvl3pPr marL="0" indent="0">
              <a:lnSpc>
                <a:spcPct val="90000"/>
              </a:lnSpc>
              <a:spcBef>
                <a:spcPts val="0"/>
              </a:spcBef>
              <a:spcAft>
                <a:spcPts val="0"/>
              </a:spcAft>
              <a:buNone/>
              <a:defRPr sz="1800">
                <a:solidFill>
                  <a:schemeClr val="tx1"/>
                </a:solidFill>
              </a:defRPr>
            </a:lvl3pPr>
            <a:lvl4pPr marL="180975" indent="-180975">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4pPr>
            <a:lvl5pPr marL="36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5pPr>
            <a:lvl6pPr marL="54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6pPr>
            <a:lvl7pPr marL="72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7pPr>
            <a:lvl8pPr marL="90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8pPr>
            <a:lvl9pPr marL="1080000" indent="-180000">
              <a:lnSpc>
                <a:spcPct val="90000"/>
              </a:lnSpc>
              <a:spcBef>
                <a:spcPts val="0"/>
              </a:spcBef>
              <a:spcAft>
                <a:spcPts val="0"/>
              </a:spcAft>
              <a:buClr>
                <a:schemeClr val="tx1"/>
              </a:buClr>
              <a:buSzPct val="96000"/>
              <a:buFont typeface="Calibri" panose="020F0502020204030204" pitchFamily="34" charset="0"/>
              <a:buChar char="•"/>
              <a:defRPr sz="1800">
                <a:solidFill>
                  <a:schemeClr val="tx1"/>
                </a:solidFill>
              </a:defRPr>
            </a:lvl9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a:p>
            <a:pPr lvl="7"/>
            <a:r>
              <a:rPr lang="en-US" noProof="0" dirty="0"/>
              <a:t>Bullet level 5</a:t>
            </a:r>
          </a:p>
          <a:p>
            <a:pPr lvl="8"/>
            <a:r>
              <a:rPr lang="en-US" noProof="0" dirty="0"/>
              <a:t>Bullet level 6</a:t>
            </a:r>
          </a:p>
        </p:txBody>
      </p:sp>
      <p:sp>
        <p:nvSpPr>
          <p:cNvPr id="3" name="Slide Number Placeholder 2">
            <a:extLst>
              <a:ext uri="{FF2B5EF4-FFF2-40B4-BE49-F238E27FC236}">
                <a16:creationId xmlns:a16="http://schemas.microsoft.com/office/drawing/2014/main" id="{055F4FBA-9445-444C-A054-7B40458BA830}"/>
              </a:ext>
            </a:extLst>
          </p:cNvPr>
          <p:cNvSpPr>
            <a:spLocks noGrp="1"/>
          </p:cNvSpPr>
          <p:nvPr>
            <p:ph type="sldNum" sz="quarter" idx="19"/>
          </p:nvPr>
        </p:nvSpPr>
        <p:spPr/>
        <p:txBody>
          <a:bodyPr/>
          <a:lstStyle/>
          <a:p>
            <a:fld id="{5A195573-6125-40C3-AA0C-3AC6CFB9F86B}" type="slidenum">
              <a:rPr lang="en-US" smtClean="0"/>
              <a:pPr/>
              <a:t>‹#›</a:t>
            </a:fld>
            <a:endParaRPr lang="en-US" dirty="0"/>
          </a:p>
        </p:txBody>
      </p:sp>
      <p:grpSp>
        <p:nvGrpSpPr>
          <p:cNvPr id="22" name="Group 21">
            <a:extLst>
              <a:ext uri="{FF2B5EF4-FFF2-40B4-BE49-F238E27FC236}">
                <a16:creationId xmlns:a16="http://schemas.microsoft.com/office/drawing/2014/main" id="{C5E44A21-A514-4E4E-B215-4A03F50C4C09}"/>
              </a:ext>
            </a:extLst>
          </p:cNvPr>
          <p:cNvGrpSpPr/>
          <p:nvPr userDrawn="1"/>
        </p:nvGrpSpPr>
        <p:grpSpPr>
          <a:xfrm>
            <a:off x="-2463800" y="0"/>
            <a:ext cx="2329217" cy="3010976"/>
            <a:chOff x="-2463800" y="0"/>
            <a:chExt cx="2329217" cy="3010976"/>
          </a:xfrm>
        </p:grpSpPr>
        <p:sp>
          <p:nvSpPr>
            <p:cNvPr id="23" name="Rectangle 106">
              <a:extLst>
                <a:ext uri="{FF2B5EF4-FFF2-40B4-BE49-F238E27FC236}">
                  <a16:creationId xmlns:a16="http://schemas.microsoft.com/office/drawing/2014/main" id="{5B58DFA9-5327-45C1-B375-6D8458C639BF}"/>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24" name="Group 23">
              <a:extLst>
                <a:ext uri="{FF2B5EF4-FFF2-40B4-BE49-F238E27FC236}">
                  <a16:creationId xmlns:a16="http://schemas.microsoft.com/office/drawing/2014/main" id="{1551DBC9-B567-4879-A8F3-9E89513B82EA}"/>
                </a:ext>
              </a:extLst>
            </p:cNvPr>
            <p:cNvGrpSpPr/>
            <p:nvPr userDrawn="1"/>
          </p:nvGrpSpPr>
          <p:grpSpPr>
            <a:xfrm>
              <a:off x="-2318863" y="1175951"/>
              <a:ext cx="1847751" cy="535742"/>
              <a:chOff x="-2108199" y="2679700"/>
              <a:chExt cx="2091530" cy="606424"/>
            </a:xfrm>
          </p:grpSpPr>
          <p:grpSp>
            <p:nvGrpSpPr>
              <p:cNvPr id="25" name="Group 24">
                <a:extLst>
                  <a:ext uri="{FF2B5EF4-FFF2-40B4-BE49-F238E27FC236}">
                    <a16:creationId xmlns:a16="http://schemas.microsoft.com/office/drawing/2014/main" id="{C2DFC9D6-EBF9-4F18-947B-330A904EAA2A}"/>
                  </a:ext>
                </a:extLst>
              </p:cNvPr>
              <p:cNvGrpSpPr/>
              <p:nvPr userDrawn="1"/>
            </p:nvGrpSpPr>
            <p:grpSpPr>
              <a:xfrm>
                <a:off x="-2108199" y="2679700"/>
                <a:ext cx="2091530" cy="606424"/>
                <a:chOff x="-2108199" y="2679700"/>
                <a:chExt cx="2091530" cy="606424"/>
              </a:xfrm>
            </p:grpSpPr>
            <p:pic>
              <p:nvPicPr>
                <p:cNvPr id="27" name="Picture 26">
                  <a:extLst>
                    <a:ext uri="{FF2B5EF4-FFF2-40B4-BE49-F238E27FC236}">
                      <a16:creationId xmlns:a16="http://schemas.microsoft.com/office/drawing/2014/main" id="{A7DAC9F4-C4CF-4439-A0F9-229415E0C08E}"/>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28" name="Rectangle 21">
                  <a:extLst>
                    <a:ext uri="{FF2B5EF4-FFF2-40B4-BE49-F238E27FC236}">
                      <a16:creationId xmlns:a16="http://schemas.microsoft.com/office/drawing/2014/main" id="{7BE35183-35FC-46B7-BD59-0A067C837653}"/>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26" name="Graphic 19" descr="Close with solid fill">
                <a:extLst>
                  <a:ext uri="{FF2B5EF4-FFF2-40B4-BE49-F238E27FC236}">
                    <a16:creationId xmlns:a16="http://schemas.microsoft.com/office/drawing/2014/main" id="{676CC2E8-D61E-44CD-BC5C-36AB42512D51}"/>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2948920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paginagroo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noAutofit/>
          </a:bodyPr>
          <a:lstStyle>
            <a:lvl1pPr>
              <a:defRPr/>
            </a:lvl1pPr>
          </a:lstStyle>
          <a:p>
            <a:r>
              <a:rPr lang="en-US" noProof="0" dirty="0"/>
              <a:t>Click to add title</a:t>
            </a:r>
          </a:p>
        </p:txBody>
      </p:sp>
      <p:sp>
        <p:nvSpPr>
          <p:cNvPr id="6" name="Chart Placeholder 5">
            <a:extLst>
              <a:ext uri="{FF2B5EF4-FFF2-40B4-BE49-F238E27FC236}">
                <a16:creationId xmlns:a16="http://schemas.microsoft.com/office/drawing/2014/main" id="{AF2C0AF9-9479-4176-A7DB-2B958BF52B55}"/>
              </a:ext>
            </a:extLst>
          </p:cNvPr>
          <p:cNvSpPr>
            <a:spLocks noGrp="1"/>
          </p:cNvSpPr>
          <p:nvPr>
            <p:ph type="chart" sz="quarter" idx="12" hasCustomPrompt="1"/>
          </p:nvPr>
        </p:nvSpPr>
        <p:spPr>
          <a:xfrm>
            <a:off x="619124" y="1476375"/>
            <a:ext cx="10975975" cy="4320000"/>
          </a:xfrm>
        </p:spPr>
        <p:txBody>
          <a:bodyPr tIns="0" anchor="ctr" anchorCtr="1"/>
          <a:lstStyle>
            <a:lvl1pPr algn="l">
              <a:spcBef>
                <a:spcPts val="0"/>
              </a:spcBef>
              <a:defRPr sz="1200">
                <a:solidFill>
                  <a:schemeClr val="tx1"/>
                </a:solidFill>
              </a:defRPr>
            </a:lvl1pPr>
          </a:lstStyle>
          <a:p>
            <a:r>
              <a:rPr lang="en-US" noProof="0" dirty="0"/>
              <a:t>Click on icon</a:t>
            </a:r>
            <a:br>
              <a:rPr lang="en-US" noProof="0" dirty="0"/>
            </a:br>
            <a:r>
              <a:rPr lang="en-US" noProof="0" dirty="0"/>
              <a:t>to add chart</a:t>
            </a:r>
          </a:p>
        </p:txBody>
      </p:sp>
      <p:sp>
        <p:nvSpPr>
          <p:cNvPr id="8" name="Text Placeholder 3">
            <a:extLst>
              <a:ext uri="{FF2B5EF4-FFF2-40B4-BE49-F238E27FC236}">
                <a16:creationId xmlns:a16="http://schemas.microsoft.com/office/drawing/2014/main" id="{C8655664-2E79-4A28-A352-F5976C49E661}"/>
              </a:ext>
            </a:extLst>
          </p:cNvPr>
          <p:cNvSpPr>
            <a:spLocks noGrp="1"/>
          </p:cNvSpPr>
          <p:nvPr>
            <p:ph type="body" sz="quarter" idx="15" hasCustomPrompt="1"/>
          </p:nvPr>
        </p:nvSpPr>
        <p:spPr>
          <a:xfrm>
            <a:off x="10001250" y="5372657"/>
            <a:ext cx="1593849" cy="423718"/>
          </a:xfrm>
        </p:spPr>
        <p:txBody>
          <a:bodyPr lIns="0" rIns="0"/>
          <a:lstStyle>
            <a:lvl1pPr>
              <a:defRPr sz="800">
                <a:solidFill>
                  <a:schemeClr val="tx1"/>
                </a:solidFill>
              </a:defRPr>
            </a:lvl1pPr>
            <a:lvl2pPr>
              <a:defRPr sz="800"/>
            </a:lvl2pPr>
            <a:lvl3pPr>
              <a:defRPr sz="800"/>
            </a:lvl3pPr>
            <a:lvl4pPr>
              <a:defRPr sz="800"/>
            </a:lvl4pPr>
            <a:lvl5pPr>
              <a:defRPr sz="800"/>
            </a:lvl5pPr>
          </a:lstStyle>
          <a:p>
            <a:pPr lvl="0"/>
            <a:r>
              <a:rPr lang="en-US" noProof="0" dirty="0"/>
              <a:t>Click to add source text</a:t>
            </a:r>
          </a:p>
        </p:txBody>
      </p:sp>
      <p:sp>
        <p:nvSpPr>
          <p:cNvPr id="3" name="Slide Number Placeholder 2">
            <a:extLst>
              <a:ext uri="{FF2B5EF4-FFF2-40B4-BE49-F238E27FC236}">
                <a16:creationId xmlns:a16="http://schemas.microsoft.com/office/drawing/2014/main" id="{AFEBCDD1-076B-4614-9C4A-B85E5201A97B}"/>
              </a:ext>
            </a:extLst>
          </p:cNvPr>
          <p:cNvSpPr>
            <a:spLocks noGrp="1"/>
          </p:cNvSpPr>
          <p:nvPr>
            <p:ph type="sldNum" sz="quarter" idx="16"/>
          </p:nvPr>
        </p:nvSpPr>
        <p:spPr/>
        <p:txBody>
          <a:bodyPr/>
          <a:lstStyle/>
          <a:p>
            <a:fld id="{5A195573-6125-40C3-AA0C-3AC6CFB9F86B}" type="slidenum">
              <a:rPr lang="en-US" smtClean="0"/>
              <a:pPr/>
              <a:t>‹#›</a:t>
            </a:fld>
            <a:endParaRPr lang="en-US" dirty="0"/>
          </a:p>
        </p:txBody>
      </p:sp>
    </p:spTree>
    <p:extLst>
      <p:ext uri="{BB962C8B-B14F-4D97-AF65-F5344CB8AC3E}">
        <p14:creationId xmlns:p14="http://schemas.microsoft.com/office/powerpoint/2010/main" val="730325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lstStyle/>
          <a:p>
            <a:r>
              <a:rPr lang="en-US" noProof="0" dirty="0"/>
              <a:t>Click to add title</a:t>
            </a:r>
          </a:p>
        </p:txBody>
      </p:sp>
      <p:sp>
        <p:nvSpPr>
          <p:cNvPr id="3" name="Slide Number Placeholder 2">
            <a:extLst>
              <a:ext uri="{FF2B5EF4-FFF2-40B4-BE49-F238E27FC236}">
                <a16:creationId xmlns:a16="http://schemas.microsoft.com/office/drawing/2014/main" id="{CEB75032-741F-4B01-ACC6-003B393EAA7E}"/>
              </a:ext>
            </a:extLst>
          </p:cNvPr>
          <p:cNvSpPr>
            <a:spLocks noGrp="1"/>
          </p:cNvSpPr>
          <p:nvPr>
            <p:ph type="sldNum" sz="quarter" idx="10"/>
          </p:nvPr>
        </p:nvSpPr>
        <p:spPr/>
        <p:txBody>
          <a:bodyPr/>
          <a:lstStyle/>
          <a:p>
            <a:fld id="{5A195573-6125-40C3-AA0C-3AC6CFB9F86B}" type="slidenum">
              <a:rPr lang="en-US" smtClean="0"/>
              <a:pPr/>
              <a:t>‹#›</a:t>
            </a:fld>
            <a:endParaRPr lang="en-US" dirty="0"/>
          </a:p>
        </p:txBody>
      </p:sp>
    </p:spTree>
    <p:extLst>
      <p:ext uri="{BB962C8B-B14F-4D97-AF65-F5344CB8AC3E}">
        <p14:creationId xmlns:p14="http://schemas.microsoft.com/office/powerpoint/2010/main" val="417220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2 regelige titel) zonder subtitel">
    <p:bg>
      <p:bgPr>
        <a:solidFill>
          <a:schemeClr val="bg1"/>
        </a:solidFill>
        <a:effectLst/>
      </p:bgPr>
    </p:bg>
    <p:spTree>
      <p:nvGrpSpPr>
        <p:cNvPr id="1" name=""/>
        <p:cNvGrpSpPr/>
        <p:nvPr/>
      </p:nvGrpSpPr>
      <p:grpSpPr>
        <a:xfrm>
          <a:off x="0" y="0"/>
          <a:ext cx="0" cy="0"/>
          <a:chOff x="0" y="0"/>
          <a:chExt cx="0" cy="0"/>
        </a:xfrm>
      </p:grpSpPr>
      <p:sp>
        <p:nvSpPr>
          <p:cNvPr id="33" name="Rectangle 3">
            <a:extLst>
              <a:ext uri="{FF2B5EF4-FFF2-40B4-BE49-F238E27FC236}">
                <a16:creationId xmlns:a16="http://schemas.microsoft.com/office/drawing/2014/main" id="{C17904E4-727E-4D23-BD61-D05C2551D914}"/>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5419726" y="4674776"/>
            <a:ext cx="6153150" cy="1123949"/>
          </a:xfrm>
        </p:spPr>
        <p:txBody>
          <a:bodyPr anchor="b" anchorCtr="0">
            <a:noAutofit/>
          </a:bodyPr>
          <a:lstStyle>
            <a:lvl1pPr>
              <a:lnSpc>
                <a:spcPct val="80000"/>
              </a:lnSpc>
              <a:defRPr sz="4000" spc="-60" baseline="0"/>
            </a:lvl1pPr>
          </a:lstStyle>
          <a:p>
            <a:r>
              <a:rPr lang="en-US" noProof="0" dirty="0"/>
              <a:t>Click to add title</a:t>
            </a:r>
          </a:p>
        </p:txBody>
      </p:sp>
      <p:pic>
        <p:nvPicPr>
          <p:cNvPr id="12" name="Graphic 11">
            <a:extLst>
              <a:ext uri="{FF2B5EF4-FFF2-40B4-BE49-F238E27FC236}">
                <a16:creationId xmlns:a16="http://schemas.microsoft.com/office/drawing/2014/main" id="{F6B3EFED-AED5-4854-B07E-38F0967424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9119" y="5878102"/>
            <a:ext cx="2419349" cy="701717"/>
          </a:xfrm>
          <a:prstGeom prst="rect">
            <a:avLst/>
          </a:prstGeom>
        </p:spPr>
      </p:pic>
      <p:cxnSp>
        <p:nvCxnSpPr>
          <p:cNvPr id="13" name="Straight Connector 12">
            <a:extLst>
              <a:ext uri="{FF2B5EF4-FFF2-40B4-BE49-F238E27FC236}">
                <a16:creationId xmlns:a16="http://schemas.microsoft.com/office/drawing/2014/main" id="{7B7EAE85-1489-4FF0-9901-C2B1367E9677}"/>
              </a:ext>
            </a:extLst>
          </p:cNvPr>
          <p:cNvCxnSpPr>
            <a:cxnSpLocks/>
          </p:cNvCxnSpPr>
          <p:nvPr userDrawn="1"/>
        </p:nvCxnSpPr>
        <p:spPr>
          <a:xfrm>
            <a:off x="5453062" y="5933095"/>
            <a:ext cx="1104901" cy="0"/>
          </a:xfrm>
          <a:prstGeom prst="line">
            <a:avLst/>
          </a:prstGeom>
          <a:ln w="508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B8CD1A78-9E90-4C3C-B38D-F14E44C2DD0B}"/>
              </a:ext>
            </a:extLst>
          </p:cNvPr>
          <p:cNvSpPr>
            <a:spLocks noGrp="1"/>
          </p:cNvSpPr>
          <p:nvPr>
            <p:ph type="body" sz="quarter" idx="11" hasCustomPrompt="1"/>
          </p:nvPr>
        </p:nvSpPr>
        <p:spPr>
          <a:xfrm>
            <a:off x="5419724" y="6167573"/>
            <a:ext cx="6153150" cy="232858"/>
          </a:xfrm>
        </p:spPr>
        <p:txBody>
          <a:bodyPr>
            <a:noAutofit/>
          </a:bodyPr>
          <a:lstStyle>
            <a:lvl1pPr>
              <a:defRPr sz="1800"/>
            </a:lvl1pPr>
          </a:lstStyle>
          <a:p>
            <a:pPr lvl="0"/>
            <a:r>
              <a:rPr lang="en-US" noProof="0" dirty="0"/>
              <a:t>Click to add department and date</a:t>
            </a:r>
          </a:p>
        </p:txBody>
      </p:sp>
      <p:sp>
        <p:nvSpPr>
          <p:cNvPr id="17" name="Picture Placeholder 16">
            <a:extLst>
              <a:ext uri="{FF2B5EF4-FFF2-40B4-BE49-F238E27FC236}">
                <a16:creationId xmlns:a16="http://schemas.microsoft.com/office/drawing/2014/main" id="{4013582F-7574-4439-B6C2-A497946DF6E2}"/>
              </a:ext>
            </a:extLst>
          </p:cNvPr>
          <p:cNvSpPr>
            <a:spLocks noGrp="1"/>
          </p:cNvSpPr>
          <p:nvPr>
            <p:ph type="pic" sz="quarter" idx="13" hasCustomPrompt="1"/>
          </p:nvPr>
        </p:nvSpPr>
        <p:spPr>
          <a:xfrm>
            <a:off x="614838" y="0"/>
            <a:ext cx="11577162" cy="4815396"/>
          </a:xfrm>
          <a:custGeom>
            <a:avLst/>
            <a:gdLst>
              <a:gd name="connsiteX0" fmla="*/ 0 w 11577162"/>
              <a:gd name="connsiteY0" fmla="*/ 0 h 4815396"/>
              <a:gd name="connsiteX1" fmla="*/ 11577162 w 11577162"/>
              <a:gd name="connsiteY1" fmla="*/ 0 h 4815396"/>
              <a:gd name="connsiteX2" fmla="*/ 11577162 w 11577162"/>
              <a:gd name="connsiteY2" fmla="*/ 287354 h 4815396"/>
              <a:gd name="connsiteX3" fmla="*/ 11577162 w 11577162"/>
              <a:gd name="connsiteY3" fmla="*/ 4096437 h 4815396"/>
              <a:gd name="connsiteX4" fmla="*/ 11577162 w 11577162"/>
              <a:gd name="connsiteY4" fmla="*/ 4383791 h 4815396"/>
              <a:gd name="connsiteX5" fmla="*/ 4823818 w 11577162"/>
              <a:gd name="connsiteY5" fmla="*/ 4383791 h 4815396"/>
              <a:gd name="connsiteX6" fmla="*/ 4392213 w 11577162"/>
              <a:gd name="connsiteY6" fmla="*/ 4815396 h 4815396"/>
              <a:gd name="connsiteX7" fmla="*/ 609324 w 11577162"/>
              <a:gd name="connsiteY7" fmla="*/ 4815396 h 4815396"/>
              <a:gd name="connsiteX8" fmla="*/ 0 w 11577162"/>
              <a:gd name="connsiteY8" fmla="*/ 4206072 h 4815396"/>
              <a:gd name="connsiteX9" fmla="*/ 0 w 11577162"/>
              <a:gd name="connsiteY9" fmla="*/ 3918718 h 4815396"/>
              <a:gd name="connsiteX10" fmla="*/ 0 w 11577162"/>
              <a:gd name="connsiteY10" fmla="*/ 287354 h 481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7162" h="4815396">
                <a:moveTo>
                  <a:pt x="0" y="0"/>
                </a:moveTo>
                <a:lnTo>
                  <a:pt x="11577162" y="0"/>
                </a:lnTo>
                <a:lnTo>
                  <a:pt x="11577162" y="287354"/>
                </a:lnTo>
                <a:lnTo>
                  <a:pt x="11577162" y="4096437"/>
                </a:lnTo>
                <a:lnTo>
                  <a:pt x="11577162" y="4383791"/>
                </a:lnTo>
                <a:lnTo>
                  <a:pt x="4823818" y="4383791"/>
                </a:lnTo>
                <a:cubicBezTo>
                  <a:pt x="4585166" y="4383791"/>
                  <a:pt x="4392213" y="4576744"/>
                  <a:pt x="4392213" y="4815396"/>
                </a:cubicBezTo>
                <a:lnTo>
                  <a:pt x="609324" y="4815396"/>
                </a:lnTo>
                <a:cubicBezTo>
                  <a:pt x="272927" y="4815396"/>
                  <a:pt x="0" y="4542470"/>
                  <a:pt x="0" y="4206072"/>
                </a:cubicBezTo>
                <a:lnTo>
                  <a:pt x="0" y="3918718"/>
                </a:lnTo>
                <a:lnTo>
                  <a:pt x="0" y="287354"/>
                </a:ln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35" name="Rectangle 106">
            <a:extLst>
              <a:ext uri="{FF2B5EF4-FFF2-40B4-BE49-F238E27FC236}">
                <a16:creationId xmlns:a16="http://schemas.microsoft.com/office/drawing/2014/main" id="{401268E0-7373-4060-93A9-43E02AE6BC4B}"/>
              </a:ext>
            </a:extLst>
          </p:cNvPr>
          <p:cNvSpPr>
            <a:spLocks noChangeArrowheads="1"/>
          </p:cNvSpPr>
          <p:nvPr userDrawn="1"/>
        </p:nvSpPr>
        <p:spPr bwMode="gray">
          <a:xfrm>
            <a:off x="-2463800" y="0"/>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‘Insert’ and the image will be placed</a:t>
            </a:r>
          </a:p>
        </p:txBody>
      </p:sp>
      <p:sp>
        <p:nvSpPr>
          <p:cNvPr id="36" name="Rectangle 106">
            <a:extLst>
              <a:ext uri="{FF2B5EF4-FFF2-40B4-BE49-F238E27FC236}">
                <a16:creationId xmlns:a16="http://schemas.microsoft.com/office/drawing/2014/main" id="{FC1E856E-F95A-4EE2-A7FB-E428B42A6DD9}"/>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grpSp>
        <p:nvGrpSpPr>
          <p:cNvPr id="37" name="Group 36">
            <a:extLst>
              <a:ext uri="{FF2B5EF4-FFF2-40B4-BE49-F238E27FC236}">
                <a16:creationId xmlns:a16="http://schemas.microsoft.com/office/drawing/2014/main" id="{6502EEC7-6F97-42D9-9FA3-7A76835A46D8}"/>
              </a:ext>
            </a:extLst>
          </p:cNvPr>
          <p:cNvGrpSpPr/>
          <p:nvPr userDrawn="1"/>
        </p:nvGrpSpPr>
        <p:grpSpPr>
          <a:xfrm>
            <a:off x="12326583" y="1"/>
            <a:ext cx="2329217" cy="5577839"/>
            <a:chOff x="12326583" y="1"/>
            <a:chExt cx="2329217" cy="5577839"/>
          </a:xfrm>
        </p:grpSpPr>
        <p:sp>
          <p:nvSpPr>
            <p:cNvPr id="38" name="Rectangle 106">
              <a:extLst>
                <a:ext uri="{FF2B5EF4-FFF2-40B4-BE49-F238E27FC236}">
                  <a16:creationId xmlns:a16="http://schemas.microsoft.com/office/drawing/2014/main" id="{FE4A0863-0CCF-4A8A-80BE-2FBE37696F48}"/>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39" name="Groep 75">
              <a:extLst>
                <a:ext uri="{FF2B5EF4-FFF2-40B4-BE49-F238E27FC236}">
                  <a16:creationId xmlns:a16="http://schemas.microsoft.com/office/drawing/2014/main" id="{8AD02A7A-260B-49B3-BB52-2801815144E0}"/>
                </a:ext>
              </a:extLst>
            </p:cNvPr>
            <p:cNvGrpSpPr>
              <a:grpSpLocks noChangeAspect="1"/>
            </p:cNvGrpSpPr>
            <p:nvPr userDrawn="1"/>
          </p:nvGrpSpPr>
          <p:grpSpPr>
            <a:xfrm>
              <a:off x="12616299" y="4610804"/>
              <a:ext cx="1766851" cy="793244"/>
              <a:chOff x="2766083" y="6357983"/>
              <a:chExt cx="1485890" cy="667104"/>
            </a:xfrm>
          </p:grpSpPr>
          <p:pic>
            <p:nvPicPr>
              <p:cNvPr id="51" name="Picture 15">
                <a:extLst>
                  <a:ext uri="{FF2B5EF4-FFF2-40B4-BE49-F238E27FC236}">
                    <a16:creationId xmlns:a16="http://schemas.microsoft.com/office/drawing/2014/main" id="{8E27D1FF-26E2-40FD-9FE2-D60F92E5D1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2" name="Picture 18">
                <a:extLst>
                  <a:ext uri="{FF2B5EF4-FFF2-40B4-BE49-F238E27FC236}">
                    <a16:creationId xmlns:a16="http://schemas.microsoft.com/office/drawing/2014/main" id="{3D9CB36D-0DFD-4852-B3EB-62B853088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3" name="Picture 19">
                <a:extLst>
                  <a:ext uri="{FF2B5EF4-FFF2-40B4-BE49-F238E27FC236}">
                    <a16:creationId xmlns:a16="http://schemas.microsoft.com/office/drawing/2014/main" id="{F7FF9CBE-E83C-4BEA-B921-3820E368A4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4" name="Straight Arrow Connector 23">
                <a:extLst>
                  <a:ext uri="{FF2B5EF4-FFF2-40B4-BE49-F238E27FC236}">
                    <a16:creationId xmlns:a16="http://schemas.microsoft.com/office/drawing/2014/main" id="{55CCD997-DA1F-4B31-BFA2-8F1E1EF1CD2F}"/>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24">
                <a:extLst>
                  <a:ext uri="{FF2B5EF4-FFF2-40B4-BE49-F238E27FC236}">
                    <a16:creationId xmlns:a16="http://schemas.microsoft.com/office/drawing/2014/main" id="{86B3AB6F-8F3D-4973-A67F-51C8CD82686D}"/>
                  </a:ext>
                </a:extLst>
              </p:cNvPr>
              <p:cNvCxnSpPr>
                <a:cxnSpLocks/>
                <a:stCxn id="51" idx="0"/>
                <a:endCxn id="51"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26">
                <a:extLst>
                  <a:ext uri="{FF2B5EF4-FFF2-40B4-BE49-F238E27FC236}">
                    <a16:creationId xmlns:a16="http://schemas.microsoft.com/office/drawing/2014/main" id="{8E2AA1B5-E2DA-43D4-A118-6E4EA9C210BF}"/>
                  </a:ext>
                </a:extLst>
              </p:cNvPr>
              <p:cNvCxnSpPr>
                <a:cxnSpLocks/>
                <a:stCxn id="51" idx="3"/>
                <a:endCxn id="51"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27">
                <a:extLst>
                  <a:ext uri="{FF2B5EF4-FFF2-40B4-BE49-F238E27FC236}">
                    <a16:creationId xmlns:a16="http://schemas.microsoft.com/office/drawing/2014/main" id="{FF17B7D8-2258-4C82-A90D-FC76E139ACFD}"/>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Oval 28">
                <a:extLst>
                  <a:ext uri="{FF2B5EF4-FFF2-40B4-BE49-F238E27FC236}">
                    <a16:creationId xmlns:a16="http://schemas.microsoft.com/office/drawing/2014/main" id="{DAAABD1B-FB0E-4A68-9BBD-334DC07DE303}"/>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40" name="Afbeelding 77">
              <a:extLst>
                <a:ext uri="{FF2B5EF4-FFF2-40B4-BE49-F238E27FC236}">
                  <a16:creationId xmlns:a16="http://schemas.microsoft.com/office/drawing/2014/main" id="{B8B9843D-989E-4417-84AF-F46BA342B1AC}"/>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48" name="Group 47">
              <a:extLst>
                <a:ext uri="{FF2B5EF4-FFF2-40B4-BE49-F238E27FC236}">
                  <a16:creationId xmlns:a16="http://schemas.microsoft.com/office/drawing/2014/main" id="{962B3FEF-B673-4714-ACBA-3EC3E7438883}"/>
                </a:ext>
              </a:extLst>
            </p:cNvPr>
            <p:cNvGrpSpPr>
              <a:grpSpLocks noChangeAspect="1"/>
            </p:cNvGrpSpPr>
            <p:nvPr userDrawn="1"/>
          </p:nvGrpSpPr>
          <p:grpSpPr>
            <a:xfrm>
              <a:off x="12610022" y="1108316"/>
              <a:ext cx="339817" cy="579600"/>
              <a:chOff x="13120767" y="944180"/>
              <a:chExt cx="338852" cy="577954"/>
            </a:xfrm>
          </p:grpSpPr>
          <p:pic>
            <p:nvPicPr>
              <p:cNvPr id="49" name="Picture 48">
                <a:extLst>
                  <a:ext uri="{FF2B5EF4-FFF2-40B4-BE49-F238E27FC236}">
                    <a16:creationId xmlns:a16="http://schemas.microsoft.com/office/drawing/2014/main" id="{6C864BD3-BCDA-4FC3-9F31-23CB45AC668D}"/>
                  </a:ext>
                </a:extLst>
              </p:cNvPr>
              <p:cNvPicPr>
                <a:picLocks noChangeAspect="1"/>
              </p:cNvPicPr>
              <p:nvPr userDrawn="1"/>
            </p:nvPicPr>
            <p:blipFill rotWithShape="1">
              <a:blip r:embed="rId8"/>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50" name="Rectangle 21">
                <a:extLst>
                  <a:ext uri="{FF2B5EF4-FFF2-40B4-BE49-F238E27FC236}">
                    <a16:creationId xmlns:a16="http://schemas.microsoft.com/office/drawing/2014/main" id="{5558B70C-F41A-4C9E-8F98-FBCF9C4728CF}"/>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spTree>
    <p:extLst>
      <p:ext uri="{BB962C8B-B14F-4D97-AF65-F5344CB8AC3E}">
        <p14:creationId xmlns:p14="http://schemas.microsoft.com/office/powerpoint/2010/main" val="117133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dia (1 regelige titel) met subtitel">
    <p:bg>
      <p:bgPr>
        <a:solidFill>
          <a:schemeClr val="bg1"/>
        </a:solidFill>
        <a:effectLst/>
      </p:bgPr>
    </p:bg>
    <p:spTree>
      <p:nvGrpSpPr>
        <p:cNvPr id="1" name=""/>
        <p:cNvGrpSpPr/>
        <p:nvPr/>
      </p:nvGrpSpPr>
      <p:grpSpPr>
        <a:xfrm>
          <a:off x="0" y="0"/>
          <a:ext cx="0" cy="0"/>
          <a:chOff x="0" y="0"/>
          <a:chExt cx="0" cy="0"/>
        </a:xfrm>
      </p:grpSpPr>
      <p:sp>
        <p:nvSpPr>
          <p:cNvPr id="67" name="Rectangle 3">
            <a:extLst>
              <a:ext uri="{FF2B5EF4-FFF2-40B4-BE49-F238E27FC236}">
                <a16:creationId xmlns:a16="http://schemas.microsoft.com/office/drawing/2014/main" id="{F5EF8DCD-9292-462B-A74B-D8652305D139}"/>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4" name="Picture Placeholder 13">
            <a:extLst>
              <a:ext uri="{FF2B5EF4-FFF2-40B4-BE49-F238E27FC236}">
                <a16:creationId xmlns:a16="http://schemas.microsoft.com/office/drawing/2014/main" id="{0C409B38-ACCF-4D90-961D-C94121FA2E9A}"/>
              </a:ext>
            </a:extLst>
          </p:cNvPr>
          <p:cNvSpPr>
            <a:spLocks noGrp="1"/>
          </p:cNvSpPr>
          <p:nvPr>
            <p:ph type="pic" sz="quarter" idx="12" hasCustomPrompt="1"/>
          </p:nvPr>
        </p:nvSpPr>
        <p:spPr>
          <a:xfrm>
            <a:off x="614838" y="0"/>
            <a:ext cx="11577160" cy="4704629"/>
          </a:xfrm>
          <a:custGeom>
            <a:avLst/>
            <a:gdLst>
              <a:gd name="connsiteX0" fmla="*/ 0 w 11577160"/>
              <a:gd name="connsiteY0" fmla="*/ 0 h 4704629"/>
              <a:gd name="connsiteX1" fmla="*/ 11577160 w 11577160"/>
              <a:gd name="connsiteY1" fmla="*/ 0 h 4704629"/>
              <a:gd name="connsiteX2" fmla="*/ 11577160 w 11577160"/>
              <a:gd name="connsiteY2" fmla="*/ 559955 h 4704629"/>
              <a:gd name="connsiteX3" fmla="*/ 11577160 w 11577160"/>
              <a:gd name="connsiteY3" fmla="*/ 3713070 h 4704629"/>
              <a:gd name="connsiteX4" fmla="*/ 11577160 w 11577160"/>
              <a:gd name="connsiteY4" fmla="*/ 4273025 h 4704629"/>
              <a:gd name="connsiteX5" fmla="*/ 4823817 w 11577160"/>
              <a:gd name="connsiteY5" fmla="*/ 4273025 h 4704629"/>
              <a:gd name="connsiteX6" fmla="*/ 4392212 w 11577160"/>
              <a:gd name="connsiteY6" fmla="*/ 4704629 h 4704629"/>
              <a:gd name="connsiteX7" fmla="*/ 609325 w 11577160"/>
              <a:gd name="connsiteY7" fmla="*/ 4704629 h 4704629"/>
              <a:gd name="connsiteX8" fmla="*/ 0 w 11577160"/>
              <a:gd name="connsiteY8" fmla="*/ 4095305 h 4704629"/>
              <a:gd name="connsiteX9" fmla="*/ 0 w 11577160"/>
              <a:gd name="connsiteY9" fmla="*/ 3535350 h 4704629"/>
              <a:gd name="connsiteX10" fmla="*/ 0 w 11577160"/>
              <a:gd name="connsiteY10" fmla="*/ 559955 h 470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77160" h="4704629">
                <a:moveTo>
                  <a:pt x="0" y="0"/>
                </a:moveTo>
                <a:lnTo>
                  <a:pt x="11577160" y="0"/>
                </a:lnTo>
                <a:lnTo>
                  <a:pt x="11577160" y="559955"/>
                </a:lnTo>
                <a:lnTo>
                  <a:pt x="11577160" y="3713070"/>
                </a:lnTo>
                <a:lnTo>
                  <a:pt x="11577160" y="4273025"/>
                </a:lnTo>
                <a:lnTo>
                  <a:pt x="4823817" y="4273025"/>
                </a:lnTo>
                <a:cubicBezTo>
                  <a:pt x="4585165" y="4273025"/>
                  <a:pt x="4392212" y="4465977"/>
                  <a:pt x="4392212" y="4704629"/>
                </a:cubicBezTo>
                <a:lnTo>
                  <a:pt x="609325" y="4704629"/>
                </a:lnTo>
                <a:cubicBezTo>
                  <a:pt x="272927" y="4704629"/>
                  <a:pt x="0" y="4431702"/>
                  <a:pt x="0" y="4095305"/>
                </a:cubicBezTo>
                <a:lnTo>
                  <a:pt x="0" y="3535350"/>
                </a:lnTo>
                <a:lnTo>
                  <a:pt x="0" y="559955"/>
                </a:ln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5419726" y="4557165"/>
            <a:ext cx="6153150" cy="553998"/>
          </a:xfrm>
        </p:spPr>
        <p:txBody>
          <a:bodyPr anchor="b" anchorCtr="0">
            <a:noAutofit/>
          </a:bodyPr>
          <a:lstStyle>
            <a:lvl1pPr>
              <a:lnSpc>
                <a:spcPct val="80000"/>
              </a:lnSpc>
              <a:defRPr sz="4000" spc="-60" baseline="0"/>
            </a:lvl1pPr>
          </a:lstStyle>
          <a:p>
            <a:r>
              <a:rPr lang="en-US" noProof="0" dirty="0"/>
              <a:t>Click to add title</a:t>
            </a:r>
          </a:p>
        </p:txBody>
      </p:sp>
      <p:sp>
        <p:nvSpPr>
          <p:cNvPr id="11" name="Text Placeholder 10">
            <a:extLst>
              <a:ext uri="{FF2B5EF4-FFF2-40B4-BE49-F238E27FC236}">
                <a16:creationId xmlns:a16="http://schemas.microsoft.com/office/drawing/2014/main" id="{35139539-07AB-43B9-A8D2-9D0467DC1742}"/>
              </a:ext>
            </a:extLst>
          </p:cNvPr>
          <p:cNvSpPr>
            <a:spLocks noGrp="1"/>
          </p:cNvSpPr>
          <p:nvPr>
            <p:ph type="body" sz="quarter" idx="11" hasCustomPrompt="1"/>
          </p:nvPr>
        </p:nvSpPr>
        <p:spPr>
          <a:xfrm>
            <a:off x="5419724" y="6167573"/>
            <a:ext cx="6153150" cy="232858"/>
          </a:xfrm>
        </p:spPr>
        <p:txBody>
          <a:bodyPr>
            <a:noAutofit/>
          </a:bodyPr>
          <a:lstStyle>
            <a:lvl1pPr>
              <a:spcAft>
                <a:spcPts val="0"/>
              </a:spcAft>
              <a:defRPr sz="1800"/>
            </a:lvl1pPr>
          </a:lstStyle>
          <a:p>
            <a:pPr lvl="0"/>
            <a:r>
              <a:rPr lang="en-US" noProof="0" dirty="0"/>
              <a:t>Click to add department and date</a:t>
            </a:r>
          </a:p>
        </p:txBody>
      </p:sp>
      <p:pic>
        <p:nvPicPr>
          <p:cNvPr id="12" name="Graphic 11">
            <a:extLst>
              <a:ext uri="{FF2B5EF4-FFF2-40B4-BE49-F238E27FC236}">
                <a16:creationId xmlns:a16="http://schemas.microsoft.com/office/drawing/2014/main" id="{F6B3EFED-AED5-4854-B07E-38F0967424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9119" y="5878102"/>
            <a:ext cx="2419349" cy="701717"/>
          </a:xfrm>
          <a:prstGeom prst="rect">
            <a:avLst/>
          </a:prstGeom>
        </p:spPr>
      </p:pic>
      <p:cxnSp>
        <p:nvCxnSpPr>
          <p:cNvPr id="15" name="Straight Connector 14">
            <a:extLst>
              <a:ext uri="{FF2B5EF4-FFF2-40B4-BE49-F238E27FC236}">
                <a16:creationId xmlns:a16="http://schemas.microsoft.com/office/drawing/2014/main" id="{B6061A2D-2FC7-49E9-9022-09838866AA7E}"/>
              </a:ext>
            </a:extLst>
          </p:cNvPr>
          <p:cNvCxnSpPr>
            <a:cxnSpLocks/>
          </p:cNvCxnSpPr>
          <p:nvPr userDrawn="1"/>
        </p:nvCxnSpPr>
        <p:spPr>
          <a:xfrm>
            <a:off x="5453062" y="5247914"/>
            <a:ext cx="1104901" cy="0"/>
          </a:xfrm>
          <a:prstGeom prst="line">
            <a:avLst/>
          </a:prstGeom>
          <a:ln w="508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Text Placeholder 25">
            <a:extLst>
              <a:ext uri="{FF2B5EF4-FFF2-40B4-BE49-F238E27FC236}">
                <a16:creationId xmlns:a16="http://schemas.microsoft.com/office/drawing/2014/main" id="{35170365-DF7B-4447-9BBE-72F81EAD074D}"/>
              </a:ext>
            </a:extLst>
          </p:cNvPr>
          <p:cNvSpPr>
            <a:spLocks noGrp="1"/>
          </p:cNvSpPr>
          <p:nvPr>
            <p:ph type="body" sz="quarter" idx="13" hasCustomPrompt="1"/>
          </p:nvPr>
        </p:nvSpPr>
        <p:spPr>
          <a:xfrm>
            <a:off x="5419726" y="5465351"/>
            <a:ext cx="6152400" cy="590400"/>
          </a:xfrm>
        </p:spPr>
        <p:txBody>
          <a:bodyPr/>
          <a:lstStyle>
            <a:lvl1pPr>
              <a:spcAft>
                <a:spcPts val="0"/>
              </a:spcAft>
              <a:defRPr sz="4000" spc="-60" baseline="0">
                <a:solidFill>
                  <a:schemeClr val="bg2"/>
                </a:solidFill>
              </a:defRPr>
            </a:lvl1pPr>
          </a:lstStyle>
          <a:p>
            <a:pPr lvl="0"/>
            <a:r>
              <a:rPr lang="en-US" noProof="0" dirty="0"/>
              <a:t>Click to add subtitle</a:t>
            </a:r>
          </a:p>
        </p:txBody>
      </p:sp>
      <p:sp>
        <p:nvSpPr>
          <p:cNvPr id="42" name="Rectangle 106">
            <a:extLst>
              <a:ext uri="{FF2B5EF4-FFF2-40B4-BE49-F238E27FC236}">
                <a16:creationId xmlns:a16="http://schemas.microsoft.com/office/drawing/2014/main" id="{B5E8D6AF-E84B-418A-8BBA-A76B7DF3B5EE}"/>
              </a:ext>
            </a:extLst>
          </p:cNvPr>
          <p:cNvSpPr>
            <a:spLocks noChangeArrowheads="1"/>
          </p:cNvSpPr>
          <p:nvPr userDrawn="1"/>
        </p:nvSpPr>
        <p:spPr bwMode="gray">
          <a:xfrm>
            <a:off x="-2463800" y="0"/>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‘Insert’ and the image will be placed</a:t>
            </a:r>
          </a:p>
        </p:txBody>
      </p:sp>
      <p:sp>
        <p:nvSpPr>
          <p:cNvPr id="43" name="Rectangle 106">
            <a:extLst>
              <a:ext uri="{FF2B5EF4-FFF2-40B4-BE49-F238E27FC236}">
                <a16:creationId xmlns:a16="http://schemas.microsoft.com/office/drawing/2014/main" id="{50996C0E-E4D5-4F0B-9D33-28B9BD40C124}"/>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grpSp>
        <p:nvGrpSpPr>
          <p:cNvPr id="45" name="Group 44">
            <a:extLst>
              <a:ext uri="{FF2B5EF4-FFF2-40B4-BE49-F238E27FC236}">
                <a16:creationId xmlns:a16="http://schemas.microsoft.com/office/drawing/2014/main" id="{D7E86D69-8878-4F2F-B237-077EA4BE83CE}"/>
              </a:ext>
            </a:extLst>
          </p:cNvPr>
          <p:cNvGrpSpPr/>
          <p:nvPr userDrawn="1"/>
        </p:nvGrpSpPr>
        <p:grpSpPr>
          <a:xfrm>
            <a:off x="12326583" y="1"/>
            <a:ext cx="2329217" cy="5577839"/>
            <a:chOff x="12326583" y="1"/>
            <a:chExt cx="2329217" cy="5577839"/>
          </a:xfrm>
        </p:grpSpPr>
        <p:sp>
          <p:nvSpPr>
            <p:cNvPr id="46" name="Rectangle 106">
              <a:extLst>
                <a:ext uri="{FF2B5EF4-FFF2-40B4-BE49-F238E27FC236}">
                  <a16:creationId xmlns:a16="http://schemas.microsoft.com/office/drawing/2014/main" id="{EAAF62C9-7324-454B-9338-D54E099FD047}"/>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47" name="Groep 75">
              <a:extLst>
                <a:ext uri="{FF2B5EF4-FFF2-40B4-BE49-F238E27FC236}">
                  <a16:creationId xmlns:a16="http://schemas.microsoft.com/office/drawing/2014/main" id="{FD7A15A7-FE84-4DED-8920-16D4F5671906}"/>
                </a:ext>
              </a:extLst>
            </p:cNvPr>
            <p:cNvGrpSpPr>
              <a:grpSpLocks noChangeAspect="1"/>
            </p:cNvGrpSpPr>
            <p:nvPr userDrawn="1"/>
          </p:nvGrpSpPr>
          <p:grpSpPr>
            <a:xfrm>
              <a:off x="12616299" y="4610804"/>
              <a:ext cx="1766851" cy="793244"/>
              <a:chOff x="2766083" y="6357983"/>
              <a:chExt cx="1485890" cy="667104"/>
            </a:xfrm>
          </p:grpSpPr>
          <p:pic>
            <p:nvPicPr>
              <p:cNvPr id="52" name="Picture 15">
                <a:extLst>
                  <a:ext uri="{FF2B5EF4-FFF2-40B4-BE49-F238E27FC236}">
                    <a16:creationId xmlns:a16="http://schemas.microsoft.com/office/drawing/2014/main" id="{F8227AF3-946A-4722-B2BC-D74F23B51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3" name="Picture 18">
                <a:extLst>
                  <a:ext uri="{FF2B5EF4-FFF2-40B4-BE49-F238E27FC236}">
                    <a16:creationId xmlns:a16="http://schemas.microsoft.com/office/drawing/2014/main" id="{55EA290E-158C-4C3F-A358-EB12175727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4" name="Picture 19">
                <a:extLst>
                  <a:ext uri="{FF2B5EF4-FFF2-40B4-BE49-F238E27FC236}">
                    <a16:creationId xmlns:a16="http://schemas.microsoft.com/office/drawing/2014/main" id="{96B981E3-A59D-47C0-BEB5-B657666760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5" name="Straight Arrow Connector 23">
                <a:extLst>
                  <a:ext uri="{FF2B5EF4-FFF2-40B4-BE49-F238E27FC236}">
                    <a16:creationId xmlns:a16="http://schemas.microsoft.com/office/drawing/2014/main" id="{1503258A-5894-4672-8B84-01592DB52E46}"/>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24">
                <a:extLst>
                  <a:ext uri="{FF2B5EF4-FFF2-40B4-BE49-F238E27FC236}">
                    <a16:creationId xmlns:a16="http://schemas.microsoft.com/office/drawing/2014/main" id="{390BA5B0-F1C6-450F-BAC4-F8787C48F47E}"/>
                  </a:ext>
                </a:extLst>
              </p:cNvPr>
              <p:cNvCxnSpPr>
                <a:cxnSpLocks/>
                <a:stCxn id="52" idx="0"/>
                <a:endCxn id="52"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26">
                <a:extLst>
                  <a:ext uri="{FF2B5EF4-FFF2-40B4-BE49-F238E27FC236}">
                    <a16:creationId xmlns:a16="http://schemas.microsoft.com/office/drawing/2014/main" id="{96531038-527A-425F-BD02-7099621FCB21}"/>
                  </a:ext>
                </a:extLst>
              </p:cNvPr>
              <p:cNvCxnSpPr>
                <a:cxnSpLocks/>
                <a:stCxn id="52" idx="3"/>
                <a:endCxn id="52"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27">
                <a:extLst>
                  <a:ext uri="{FF2B5EF4-FFF2-40B4-BE49-F238E27FC236}">
                    <a16:creationId xmlns:a16="http://schemas.microsoft.com/office/drawing/2014/main" id="{EAF4DA52-CE8D-4A82-8E35-D40478065FFC}"/>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28">
                <a:extLst>
                  <a:ext uri="{FF2B5EF4-FFF2-40B4-BE49-F238E27FC236}">
                    <a16:creationId xmlns:a16="http://schemas.microsoft.com/office/drawing/2014/main" id="{89CECA65-9170-4C36-8E8D-04B424116A28}"/>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48" name="Afbeelding 77">
              <a:extLst>
                <a:ext uri="{FF2B5EF4-FFF2-40B4-BE49-F238E27FC236}">
                  <a16:creationId xmlns:a16="http://schemas.microsoft.com/office/drawing/2014/main" id="{E2B058BF-C284-4CF1-B159-A127391470F3}"/>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49" name="Group 48">
              <a:extLst>
                <a:ext uri="{FF2B5EF4-FFF2-40B4-BE49-F238E27FC236}">
                  <a16:creationId xmlns:a16="http://schemas.microsoft.com/office/drawing/2014/main" id="{56D89D04-36FC-4E54-B848-4B212F50972A}"/>
                </a:ext>
              </a:extLst>
            </p:cNvPr>
            <p:cNvGrpSpPr>
              <a:grpSpLocks noChangeAspect="1"/>
            </p:cNvGrpSpPr>
            <p:nvPr userDrawn="1"/>
          </p:nvGrpSpPr>
          <p:grpSpPr>
            <a:xfrm>
              <a:off x="12610022" y="1108316"/>
              <a:ext cx="339817" cy="579600"/>
              <a:chOff x="13120767" y="944180"/>
              <a:chExt cx="338852" cy="577954"/>
            </a:xfrm>
          </p:grpSpPr>
          <p:pic>
            <p:nvPicPr>
              <p:cNvPr id="50" name="Picture 49">
                <a:extLst>
                  <a:ext uri="{FF2B5EF4-FFF2-40B4-BE49-F238E27FC236}">
                    <a16:creationId xmlns:a16="http://schemas.microsoft.com/office/drawing/2014/main" id="{BA692DC4-6807-4015-9616-637F4AAFDD9A}"/>
                  </a:ext>
                </a:extLst>
              </p:cNvPr>
              <p:cNvPicPr>
                <a:picLocks noChangeAspect="1"/>
              </p:cNvPicPr>
              <p:nvPr userDrawn="1"/>
            </p:nvPicPr>
            <p:blipFill rotWithShape="1">
              <a:blip r:embed="rId8"/>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51" name="Rectangle 21">
                <a:extLst>
                  <a:ext uri="{FF2B5EF4-FFF2-40B4-BE49-F238E27FC236}">
                    <a16:creationId xmlns:a16="http://schemas.microsoft.com/office/drawing/2014/main" id="{613D454E-7313-4972-8548-FEBA44D82382}"/>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spTree>
    <p:extLst>
      <p:ext uri="{BB962C8B-B14F-4D97-AF65-F5344CB8AC3E}">
        <p14:creationId xmlns:p14="http://schemas.microsoft.com/office/powerpoint/2010/main" val="80347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dia (1 regelige titel) zonder subtitel">
    <p:bg>
      <p:bgPr>
        <a:solidFill>
          <a:schemeClr val="bg1"/>
        </a:solidFill>
        <a:effectLst/>
      </p:bgPr>
    </p:bg>
    <p:spTree>
      <p:nvGrpSpPr>
        <p:cNvPr id="1" name=""/>
        <p:cNvGrpSpPr/>
        <p:nvPr/>
      </p:nvGrpSpPr>
      <p:grpSpPr>
        <a:xfrm>
          <a:off x="0" y="0"/>
          <a:ext cx="0" cy="0"/>
          <a:chOff x="0" y="0"/>
          <a:chExt cx="0" cy="0"/>
        </a:xfrm>
      </p:grpSpPr>
      <p:sp>
        <p:nvSpPr>
          <p:cNvPr id="61" name="Rectangle 3">
            <a:extLst>
              <a:ext uri="{FF2B5EF4-FFF2-40B4-BE49-F238E27FC236}">
                <a16:creationId xmlns:a16="http://schemas.microsoft.com/office/drawing/2014/main" id="{E5520479-9DAB-498A-956C-B48E2928D851}"/>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5419726" y="5244727"/>
            <a:ext cx="6153150" cy="553998"/>
          </a:xfrm>
        </p:spPr>
        <p:txBody>
          <a:bodyPr anchor="b" anchorCtr="0">
            <a:noAutofit/>
          </a:bodyPr>
          <a:lstStyle>
            <a:lvl1pPr>
              <a:lnSpc>
                <a:spcPct val="100000"/>
              </a:lnSpc>
              <a:defRPr sz="4000" spc="-60" baseline="0"/>
            </a:lvl1pPr>
          </a:lstStyle>
          <a:p>
            <a:r>
              <a:rPr lang="en-US" noProof="0" dirty="0"/>
              <a:t>Click to add title</a:t>
            </a:r>
          </a:p>
        </p:txBody>
      </p:sp>
      <p:pic>
        <p:nvPicPr>
          <p:cNvPr id="12" name="Graphic 11">
            <a:extLst>
              <a:ext uri="{FF2B5EF4-FFF2-40B4-BE49-F238E27FC236}">
                <a16:creationId xmlns:a16="http://schemas.microsoft.com/office/drawing/2014/main" id="{F6B3EFED-AED5-4854-B07E-38F0967424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9119" y="5878102"/>
            <a:ext cx="2419349" cy="701717"/>
          </a:xfrm>
          <a:prstGeom prst="rect">
            <a:avLst/>
          </a:prstGeom>
        </p:spPr>
      </p:pic>
      <p:cxnSp>
        <p:nvCxnSpPr>
          <p:cNvPr id="13" name="Straight Connector 12">
            <a:extLst>
              <a:ext uri="{FF2B5EF4-FFF2-40B4-BE49-F238E27FC236}">
                <a16:creationId xmlns:a16="http://schemas.microsoft.com/office/drawing/2014/main" id="{7B7EAE85-1489-4FF0-9901-C2B1367E9677}"/>
              </a:ext>
            </a:extLst>
          </p:cNvPr>
          <p:cNvCxnSpPr>
            <a:cxnSpLocks/>
          </p:cNvCxnSpPr>
          <p:nvPr userDrawn="1"/>
        </p:nvCxnSpPr>
        <p:spPr>
          <a:xfrm>
            <a:off x="5453062" y="5933095"/>
            <a:ext cx="1104901" cy="0"/>
          </a:xfrm>
          <a:prstGeom prst="line">
            <a:avLst/>
          </a:prstGeom>
          <a:ln w="5080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 Placeholder 10">
            <a:extLst>
              <a:ext uri="{FF2B5EF4-FFF2-40B4-BE49-F238E27FC236}">
                <a16:creationId xmlns:a16="http://schemas.microsoft.com/office/drawing/2014/main" id="{B8CD1A78-9E90-4C3C-B38D-F14E44C2DD0B}"/>
              </a:ext>
            </a:extLst>
          </p:cNvPr>
          <p:cNvSpPr>
            <a:spLocks noGrp="1"/>
          </p:cNvSpPr>
          <p:nvPr>
            <p:ph type="body" sz="quarter" idx="11" hasCustomPrompt="1"/>
          </p:nvPr>
        </p:nvSpPr>
        <p:spPr>
          <a:xfrm>
            <a:off x="5419724" y="6167573"/>
            <a:ext cx="6153150" cy="232858"/>
          </a:xfrm>
        </p:spPr>
        <p:txBody>
          <a:bodyPr>
            <a:noAutofit/>
          </a:bodyPr>
          <a:lstStyle>
            <a:lvl1pPr>
              <a:defRPr sz="1800"/>
            </a:lvl1pPr>
          </a:lstStyle>
          <a:p>
            <a:pPr lvl="0"/>
            <a:r>
              <a:rPr lang="en-US" noProof="0" dirty="0"/>
              <a:t>Click to add department and date</a:t>
            </a:r>
          </a:p>
        </p:txBody>
      </p:sp>
      <p:sp>
        <p:nvSpPr>
          <p:cNvPr id="15" name="Picture Placeholder 14">
            <a:extLst>
              <a:ext uri="{FF2B5EF4-FFF2-40B4-BE49-F238E27FC236}">
                <a16:creationId xmlns:a16="http://schemas.microsoft.com/office/drawing/2014/main" id="{1D99B095-1501-4B59-8DD9-77BC4593140D}"/>
              </a:ext>
            </a:extLst>
          </p:cNvPr>
          <p:cNvSpPr>
            <a:spLocks noGrp="1"/>
          </p:cNvSpPr>
          <p:nvPr>
            <p:ph type="pic" sz="quarter" idx="14" hasCustomPrompt="1"/>
          </p:nvPr>
        </p:nvSpPr>
        <p:spPr>
          <a:xfrm>
            <a:off x="614838" y="0"/>
            <a:ext cx="11577162" cy="5394374"/>
          </a:xfrm>
          <a:custGeom>
            <a:avLst/>
            <a:gdLst>
              <a:gd name="connsiteX0" fmla="*/ 0 w 11577162"/>
              <a:gd name="connsiteY0" fmla="*/ 0 h 5394374"/>
              <a:gd name="connsiteX1" fmla="*/ 11577162 w 11577162"/>
              <a:gd name="connsiteY1" fmla="*/ 0 h 5394374"/>
              <a:gd name="connsiteX2" fmla="*/ 11577162 w 11577162"/>
              <a:gd name="connsiteY2" fmla="*/ 287354 h 5394374"/>
              <a:gd name="connsiteX3" fmla="*/ 11577162 w 11577162"/>
              <a:gd name="connsiteY3" fmla="*/ 578978 h 5394374"/>
              <a:gd name="connsiteX4" fmla="*/ 11577162 w 11577162"/>
              <a:gd name="connsiteY4" fmla="*/ 866332 h 5394374"/>
              <a:gd name="connsiteX5" fmla="*/ 11577162 w 11577162"/>
              <a:gd name="connsiteY5" fmla="*/ 4096437 h 5394374"/>
              <a:gd name="connsiteX6" fmla="*/ 11577162 w 11577162"/>
              <a:gd name="connsiteY6" fmla="*/ 4383791 h 5394374"/>
              <a:gd name="connsiteX7" fmla="*/ 11577162 w 11577162"/>
              <a:gd name="connsiteY7" fmla="*/ 4675415 h 5394374"/>
              <a:gd name="connsiteX8" fmla="*/ 11577162 w 11577162"/>
              <a:gd name="connsiteY8" fmla="*/ 4962769 h 5394374"/>
              <a:gd name="connsiteX9" fmla="*/ 4823818 w 11577162"/>
              <a:gd name="connsiteY9" fmla="*/ 4962769 h 5394374"/>
              <a:gd name="connsiteX10" fmla="*/ 4392213 w 11577162"/>
              <a:gd name="connsiteY10" fmla="*/ 5394374 h 5394374"/>
              <a:gd name="connsiteX11" fmla="*/ 609324 w 11577162"/>
              <a:gd name="connsiteY11" fmla="*/ 5394374 h 5394374"/>
              <a:gd name="connsiteX12" fmla="*/ 0 w 11577162"/>
              <a:gd name="connsiteY12" fmla="*/ 4785050 h 5394374"/>
              <a:gd name="connsiteX13" fmla="*/ 0 w 11577162"/>
              <a:gd name="connsiteY13" fmla="*/ 4497696 h 5394374"/>
              <a:gd name="connsiteX14" fmla="*/ 0 w 11577162"/>
              <a:gd name="connsiteY14" fmla="*/ 4206072 h 5394374"/>
              <a:gd name="connsiteX15" fmla="*/ 0 w 11577162"/>
              <a:gd name="connsiteY15" fmla="*/ 3918718 h 5394374"/>
              <a:gd name="connsiteX16" fmla="*/ 0 w 11577162"/>
              <a:gd name="connsiteY16" fmla="*/ 866332 h 5394374"/>
              <a:gd name="connsiteX17" fmla="*/ 0 w 11577162"/>
              <a:gd name="connsiteY17" fmla="*/ 578978 h 5394374"/>
              <a:gd name="connsiteX18" fmla="*/ 0 w 11577162"/>
              <a:gd name="connsiteY18" fmla="*/ 287354 h 5394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77162" h="5394374">
                <a:moveTo>
                  <a:pt x="0" y="0"/>
                </a:moveTo>
                <a:lnTo>
                  <a:pt x="11577162" y="0"/>
                </a:lnTo>
                <a:lnTo>
                  <a:pt x="11577162" y="287354"/>
                </a:lnTo>
                <a:lnTo>
                  <a:pt x="11577162" y="578978"/>
                </a:lnTo>
                <a:lnTo>
                  <a:pt x="11577162" y="866332"/>
                </a:lnTo>
                <a:lnTo>
                  <a:pt x="11577162" y="4096437"/>
                </a:lnTo>
                <a:lnTo>
                  <a:pt x="11577162" y="4383791"/>
                </a:lnTo>
                <a:lnTo>
                  <a:pt x="11577162" y="4675415"/>
                </a:lnTo>
                <a:lnTo>
                  <a:pt x="11577162" y="4962769"/>
                </a:lnTo>
                <a:lnTo>
                  <a:pt x="4823818" y="4962769"/>
                </a:lnTo>
                <a:cubicBezTo>
                  <a:pt x="4585166" y="4962769"/>
                  <a:pt x="4392213" y="5155722"/>
                  <a:pt x="4392213" y="5394374"/>
                </a:cubicBezTo>
                <a:lnTo>
                  <a:pt x="609324" y="5394374"/>
                </a:lnTo>
                <a:cubicBezTo>
                  <a:pt x="272927" y="5394374"/>
                  <a:pt x="0" y="5121448"/>
                  <a:pt x="0" y="4785050"/>
                </a:cubicBezTo>
                <a:lnTo>
                  <a:pt x="0" y="4497696"/>
                </a:lnTo>
                <a:lnTo>
                  <a:pt x="0" y="4206072"/>
                </a:lnTo>
                <a:lnTo>
                  <a:pt x="0" y="3918718"/>
                </a:lnTo>
                <a:lnTo>
                  <a:pt x="0" y="866332"/>
                </a:lnTo>
                <a:lnTo>
                  <a:pt x="0" y="578978"/>
                </a:lnTo>
                <a:lnTo>
                  <a:pt x="0" y="287354"/>
                </a:lnTo>
                <a:close/>
              </a:path>
            </a:pathLst>
          </a:custGeom>
          <a:solidFill>
            <a:srgbClr val="EAEAEA"/>
          </a:solidFill>
        </p:spPr>
        <p:txBody>
          <a:bodyPr wrap="square" tIns="0" anchor="ctr" anchorCtr="1">
            <a:noAutofit/>
          </a:bodyPr>
          <a:lstStyle>
            <a:lvl1pPr algn="l">
              <a:spcBef>
                <a:spcPts val="0"/>
              </a:spcBef>
              <a:defRPr sz="1200">
                <a:solidFill>
                  <a:schemeClr val="tx1"/>
                </a:solidFill>
              </a:defRPr>
            </a:lvl1pPr>
          </a:lstStyle>
          <a:p>
            <a:r>
              <a:rPr lang="en-US" noProof="0" dirty="0"/>
              <a:t>Click on icon  </a:t>
            </a:r>
            <a:br>
              <a:rPr lang="en-US" noProof="0" dirty="0"/>
            </a:br>
            <a:r>
              <a:rPr lang="en-US" noProof="0" dirty="0"/>
              <a:t>to add picture</a:t>
            </a:r>
          </a:p>
        </p:txBody>
      </p:sp>
      <p:sp>
        <p:nvSpPr>
          <p:cNvPr id="40" name="Rectangle 106">
            <a:extLst>
              <a:ext uri="{FF2B5EF4-FFF2-40B4-BE49-F238E27FC236}">
                <a16:creationId xmlns:a16="http://schemas.microsoft.com/office/drawing/2014/main" id="{02F68636-161F-4B70-A166-ABA2523D1ACD}"/>
              </a:ext>
            </a:extLst>
          </p:cNvPr>
          <p:cNvSpPr>
            <a:spLocks noChangeArrowheads="1"/>
          </p:cNvSpPr>
          <p:nvPr userDrawn="1"/>
        </p:nvSpPr>
        <p:spPr bwMode="gray">
          <a:xfrm>
            <a:off x="-2463800" y="0"/>
            <a:ext cx="2329217" cy="1595973"/>
          </a:xfrm>
          <a:prstGeom prst="rect">
            <a:avLst/>
          </a:prstGeom>
          <a:solidFill>
            <a:schemeClr val="bg1">
              <a:lumMod val="95000"/>
            </a:schemeClr>
          </a:solidFill>
          <a:ln>
            <a:noFill/>
          </a:ln>
          <a:effectLst/>
        </p:spPr>
        <p:txBody>
          <a:bodyPr wrap="square" lIns="144000" tIns="144000" rIns="144000" bIns="180000" anchor="t">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Add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icon in the center of the image area</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Select an image. Note: Use a landscape image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‘Insert’ and the image will be placed</a:t>
            </a:r>
          </a:p>
        </p:txBody>
      </p:sp>
      <p:sp>
        <p:nvSpPr>
          <p:cNvPr id="41" name="Rectangle 106">
            <a:extLst>
              <a:ext uri="{FF2B5EF4-FFF2-40B4-BE49-F238E27FC236}">
                <a16:creationId xmlns:a16="http://schemas.microsoft.com/office/drawing/2014/main" id="{486F824E-9B4C-4900-B082-BD07465D5AA8}"/>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grpSp>
        <p:nvGrpSpPr>
          <p:cNvPr id="42" name="Group 41">
            <a:extLst>
              <a:ext uri="{FF2B5EF4-FFF2-40B4-BE49-F238E27FC236}">
                <a16:creationId xmlns:a16="http://schemas.microsoft.com/office/drawing/2014/main" id="{F15E442B-B621-4D51-A258-3F46E08FDA1E}"/>
              </a:ext>
            </a:extLst>
          </p:cNvPr>
          <p:cNvGrpSpPr/>
          <p:nvPr userDrawn="1"/>
        </p:nvGrpSpPr>
        <p:grpSpPr>
          <a:xfrm>
            <a:off x="12326583" y="1"/>
            <a:ext cx="2329217" cy="5577839"/>
            <a:chOff x="12326583" y="1"/>
            <a:chExt cx="2329217" cy="5577839"/>
          </a:xfrm>
        </p:grpSpPr>
        <p:sp>
          <p:nvSpPr>
            <p:cNvPr id="43" name="Rectangle 106">
              <a:extLst>
                <a:ext uri="{FF2B5EF4-FFF2-40B4-BE49-F238E27FC236}">
                  <a16:creationId xmlns:a16="http://schemas.microsoft.com/office/drawing/2014/main" id="{2FEDA564-AE5A-4F15-A800-091EB7417BD4}"/>
                </a:ext>
              </a:extLst>
            </p:cNvPr>
            <p:cNvSpPr>
              <a:spLocks noChangeArrowheads="1"/>
            </p:cNvSpPr>
            <p:nvPr userDrawn="1"/>
          </p:nvSpPr>
          <p:spPr bwMode="gray">
            <a:xfrm>
              <a:off x="12326583" y="1"/>
              <a:ext cx="2329217" cy="5577839"/>
            </a:xfrm>
            <a:prstGeom prst="rect">
              <a:avLst/>
            </a:prstGeom>
            <a:solidFill>
              <a:schemeClr val="bg1">
                <a:lumMod val="95000"/>
              </a:schemeClr>
            </a:solidFill>
            <a:ln>
              <a:noFill/>
            </a:ln>
            <a:effectLst/>
          </p:spPr>
          <p:txBody>
            <a:bodyPr wrap="square" lIns="144000" tIns="144000" rIns="144000" bIns="180000" anchor="t">
              <a:no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Crop an image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placed image and then select the tab ‘Image Format’</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Click on the ‘Crop’ button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You can now fit the image in </a:t>
              </a:r>
              <a:b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b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two ways:</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Drag the photo in such a way that the part that should be visible in the image plane is correct</a:t>
              </a: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288000" marR="0" lvl="1" indent="-144000" algn="l" defTabSz="914400" rtl="0" eaLnBrk="1" fontAlgn="auto" latinLnBrk="0" hangingPunct="1">
                <a:lnSpc>
                  <a:spcPct val="95000"/>
                </a:lnSpc>
                <a:spcBef>
                  <a:spcPts val="600"/>
                </a:spcBef>
                <a:spcAft>
                  <a:spcPts val="0"/>
                </a:spcAft>
                <a:buClrTx/>
                <a:buSzTx/>
                <a:buFont typeface="+mj-lt"/>
                <a:buAutoNum type="alphaL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white dots you can make the image larger or smaller in such a way that the part that should be visible in the image plane is correct</a:t>
              </a:r>
            </a:p>
          </p:txBody>
        </p:sp>
        <p:grpSp>
          <p:nvGrpSpPr>
            <p:cNvPr id="44" name="Groep 75">
              <a:extLst>
                <a:ext uri="{FF2B5EF4-FFF2-40B4-BE49-F238E27FC236}">
                  <a16:creationId xmlns:a16="http://schemas.microsoft.com/office/drawing/2014/main" id="{BD91A0C0-40C5-4AE0-B41A-3F71F8F5364F}"/>
                </a:ext>
              </a:extLst>
            </p:cNvPr>
            <p:cNvGrpSpPr>
              <a:grpSpLocks noChangeAspect="1"/>
            </p:cNvGrpSpPr>
            <p:nvPr userDrawn="1"/>
          </p:nvGrpSpPr>
          <p:grpSpPr>
            <a:xfrm>
              <a:off x="12616299" y="4610804"/>
              <a:ext cx="1766851" cy="793244"/>
              <a:chOff x="2766083" y="6357983"/>
              <a:chExt cx="1485890" cy="667104"/>
            </a:xfrm>
          </p:grpSpPr>
          <p:pic>
            <p:nvPicPr>
              <p:cNvPr id="49" name="Picture 15">
                <a:extLst>
                  <a:ext uri="{FF2B5EF4-FFF2-40B4-BE49-F238E27FC236}">
                    <a16:creationId xmlns:a16="http://schemas.microsoft.com/office/drawing/2014/main" id="{72968D80-8652-423C-AAF4-ED497BD2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3332816" y="6454073"/>
                <a:ext cx="352425" cy="352425"/>
              </a:xfrm>
              <a:prstGeom prst="rect">
                <a:avLst/>
              </a:prstGeom>
            </p:spPr>
          </p:pic>
          <p:pic>
            <p:nvPicPr>
              <p:cNvPr id="50" name="Picture 18">
                <a:extLst>
                  <a:ext uri="{FF2B5EF4-FFF2-40B4-BE49-F238E27FC236}">
                    <a16:creationId xmlns:a16="http://schemas.microsoft.com/office/drawing/2014/main" id="{48331372-6A86-4E03-985B-80DF02AF9F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2766083" y="6454074"/>
                <a:ext cx="352425" cy="352425"/>
              </a:xfrm>
              <a:prstGeom prst="rect">
                <a:avLst/>
              </a:prstGeom>
            </p:spPr>
          </p:pic>
          <p:pic>
            <p:nvPicPr>
              <p:cNvPr id="51" name="Picture 19">
                <a:extLst>
                  <a:ext uri="{FF2B5EF4-FFF2-40B4-BE49-F238E27FC236}">
                    <a16:creationId xmlns:a16="http://schemas.microsoft.com/office/drawing/2014/main" id="{66CDC42D-AA1C-45DC-83E5-30A8ECD069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gray">
              <a:xfrm>
                <a:off x="3899548" y="6454074"/>
                <a:ext cx="352425" cy="352425"/>
              </a:xfrm>
              <a:prstGeom prst="rect">
                <a:avLst/>
              </a:prstGeom>
            </p:spPr>
          </p:pic>
          <p:cxnSp>
            <p:nvCxnSpPr>
              <p:cNvPr id="52" name="Straight Arrow Connector 23">
                <a:extLst>
                  <a:ext uri="{FF2B5EF4-FFF2-40B4-BE49-F238E27FC236}">
                    <a16:creationId xmlns:a16="http://schemas.microsoft.com/office/drawing/2014/main" id="{E868C753-FBD7-4AF2-918F-7AFDE5761C9D}"/>
                  </a:ext>
                </a:extLst>
              </p:cNvPr>
              <p:cNvCxnSpPr/>
              <p:nvPr/>
            </p:nvCxnSpPr>
            <p:spPr bwMode="gray">
              <a:xfrm flipV="1">
                <a:off x="294229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24">
                <a:extLst>
                  <a:ext uri="{FF2B5EF4-FFF2-40B4-BE49-F238E27FC236}">
                    <a16:creationId xmlns:a16="http://schemas.microsoft.com/office/drawing/2014/main" id="{2DB13C1D-3E83-4B45-9B8C-C9BD15F73113}"/>
                  </a:ext>
                </a:extLst>
              </p:cNvPr>
              <p:cNvCxnSpPr>
                <a:cxnSpLocks/>
                <a:stCxn id="49" idx="0"/>
                <a:endCxn id="49" idx="2"/>
              </p:cNvCxnSpPr>
              <p:nvPr/>
            </p:nvCxnSpPr>
            <p:spPr bwMode="gray">
              <a:xfrm rot="2700000">
                <a:off x="3509030" y="6357985"/>
                <a:ext cx="0" cy="5446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26">
                <a:extLst>
                  <a:ext uri="{FF2B5EF4-FFF2-40B4-BE49-F238E27FC236}">
                    <a16:creationId xmlns:a16="http://schemas.microsoft.com/office/drawing/2014/main" id="{E8132503-6FA8-41C3-A010-0E13B66C4E0E}"/>
                  </a:ext>
                </a:extLst>
              </p:cNvPr>
              <p:cNvCxnSpPr>
                <a:cxnSpLocks/>
                <a:stCxn id="49" idx="3"/>
                <a:endCxn id="49" idx="1"/>
              </p:cNvCxnSpPr>
              <p:nvPr/>
            </p:nvCxnSpPr>
            <p:spPr bwMode="gray">
              <a:xfrm rot="2700000" flipH="1">
                <a:off x="3236724" y="6630287"/>
                <a:ext cx="54460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27">
                <a:extLst>
                  <a:ext uri="{FF2B5EF4-FFF2-40B4-BE49-F238E27FC236}">
                    <a16:creationId xmlns:a16="http://schemas.microsoft.com/office/drawing/2014/main" id="{19D6D07D-AC00-42FF-9D54-46CAC9C3F023}"/>
                  </a:ext>
                </a:extLst>
              </p:cNvPr>
              <p:cNvCxnSpPr/>
              <p:nvPr/>
            </p:nvCxnSpPr>
            <p:spPr bwMode="gray">
              <a:xfrm flipV="1">
                <a:off x="4123386" y="6845087"/>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28">
                <a:extLst>
                  <a:ext uri="{FF2B5EF4-FFF2-40B4-BE49-F238E27FC236}">
                    <a16:creationId xmlns:a16="http://schemas.microsoft.com/office/drawing/2014/main" id="{6CBA5528-E394-40C6-9B07-92BAE897EC09}"/>
                  </a:ext>
                </a:extLst>
              </p:cNvPr>
              <p:cNvSpPr/>
              <p:nvPr/>
            </p:nvSpPr>
            <p:spPr bwMode="gray">
              <a:xfrm>
                <a:off x="4018611" y="6573137"/>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pic>
          <p:nvPicPr>
            <p:cNvPr id="45" name="Afbeelding 77">
              <a:extLst>
                <a:ext uri="{FF2B5EF4-FFF2-40B4-BE49-F238E27FC236}">
                  <a16:creationId xmlns:a16="http://schemas.microsoft.com/office/drawing/2014/main" id="{D7AD9303-E3C3-43EC-B205-EE1847B2EB8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2616299" y="2769956"/>
              <a:ext cx="1767600" cy="1036900"/>
            </a:xfrm>
            <a:prstGeom prst="rect">
              <a:avLst/>
            </a:prstGeom>
          </p:spPr>
        </p:pic>
        <p:grpSp>
          <p:nvGrpSpPr>
            <p:cNvPr id="46" name="Group 45">
              <a:extLst>
                <a:ext uri="{FF2B5EF4-FFF2-40B4-BE49-F238E27FC236}">
                  <a16:creationId xmlns:a16="http://schemas.microsoft.com/office/drawing/2014/main" id="{591C3F2A-BFA8-4E53-8931-D6683D803EDB}"/>
                </a:ext>
              </a:extLst>
            </p:cNvPr>
            <p:cNvGrpSpPr>
              <a:grpSpLocks noChangeAspect="1"/>
            </p:cNvGrpSpPr>
            <p:nvPr userDrawn="1"/>
          </p:nvGrpSpPr>
          <p:grpSpPr>
            <a:xfrm>
              <a:off x="12610022" y="1108316"/>
              <a:ext cx="339817" cy="579600"/>
              <a:chOff x="13120767" y="944180"/>
              <a:chExt cx="338852" cy="577954"/>
            </a:xfrm>
          </p:grpSpPr>
          <p:pic>
            <p:nvPicPr>
              <p:cNvPr id="47" name="Picture 46">
                <a:extLst>
                  <a:ext uri="{FF2B5EF4-FFF2-40B4-BE49-F238E27FC236}">
                    <a16:creationId xmlns:a16="http://schemas.microsoft.com/office/drawing/2014/main" id="{32DF94B0-DF60-49EA-AC0A-8DECFF7E3C71}"/>
                  </a:ext>
                </a:extLst>
              </p:cNvPr>
              <p:cNvPicPr>
                <a:picLocks noChangeAspect="1"/>
              </p:cNvPicPr>
              <p:nvPr userDrawn="1"/>
            </p:nvPicPr>
            <p:blipFill rotWithShape="1">
              <a:blip r:embed="rId8"/>
              <a:srcRect l="14719" t="19274" r="31777" b="25730"/>
              <a:stretch/>
            </p:blipFill>
            <p:spPr>
              <a:xfrm>
                <a:off x="13120767" y="944180"/>
                <a:ext cx="338852" cy="577954"/>
              </a:xfrm>
              <a:prstGeom prst="rect">
                <a:avLst/>
              </a:prstGeom>
              <a:noFill/>
              <a:ln>
                <a:noFill/>
              </a:ln>
              <a:effectLst>
                <a:outerShdw blurRad="63500" sx="102000" sy="102000" algn="ctr" rotWithShape="0">
                  <a:prstClr val="black">
                    <a:alpha val="40000"/>
                  </a:prstClr>
                </a:outerShdw>
              </a:effectLst>
            </p:spPr>
          </p:pic>
          <p:sp>
            <p:nvSpPr>
              <p:cNvPr id="48" name="Rectangle 21">
                <a:extLst>
                  <a:ext uri="{FF2B5EF4-FFF2-40B4-BE49-F238E27FC236}">
                    <a16:creationId xmlns:a16="http://schemas.microsoft.com/office/drawing/2014/main" id="{0E092A32-F504-4634-910B-CE83DF5E2E81}"/>
                  </a:ext>
                </a:extLst>
              </p:cNvPr>
              <p:cNvSpPr/>
              <p:nvPr userDrawn="1"/>
            </p:nvSpPr>
            <p:spPr bwMode="gray">
              <a:xfrm>
                <a:off x="13143785" y="982825"/>
                <a:ext cx="292816" cy="376057"/>
              </a:xfrm>
              <a:prstGeom prst="rect">
                <a:avLst/>
              </a:prstGeom>
              <a:solidFill>
                <a:srgbClr val="FFFFFF">
                  <a:alpha val="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solidFill>
                    <a:schemeClr val="tx1"/>
                  </a:solidFill>
                </a:endParaRPr>
              </a:p>
            </p:txBody>
          </p:sp>
        </p:grpSp>
      </p:grpSp>
    </p:spTree>
    <p:extLst>
      <p:ext uri="{BB962C8B-B14F-4D97-AF65-F5344CB8AC3E}">
        <p14:creationId xmlns:p14="http://schemas.microsoft.com/office/powerpoint/2010/main" val="90730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dia met subtitel zonder beeld 1">
    <p:bg>
      <p:bgPr>
        <a:solidFill>
          <a:schemeClr val="bg1"/>
        </a:solidFill>
        <a:effectLst/>
      </p:bgPr>
    </p:bg>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F441F434-2751-4438-ACB6-688DC0C991C1}"/>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0" name="Graphic 9">
            <a:extLst>
              <a:ext uri="{FF2B5EF4-FFF2-40B4-BE49-F238E27FC236}">
                <a16:creationId xmlns:a16="http://schemas.microsoft.com/office/drawing/2014/main" id="{000C631D-7D1E-4BF9-8076-5DD575ADF4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5419726" y="3194918"/>
            <a:ext cx="6152400" cy="1123949"/>
          </a:xfrm>
        </p:spPr>
        <p:txBody>
          <a:bodyPr anchor="b" anchorCtr="0">
            <a:noAutofit/>
          </a:bodyPr>
          <a:lstStyle>
            <a:lvl1pPr>
              <a:lnSpc>
                <a:spcPct val="80000"/>
              </a:lnSpc>
              <a:defRPr sz="4000" spc="-60" baseline="0"/>
            </a:lvl1pPr>
          </a:lstStyle>
          <a:p>
            <a:r>
              <a:rPr lang="en-US" noProof="0" dirty="0"/>
              <a:t>Click to add title</a:t>
            </a:r>
          </a:p>
        </p:txBody>
      </p:sp>
      <p:pic>
        <p:nvPicPr>
          <p:cNvPr id="7" name="Graphic 6">
            <a:extLst>
              <a:ext uri="{FF2B5EF4-FFF2-40B4-BE49-F238E27FC236}">
                <a16:creationId xmlns:a16="http://schemas.microsoft.com/office/drawing/2014/main" id="{B5FE09E1-CDD2-49F2-957D-83704BDDC2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9119" y="5878102"/>
            <a:ext cx="2419349" cy="701717"/>
          </a:xfrm>
          <a:prstGeom prst="rect">
            <a:avLst/>
          </a:prstGeom>
        </p:spPr>
      </p:pic>
      <p:sp>
        <p:nvSpPr>
          <p:cNvPr id="8" name="Text Placeholder 10">
            <a:extLst>
              <a:ext uri="{FF2B5EF4-FFF2-40B4-BE49-F238E27FC236}">
                <a16:creationId xmlns:a16="http://schemas.microsoft.com/office/drawing/2014/main" id="{5561910B-0F77-4725-A1EF-D3A8E72E8A1E}"/>
              </a:ext>
            </a:extLst>
          </p:cNvPr>
          <p:cNvSpPr>
            <a:spLocks noGrp="1"/>
          </p:cNvSpPr>
          <p:nvPr>
            <p:ph type="body" sz="quarter" idx="11" hasCustomPrompt="1"/>
          </p:nvPr>
        </p:nvSpPr>
        <p:spPr>
          <a:xfrm>
            <a:off x="5419724" y="6167573"/>
            <a:ext cx="6153150" cy="232858"/>
          </a:xfrm>
        </p:spPr>
        <p:txBody>
          <a:bodyPr>
            <a:noAutofit/>
          </a:bodyPr>
          <a:lstStyle>
            <a:lvl1pPr>
              <a:defRPr sz="1800"/>
            </a:lvl1pPr>
          </a:lstStyle>
          <a:p>
            <a:pPr lvl="0"/>
            <a:r>
              <a:rPr lang="en-US" noProof="0" dirty="0"/>
              <a:t>Click to add department and date</a:t>
            </a:r>
          </a:p>
        </p:txBody>
      </p:sp>
      <p:sp>
        <p:nvSpPr>
          <p:cNvPr id="13" name="Text Placeholder 25">
            <a:extLst>
              <a:ext uri="{FF2B5EF4-FFF2-40B4-BE49-F238E27FC236}">
                <a16:creationId xmlns:a16="http://schemas.microsoft.com/office/drawing/2014/main" id="{2B742893-A322-42FE-BB18-3688140C9BF4}"/>
              </a:ext>
            </a:extLst>
          </p:cNvPr>
          <p:cNvSpPr>
            <a:spLocks noGrp="1"/>
          </p:cNvSpPr>
          <p:nvPr>
            <p:ph type="body" sz="quarter" idx="12" hasCustomPrompt="1"/>
          </p:nvPr>
        </p:nvSpPr>
        <p:spPr>
          <a:xfrm>
            <a:off x="5419726" y="4768849"/>
            <a:ext cx="6152400" cy="590400"/>
          </a:xfrm>
        </p:spPr>
        <p:txBody>
          <a:bodyPr/>
          <a:lstStyle>
            <a:lvl1pPr>
              <a:defRPr sz="4000" spc="-60" baseline="0">
                <a:solidFill>
                  <a:schemeClr val="bg2"/>
                </a:solidFill>
              </a:defRPr>
            </a:lvl1pPr>
          </a:lstStyle>
          <a:p>
            <a:pPr lvl="0"/>
            <a:r>
              <a:rPr lang="en-US" noProof="0" dirty="0"/>
              <a:t>Click to add subtitle</a:t>
            </a:r>
          </a:p>
        </p:txBody>
      </p:sp>
      <p:sp>
        <p:nvSpPr>
          <p:cNvPr id="31" name="Rectangle 106">
            <a:extLst>
              <a:ext uri="{FF2B5EF4-FFF2-40B4-BE49-F238E27FC236}">
                <a16:creationId xmlns:a16="http://schemas.microsoft.com/office/drawing/2014/main" id="{9C2955B0-0A63-441B-93FF-777C8E5C1517}"/>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spTree>
    <p:extLst>
      <p:ext uri="{BB962C8B-B14F-4D97-AF65-F5344CB8AC3E}">
        <p14:creationId xmlns:p14="http://schemas.microsoft.com/office/powerpoint/2010/main" val="15981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dia met subtitel zonder beeld 2">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0C631D-7D1E-4BF9-8076-5DD575ADF46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95" t="13983" r="696"/>
          <a:stretch/>
        </p:blipFill>
        <p:spPr>
          <a:xfrm>
            <a:off x="1" y="-1"/>
            <a:ext cx="12192000" cy="5899015"/>
          </a:xfrm>
          <a:prstGeom prst="rect">
            <a:avLst/>
          </a:prstGeom>
        </p:spPr>
      </p:pic>
      <p:sp>
        <p:nvSpPr>
          <p:cNvPr id="14" name="Rectangle 3">
            <a:extLst>
              <a:ext uri="{FF2B5EF4-FFF2-40B4-BE49-F238E27FC236}">
                <a16:creationId xmlns:a16="http://schemas.microsoft.com/office/drawing/2014/main" id="{F441F434-2751-4438-ACB6-688DC0C991C1}"/>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1422760" y="2286197"/>
            <a:ext cx="8333981" cy="1123949"/>
          </a:xfrm>
        </p:spPr>
        <p:txBody>
          <a:bodyPr anchor="b" anchorCtr="0">
            <a:noAutofit/>
          </a:bodyPr>
          <a:lstStyle>
            <a:lvl1pPr>
              <a:lnSpc>
                <a:spcPct val="80000"/>
              </a:lnSpc>
              <a:defRPr sz="4800" spc="-60" baseline="0"/>
            </a:lvl1pPr>
          </a:lstStyle>
          <a:p>
            <a:r>
              <a:rPr lang="en-US" noProof="0" dirty="0"/>
              <a:t>Click to add title</a:t>
            </a:r>
          </a:p>
        </p:txBody>
      </p:sp>
      <p:pic>
        <p:nvPicPr>
          <p:cNvPr id="7" name="Graphic 6">
            <a:extLst>
              <a:ext uri="{FF2B5EF4-FFF2-40B4-BE49-F238E27FC236}">
                <a16:creationId xmlns:a16="http://schemas.microsoft.com/office/drawing/2014/main" id="{B5FE09E1-CDD2-49F2-957D-83704BDDC2F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9119" y="5878102"/>
            <a:ext cx="2419349" cy="701717"/>
          </a:xfrm>
          <a:prstGeom prst="rect">
            <a:avLst/>
          </a:prstGeom>
        </p:spPr>
      </p:pic>
      <p:sp>
        <p:nvSpPr>
          <p:cNvPr id="8" name="Text Placeholder 10">
            <a:extLst>
              <a:ext uri="{FF2B5EF4-FFF2-40B4-BE49-F238E27FC236}">
                <a16:creationId xmlns:a16="http://schemas.microsoft.com/office/drawing/2014/main" id="{5561910B-0F77-4725-A1EF-D3A8E72E8A1E}"/>
              </a:ext>
            </a:extLst>
          </p:cNvPr>
          <p:cNvSpPr>
            <a:spLocks noGrp="1"/>
          </p:cNvSpPr>
          <p:nvPr>
            <p:ph type="body" sz="quarter" idx="11" hasCustomPrompt="1"/>
          </p:nvPr>
        </p:nvSpPr>
        <p:spPr>
          <a:xfrm>
            <a:off x="1422760" y="4624705"/>
            <a:ext cx="8333980" cy="232858"/>
          </a:xfrm>
        </p:spPr>
        <p:txBody>
          <a:bodyPr>
            <a:noAutofit/>
          </a:bodyPr>
          <a:lstStyle>
            <a:lvl1pPr>
              <a:lnSpc>
                <a:spcPct val="80000"/>
              </a:lnSpc>
              <a:spcAft>
                <a:spcPts val="0"/>
              </a:spcAft>
              <a:defRPr sz="2300"/>
            </a:lvl1pPr>
          </a:lstStyle>
          <a:p>
            <a:pPr lvl="0"/>
            <a:r>
              <a:rPr lang="en-US" noProof="0" dirty="0"/>
              <a:t>Click to add department and date</a:t>
            </a:r>
          </a:p>
        </p:txBody>
      </p:sp>
      <p:sp>
        <p:nvSpPr>
          <p:cNvPr id="13" name="Text Placeholder 25">
            <a:extLst>
              <a:ext uri="{FF2B5EF4-FFF2-40B4-BE49-F238E27FC236}">
                <a16:creationId xmlns:a16="http://schemas.microsoft.com/office/drawing/2014/main" id="{2B742893-A322-42FE-BB18-3688140C9BF4}"/>
              </a:ext>
            </a:extLst>
          </p:cNvPr>
          <p:cNvSpPr>
            <a:spLocks noGrp="1"/>
          </p:cNvSpPr>
          <p:nvPr>
            <p:ph type="body" sz="quarter" idx="12" hasCustomPrompt="1"/>
          </p:nvPr>
        </p:nvSpPr>
        <p:spPr>
          <a:xfrm>
            <a:off x="1422761" y="3784712"/>
            <a:ext cx="8333980" cy="590400"/>
          </a:xfrm>
        </p:spPr>
        <p:txBody>
          <a:bodyPr/>
          <a:lstStyle>
            <a:lvl1pPr>
              <a:defRPr sz="4800" spc="-60" baseline="0">
                <a:solidFill>
                  <a:schemeClr val="bg2"/>
                </a:solidFill>
              </a:defRPr>
            </a:lvl1pPr>
          </a:lstStyle>
          <a:p>
            <a:pPr lvl="0"/>
            <a:r>
              <a:rPr lang="en-US" noProof="0" dirty="0"/>
              <a:t>Click to add subtitle</a:t>
            </a:r>
          </a:p>
        </p:txBody>
      </p:sp>
      <p:sp>
        <p:nvSpPr>
          <p:cNvPr id="12" name="Rectangle 106">
            <a:extLst>
              <a:ext uri="{FF2B5EF4-FFF2-40B4-BE49-F238E27FC236}">
                <a16:creationId xmlns:a16="http://schemas.microsoft.com/office/drawing/2014/main" id="{4E9468D3-65FE-4F62-B240-E99F03BAB3C5}"/>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spTree>
    <p:extLst>
      <p:ext uri="{BB962C8B-B14F-4D97-AF65-F5344CB8AC3E}">
        <p14:creationId xmlns:p14="http://schemas.microsoft.com/office/powerpoint/2010/main" val="189221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lstStyle/>
          <a:p>
            <a:r>
              <a:rPr lang="en-US" noProof="0" dirty="0"/>
              <a:t>Click to add title</a:t>
            </a:r>
          </a:p>
        </p:txBody>
      </p:sp>
      <p:sp>
        <p:nvSpPr>
          <p:cNvPr id="12" name="Text Placeholder 12">
            <a:extLst>
              <a:ext uri="{FF2B5EF4-FFF2-40B4-BE49-F238E27FC236}">
                <a16:creationId xmlns:a16="http://schemas.microsoft.com/office/drawing/2014/main" id="{DBE59BA6-D22F-4AAF-B420-086CE5FA7AFA}"/>
              </a:ext>
            </a:extLst>
          </p:cNvPr>
          <p:cNvSpPr>
            <a:spLocks noGrp="1"/>
          </p:cNvSpPr>
          <p:nvPr userDrawn="1">
            <p:ph type="body" sz="quarter" idx="10" hasCustomPrompt="1"/>
          </p:nvPr>
        </p:nvSpPr>
        <p:spPr>
          <a:xfrm>
            <a:off x="619125" y="1529540"/>
            <a:ext cx="10966451" cy="4320000"/>
          </a:xfrm>
        </p:spPr>
        <p:txBody>
          <a:bodyPr/>
          <a:lstStyle>
            <a:lvl1pPr marL="0" indent="0">
              <a:lnSpc>
                <a:spcPct val="80000"/>
              </a:lnSpc>
              <a:spcBef>
                <a:spcPts val="0"/>
              </a:spcBef>
              <a:buFont typeface="+mj-lt"/>
              <a:buNone/>
              <a:defRPr b="1">
                <a:solidFill>
                  <a:schemeClr val="tx2"/>
                </a:solidFill>
              </a:defRPr>
            </a:lvl1pPr>
            <a:lvl2pPr marL="0" indent="0">
              <a:lnSpc>
                <a:spcPct val="80000"/>
              </a:lnSpc>
              <a:spcBef>
                <a:spcPts val="0"/>
              </a:spcBef>
              <a:buNone/>
              <a:defRPr>
                <a:solidFill>
                  <a:schemeClr val="bg2"/>
                </a:solidFill>
              </a:defRPr>
            </a:lvl2pPr>
            <a:lvl3pPr marL="360000" indent="-360000">
              <a:lnSpc>
                <a:spcPct val="80000"/>
              </a:lnSpc>
              <a:spcBef>
                <a:spcPts val="0"/>
              </a:spcBef>
              <a:buFont typeface="+mj-lt"/>
              <a:buAutoNum type="arabicPeriod"/>
              <a:defRPr/>
            </a:lvl3pPr>
            <a:lvl4pPr marL="630000">
              <a:lnSpc>
                <a:spcPct val="80000"/>
              </a:lnSpc>
              <a:spcBef>
                <a:spcPts val="0"/>
              </a:spcBef>
              <a:defRPr/>
            </a:lvl4pPr>
            <a:lvl5pPr>
              <a:lnSpc>
                <a:spcPts val="2800"/>
              </a:lnSpc>
              <a:spcBef>
                <a:spcPts val="1200"/>
              </a:spcBef>
              <a:defRPr/>
            </a:lvl5pPr>
          </a:lstStyle>
          <a:p>
            <a:pPr lvl="0"/>
            <a:r>
              <a:rPr lang="en-US" noProof="0" dirty="0"/>
              <a:t>Click to add heading</a:t>
            </a:r>
          </a:p>
          <a:p>
            <a:pPr lvl="1"/>
            <a:r>
              <a:rPr lang="en-US" noProof="0" dirty="0"/>
              <a:t>Sub-heading</a:t>
            </a:r>
          </a:p>
          <a:p>
            <a:pPr lvl="2"/>
            <a:r>
              <a:rPr lang="en-US" noProof="0" dirty="0"/>
              <a:t>Agenda item</a:t>
            </a:r>
          </a:p>
          <a:p>
            <a:pPr lvl="3"/>
            <a:r>
              <a:rPr lang="en-US" noProof="0" dirty="0"/>
              <a:t>Bullet level</a:t>
            </a:r>
          </a:p>
        </p:txBody>
      </p:sp>
      <p:sp>
        <p:nvSpPr>
          <p:cNvPr id="4" name="Slide Number Placeholder 3">
            <a:extLst>
              <a:ext uri="{FF2B5EF4-FFF2-40B4-BE49-F238E27FC236}">
                <a16:creationId xmlns:a16="http://schemas.microsoft.com/office/drawing/2014/main" id="{FC7632C6-E4C5-4388-B122-E2FF62E3DB65}"/>
              </a:ext>
            </a:extLst>
          </p:cNvPr>
          <p:cNvSpPr>
            <a:spLocks noGrp="1"/>
          </p:cNvSpPr>
          <p:nvPr>
            <p:ph type="sldNum" sz="quarter" idx="11"/>
          </p:nvPr>
        </p:nvSpPr>
        <p:spPr/>
        <p:txBody>
          <a:bodyPr/>
          <a:lstStyle/>
          <a:p>
            <a:fld id="{5A195573-6125-40C3-AA0C-3AC6CFB9F86B}" type="slidenum">
              <a:rPr lang="en-US" smtClean="0"/>
              <a:pPr/>
              <a:t>‹#›</a:t>
            </a:fld>
            <a:endParaRPr lang="en-US" dirty="0"/>
          </a:p>
        </p:txBody>
      </p:sp>
      <p:grpSp>
        <p:nvGrpSpPr>
          <p:cNvPr id="13" name="Group 12">
            <a:extLst>
              <a:ext uri="{FF2B5EF4-FFF2-40B4-BE49-F238E27FC236}">
                <a16:creationId xmlns:a16="http://schemas.microsoft.com/office/drawing/2014/main" id="{3FFAD9D6-05B2-435C-8329-6CE20FBBDD09}"/>
              </a:ext>
            </a:extLst>
          </p:cNvPr>
          <p:cNvGrpSpPr/>
          <p:nvPr userDrawn="1"/>
        </p:nvGrpSpPr>
        <p:grpSpPr>
          <a:xfrm>
            <a:off x="-2463800" y="0"/>
            <a:ext cx="2329217" cy="3010976"/>
            <a:chOff x="-2463800" y="0"/>
            <a:chExt cx="2329217" cy="3010976"/>
          </a:xfrm>
        </p:grpSpPr>
        <p:sp>
          <p:nvSpPr>
            <p:cNvPr id="14" name="Rectangle 106">
              <a:extLst>
                <a:ext uri="{FF2B5EF4-FFF2-40B4-BE49-F238E27FC236}">
                  <a16:creationId xmlns:a16="http://schemas.microsoft.com/office/drawing/2014/main" id="{B7940837-05FC-4F97-939F-CFA1606C113B}"/>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5" name="Group 14">
              <a:extLst>
                <a:ext uri="{FF2B5EF4-FFF2-40B4-BE49-F238E27FC236}">
                  <a16:creationId xmlns:a16="http://schemas.microsoft.com/office/drawing/2014/main" id="{A8F6FE66-31D9-4408-B5EB-7C2363F3DCCB}"/>
                </a:ext>
              </a:extLst>
            </p:cNvPr>
            <p:cNvGrpSpPr/>
            <p:nvPr userDrawn="1"/>
          </p:nvGrpSpPr>
          <p:grpSpPr>
            <a:xfrm>
              <a:off x="-2318863" y="1175951"/>
              <a:ext cx="1847751" cy="535742"/>
              <a:chOff x="-2108199" y="2679700"/>
              <a:chExt cx="2091530" cy="606424"/>
            </a:xfrm>
          </p:grpSpPr>
          <p:grpSp>
            <p:nvGrpSpPr>
              <p:cNvPr id="16" name="Group 15">
                <a:extLst>
                  <a:ext uri="{FF2B5EF4-FFF2-40B4-BE49-F238E27FC236}">
                    <a16:creationId xmlns:a16="http://schemas.microsoft.com/office/drawing/2014/main" id="{3C18A13D-2195-46D5-BD6B-4CA1ACC3EBCE}"/>
                  </a:ext>
                </a:extLst>
              </p:cNvPr>
              <p:cNvGrpSpPr/>
              <p:nvPr userDrawn="1"/>
            </p:nvGrpSpPr>
            <p:grpSpPr>
              <a:xfrm>
                <a:off x="-2108199" y="2679700"/>
                <a:ext cx="2091530" cy="606424"/>
                <a:chOff x="-2108199" y="2679700"/>
                <a:chExt cx="2091530" cy="606424"/>
              </a:xfrm>
            </p:grpSpPr>
            <p:pic>
              <p:nvPicPr>
                <p:cNvPr id="18" name="Picture 17">
                  <a:extLst>
                    <a:ext uri="{FF2B5EF4-FFF2-40B4-BE49-F238E27FC236}">
                      <a16:creationId xmlns:a16="http://schemas.microsoft.com/office/drawing/2014/main" id="{7541B771-C601-413D-AC8D-D2E927487578}"/>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19" name="Rectangle 21">
                  <a:extLst>
                    <a:ext uri="{FF2B5EF4-FFF2-40B4-BE49-F238E27FC236}">
                      <a16:creationId xmlns:a16="http://schemas.microsoft.com/office/drawing/2014/main" id="{F61594CA-FE80-44CC-87F4-915C10CFF163}"/>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17" name="Graphic 19" descr="Close with solid fill">
                <a:extLst>
                  <a:ext uri="{FF2B5EF4-FFF2-40B4-BE49-F238E27FC236}">
                    <a16:creationId xmlns:a16="http://schemas.microsoft.com/office/drawing/2014/main" id="{9BF4A3D7-4D6D-4E24-845A-E93D6AFB7584}"/>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405509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3889-AFCA-4093-B2D6-16B70FE8531E}"/>
              </a:ext>
            </a:extLst>
          </p:cNvPr>
          <p:cNvSpPr>
            <a:spLocks noGrp="1"/>
          </p:cNvSpPr>
          <p:nvPr>
            <p:ph type="title" hasCustomPrompt="1"/>
          </p:nvPr>
        </p:nvSpPr>
        <p:spPr>
          <a:xfrm>
            <a:off x="619125" y="457495"/>
            <a:ext cx="10975975" cy="659242"/>
          </a:xfrm>
        </p:spPr>
        <p:txBody>
          <a:bodyPr/>
          <a:lstStyle/>
          <a:p>
            <a:r>
              <a:rPr lang="en-US" noProof="0" dirty="0"/>
              <a:t>Click to add title</a:t>
            </a:r>
          </a:p>
        </p:txBody>
      </p:sp>
      <p:sp>
        <p:nvSpPr>
          <p:cNvPr id="12" name="Text Placeholder 12">
            <a:extLst>
              <a:ext uri="{FF2B5EF4-FFF2-40B4-BE49-F238E27FC236}">
                <a16:creationId xmlns:a16="http://schemas.microsoft.com/office/drawing/2014/main" id="{E6683DB6-B943-4CFE-A5AE-48FA906A5710}"/>
              </a:ext>
            </a:extLst>
          </p:cNvPr>
          <p:cNvSpPr>
            <a:spLocks noGrp="1"/>
          </p:cNvSpPr>
          <p:nvPr>
            <p:ph type="body" sz="quarter" idx="11" hasCustomPrompt="1"/>
          </p:nvPr>
        </p:nvSpPr>
        <p:spPr>
          <a:xfrm>
            <a:off x="619125" y="1530000"/>
            <a:ext cx="10966451" cy="4320000"/>
          </a:xfrm>
        </p:spPr>
        <p:txBody>
          <a:bodyPr/>
          <a:lstStyle>
            <a:lvl1pPr marL="0" indent="0">
              <a:lnSpc>
                <a:spcPct val="80000"/>
              </a:lnSpc>
              <a:spcBef>
                <a:spcPts val="0"/>
              </a:spcBef>
              <a:spcAft>
                <a:spcPts val="0"/>
              </a:spcAft>
              <a:buFont typeface="+mj-lt"/>
              <a:buNone/>
              <a:defRPr b="1">
                <a:solidFill>
                  <a:schemeClr val="tx2"/>
                </a:solidFill>
              </a:defRPr>
            </a:lvl1pPr>
            <a:lvl2pPr marL="0" indent="0">
              <a:lnSpc>
                <a:spcPct val="80000"/>
              </a:lnSpc>
              <a:spcBef>
                <a:spcPts val="0"/>
              </a:spcBef>
              <a:spcAft>
                <a:spcPts val="0"/>
              </a:spcAft>
              <a:buNone/>
              <a:defRPr>
                <a:solidFill>
                  <a:schemeClr val="bg2"/>
                </a:solidFill>
              </a:defRPr>
            </a:lvl2pPr>
            <a:lvl3pPr marL="0" indent="0">
              <a:lnSpc>
                <a:spcPct val="80000"/>
              </a:lnSpc>
              <a:spcBef>
                <a:spcPts val="0"/>
              </a:spcBef>
              <a:spcAft>
                <a:spcPts val="0"/>
              </a:spcAft>
              <a:buFont typeface="+mj-lt"/>
              <a:buNone/>
              <a:defRPr/>
            </a:lvl3pPr>
            <a:lvl4pPr marL="270000">
              <a:lnSpc>
                <a:spcPct val="80000"/>
              </a:lnSpc>
              <a:spcBef>
                <a:spcPts val="0"/>
              </a:spcBef>
              <a:spcAft>
                <a:spcPts val="0"/>
              </a:spcAft>
              <a:defRPr/>
            </a:lvl4pPr>
            <a:lvl5pPr marL="540000">
              <a:lnSpc>
                <a:spcPct val="80000"/>
              </a:lnSpc>
              <a:spcBef>
                <a:spcPts val="0"/>
              </a:spcBef>
              <a:spcAft>
                <a:spcPts val="0"/>
              </a:spcAft>
              <a:defRPr/>
            </a:lvl5pPr>
            <a:lvl6pPr marL="810000">
              <a:lnSpc>
                <a:spcPct val="80000"/>
              </a:lnSpc>
              <a:spcBef>
                <a:spcPts val="0"/>
              </a:spcBef>
              <a:spcAft>
                <a:spcPts val="0"/>
              </a:spcAft>
              <a:defRPr/>
            </a:lvl6pPr>
            <a:lvl7pPr marL="1080000">
              <a:lnSpc>
                <a:spcPct val="80000"/>
              </a:lnSpc>
              <a:spcBef>
                <a:spcPts val="0"/>
              </a:spcBef>
              <a:spcAft>
                <a:spcPts val="0"/>
              </a:spcAft>
              <a:defRPr/>
            </a:lvl7pPr>
          </a:lstStyle>
          <a:p>
            <a:pPr lvl="0"/>
            <a:r>
              <a:rPr lang="en-US" noProof="0" dirty="0"/>
              <a:t>Click to add heading</a:t>
            </a:r>
          </a:p>
          <a:p>
            <a:pPr lvl="1"/>
            <a:r>
              <a:rPr lang="en-US" noProof="0" dirty="0"/>
              <a:t>Sub-heading</a:t>
            </a:r>
          </a:p>
          <a:p>
            <a:pPr lvl="2"/>
            <a:r>
              <a:rPr lang="en-US" noProof="0" dirty="0"/>
              <a:t>Body text</a:t>
            </a:r>
          </a:p>
          <a:p>
            <a:pPr lvl="3"/>
            <a:r>
              <a:rPr lang="en-US" noProof="0" dirty="0"/>
              <a:t>Bullet level 1</a:t>
            </a:r>
          </a:p>
          <a:p>
            <a:pPr lvl="4"/>
            <a:r>
              <a:rPr lang="en-US" noProof="0" dirty="0"/>
              <a:t>Bullet level 2</a:t>
            </a:r>
          </a:p>
          <a:p>
            <a:pPr lvl="5"/>
            <a:r>
              <a:rPr lang="en-US" noProof="0" dirty="0"/>
              <a:t>Bullet level 3</a:t>
            </a:r>
          </a:p>
          <a:p>
            <a:pPr lvl="6"/>
            <a:r>
              <a:rPr lang="en-US" noProof="0" dirty="0"/>
              <a:t>Bullet level 4</a:t>
            </a:r>
          </a:p>
        </p:txBody>
      </p:sp>
      <p:sp>
        <p:nvSpPr>
          <p:cNvPr id="3" name="Slide Number Placeholder 2">
            <a:extLst>
              <a:ext uri="{FF2B5EF4-FFF2-40B4-BE49-F238E27FC236}">
                <a16:creationId xmlns:a16="http://schemas.microsoft.com/office/drawing/2014/main" id="{4E165EC0-D73C-4C51-9202-7CAC512A781B}"/>
              </a:ext>
            </a:extLst>
          </p:cNvPr>
          <p:cNvSpPr>
            <a:spLocks noGrp="1"/>
          </p:cNvSpPr>
          <p:nvPr>
            <p:ph type="sldNum" sz="quarter" idx="12"/>
          </p:nvPr>
        </p:nvSpPr>
        <p:spPr/>
        <p:txBody>
          <a:bodyPr/>
          <a:lstStyle/>
          <a:p>
            <a:fld id="{5A195573-6125-40C3-AA0C-3AC6CFB9F86B}" type="slidenum">
              <a:rPr lang="en-US" smtClean="0"/>
              <a:pPr/>
              <a:t>‹#›</a:t>
            </a:fld>
            <a:endParaRPr lang="en-US" dirty="0"/>
          </a:p>
        </p:txBody>
      </p:sp>
      <p:grpSp>
        <p:nvGrpSpPr>
          <p:cNvPr id="13" name="Group 12">
            <a:extLst>
              <a:ext uri="{FF2B5EF4-FFF2-40B4-BE49-F238E27FC236}">
                <a16:creationId xmlns:a16="http://schemas.microsoft.com/office/drawing/2014/main" id="{579B413D-CF53-4D76-955F-4F5EC88D462F}"/>
              </a:ext>
            </a:extLst>
          </p:cNvPr>
          <p:cNvGrpSpPr/>
          <p:nvPr userDrawn="1"/>
        </p:nvGrpSpPr>
        <p:grpSpPr>
          <a:xfrm>
            <a:off x="-2463800" y="0"/>
            <a:ext cx="2329217" cy="3010976"/>
            <a:chOff x="-2463800" y="0"/>
            <a:chExt cx="2329217" cy="3010976"/>
          </a:xfrm>
        </p:grpSpPr>
        <p:sp>
          <p:nvSpPr>
            <p:cNvPr id="14" name="Rectangle 106">
              <a:extLst>
                <a:ext uri="{FF2B5EF4-FFF2-40B4-BE49-F238E27FC236}">
                  <a16:creationId xmlns:a16="http://schemas.microsoft.com/office/drawing/2014/main" id="{2741AA3F-90EC-40A8-BCA8-6BCC196679AD}"/>
                </a:ext>
              </a:extLst>
            </p:cNvPr>
            <p:cNvSpPr>
              <a:spLocks noChangeArrowheads="1"/>
            </p:cNvSpPr>
            <p:nvPr userDrawn="1"/>
          </p:nvSpPr>
          <p:spPr bwMode="gray">
            <a:xfrm>
              <a:off x="-2463800" y="0"/>
              <a:ext cx="2329217" cy="3010976"/>
            </a:xfrm>
            <a:prstGeom prst="rect">
              <a:avLst/>
            </a:prstGeom>
            <a:solidFill>
              <a:schemeClr val="bg1">
                <a:lumMod val="95000"/>
              </a:schemeClr>
            </a:solidFill>
            <a:ln>
              <a:noFill/>
            </a:ln>
            <a:effectLst/>
          </p:spPr>
          <p:txBody>
            <a:bodyPr wrap="square" lIns="144000" tIns="144000" rIns="144000" bIns="180000" anchor="t">
              <a:spAutoFit/>
            </a:bodyPr>
            <a:lstStyle/>
            <a:p>
              <a:pPr marL="0" indent="0">
                <a:lnSpc>
                  <a:spcPct val="95000"/>
                </a:lnSpc>
                <a:spcBef>
                  <a:spcPts val="600"/>
                </a:spcBef>
                <a:tabLst>
                  <a:tab pos="1141413" algn="l"/>
                </a:tabLst>
              </a:pPr>
              <a:r>
                <a:rPr lang="en-US" altLang="en-US" sz="1100" b="1" spc="-10" baseline="0" noProof="0" dirty="0">
                  <a:solidFill>
                    <a:schemeClr val="tx1"/>
                  </a:solidFill>
                  <a:latin typeface="+mn-lt"/>
                </a:rPr>
                <a:t>Create heading, </a:t>
              </a:r>
              <a:br>
                <a:rPr lang="en-US" altLang="en-US" sz="1100" b="1" spc="-10" baseline="0" noProof="0" dirty="0">
                  <a:solidFill>
                    <a:schemeClr val="tx1"/>
                  </a:solidFill>
                  <a:latin typeface="+mn-lt"/>
                </a:rPr>
              </a:br>
              <a:r>
                <a:rPr lang="en-US" altLang="en-US" sz="1100" b="1" spc="-10" baseline="0" noProof="0" dirty="0">
                  <a:solidFill>
                    <a:schemeClr val="tx1"/>
                  </a:solidFill>
                  <a:latin typeface="+mn-lt"/>
                </a:rPr>
                <a:t>sub-heading or bullets</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lang="en-US" altLang="en-US" sz="1000" spc="-10" baseline="0" noProof="0" dirty="0">
                  <a:solidFill>
                    <a:schemeClr val="tx1"/>
                  </a:solidFill>
                  <a:latin typeface="+mn-lt"/>
                </a:rPr>
                <a:t>Via ‘</a:t>
              </a: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Home’ &gt; ‘Paragraph’ you can turn the text into a heading, sub-heading or bullets in the correct corporate identity </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Stand in front of the text you want to change</a:t>
              </a:r>
            </a:p>
            <a:p>
              <a:pPr marL="144000" marR="0" lvl="0" indent="-144000" algn="l" defTabSz="914400" rtl="0" eaLnBrk="1" fontAlgn="auto" latinLnBrk="0" hangingPunct="1">
                <a:lnSpc>
                  <a:spcPct val="95000"/>
                </a:lnSpc>
                <a:spcBef>
                  <a:spcPts val="600"/>
                </a:spcBef>
                <a:spcAft>
                  <a:spcPts val="0"/>
                </a:spcAft>
                <a:buClrTx/>
                <a:buSzTx/>
                <a:buFont typeface="+mj-lt"/>
                <a:buAutoNum type="arabicPeriod"/>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With the arrow to the left, you decrease the level. With the arrow to the right, you increase the level</a:t>
              </a:r>
              <a:endParaRPr lang="en-US" altLang="en-US" sz="1000" spc="-10" baseline="0" noProof="0" dirty="0">
                <a:solidFill>
                  <a:schemeClr val="tx1"/>
                </a:solidFill>
                <a:latin typeface="+mn-lt"/>
              </a:endParaRPr>
            </a:p>
          </p:txBody>
        </p:sp>
        <p:grpSp>
          <p:nvGrpSpPr>
            <p:cNvPr id="15" name="Group 14">
              <a:extLst>
                <a:ext uri="{FF2B5EF4-FFF2-40B4-BE49-F238E27FC236}">
                  <a16:creationId xmlns:a16="http://schemas.microsoft.com/office/drawing/2014/main" id="{6EF3BE31-3190-4440-95F6-C39357BC1AF3}"/>
                </a:ext>
              </a:extLst>
            </p:cNvPr>
            <p:cNvGrpSpPr/>
            <p:nvPr userDrawn="1"/>
          </p:nvGrpSpPr>
          <p:grpSpPr>
            <a:xfrm>
              <a:off x="-2318863" y="1175951"/>
              <a:ext cx="1847751" cy="535742"/>
              <a:chOff x="-2108199" y="2679700"/>
              <a:chExt cx="2091530" cy="606424"/>
            </a:xfrm>
          </p:grpSpPr>
          <p:grpSp>
            <p:nvGrpSpPr>
              <p:cNvPr id="16" name="Group 15">
                <a:extLst>
                  <a:ext uri="{FF2B5EF4-FFF2-40B4-BE49-F238E27FC236}">
                    <a16:creationId xmlns:a16="http://schemas.microsoft.com/office/drawing/2014/main" id="{09417E91-143A-4F5E-BAC2-48336D07E6F8}"/>
                  </a:ext>
                </a:extLst>
              </p:cNvPr>
              <p:cNvGrpSpPr/>
              <p:nvPr userDrawn="1"/>
            </p:nvGrpSpPr>
            <p:grpSpPr>
              <a:xfrm>
                <a:off x="-2108199" y="2679700"/>
                <a:ext cx="2091530" cy="606424"/>
                <a:chOff x="-2108199" y="2679700"/>
                <a:chExt cx="2091530" cy="606424"/>
              </a:xfrm>
            </p:grpSpPr>
            <p:pic>
              <p:nvPicPr>
                <p:cNvPr id="18" name="Picture 17">
                  <a:extLst>
                    <a:ext uri="{FF2B5EF4-FFF2-40B4-BE49-F238E27FC236}">
                      <a16:creationId xmlns:a16="http://schemas.microsoft.com/office/drawing/2014/main" id="{ABDC6C48-5AD7-438E-BC8F-E7F1CEBDE9EC}"/>
                    </a:ext>
                  </a:extLst>
                </p:cNvPr>
                <p:cNvPicPr>
                  <a:picLocks noChangeAspect="1"/>
                </p:cNvPicPr>
                <p:nvPr userDrawn="1"/>
              </p:nvPicPr>
              <p:blipFill rotWithShape="1">
                <a:blip r:embed="rId2"/>
                <a:srcRect l="30516" t="6122" r="52329" b="84764"/>
                <a:stretch/>
              </p:blipFill>
              <p:spPr>
                <a:xfrm>
                  <a:off x="-2108199" y="2679700"/>
                  <a:ext cx="2091530" cy="606424"/>
                </a:xfrm>
                <a:prstGeom prst="rect">
                  <a:avLst/>
                </a:prstGeom>
                <a:noFill/>
                <a:ln>
                  <a:noFill/>
                </a:ln>
                <a:effectLst>
                  <a:outerShdw blurRad="63500" sx="102000" sy="102000" algn="ctr" rotWithShape="0">
                    <a:prstClr val="black">
                      <a:alpha val="40000"/>
                    </a:prstClr>
                  </a:outerShdw>
                </a:effectLst>
              </p:spPr>
            </p:pic>
            <p:sp>
              <p:nvSpPr>
                <p:cNvPr id="19" name="Rectangle 21">
                  <a:extLst>
                    <a:ext uri="{FF2B5EF4-FFF2-40B4-BE49-F238E27FC236}">
                      <a16:creationId xmlns:a16="http://schemas.microsoft.com/office/drawing/2014/main" id="{FF9D7A65-E097-4A8C-B529-EF723C6090B9}"/>
                    </a:ext>
                  </a:extLst>
                </p:cNvPr>
                <p:cNvSpPr/>
                <p:nvPr userDrawn="1"/>
              </p:nvSpPr>
              <p:spPr bwMode="gray">
                <a:xfrm>
                  <a:off x="-1562511" y="2752725"/>
                  <a:ext cx="305212" cy="140494"/>
                </a:xfrm>
                <a:prstGeom prst="rect">
                  <a:avLst/>
                </a:prstGeom>
                <a:solidFill>
                  <a:srgbClr val="92D050">
                    <a:alpha val="30000"/>
                  </a:srgbClr>
                </a:solid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nl-NL" dirty="0" err="1">
                    <a:solidFill>
                      <a:schemeClr val="tx1"/>
                    </a:solidFill>
                  </a:endParaRPr>
                </a:p>
              </p:txBody>
            </p:sp>
          </p:grpSp>
          <p:sp>
            <p:nvSpPr>
              <p:cNvPr id="17" name="Graphic 19" descr="Close with solid fill">
                <a:extLst>
                  <a:ext uri="{FF2B5EF4-FFF2-40B4-BE49-F238E27FC236}">
                    <a16:creationId xmlns:a16="http://schemas.microsoft.com/office/drawing/2014/main" id="{1FFE551A-C174-445B-90F3-91A4016493B7}"/>
                  </a:ext>
                </a:extLst>
              </p:cNvPr>
              <p:cNvSpPr/>
              <p:nvPr/>
            </p:nvSpPr>
            <p:spPr>
              <a:xfrm>
                <a:off x="-2079108" y="2753835"/>
                <a:ext cx="140400" cy="140400"/>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rgbClr val="FF0000">
                  <a:alpha val="30000"/>
                </a:srgbClr>
              </a:solidFill>
              <a:ln w="6350" cap="flat">
                <a:solidFill>
                  <a:srgbClr val="FF0000"/>
                </a:solidFill>
                <a:prstDash val="solid"/>
                <a:miter/>
              </a:ln>
            </p:spPr>
            <p:txBody>
              <a:bodyPr rtlCol="0" anchor="ctr"/>
              <a:lstStyle/>
              <a:p>
                <a:endParaRPr lang="en-US">
                  <a:solidFill>
                    <a:schemeClr val="tx1"/>
                  </a:solidFill>
                </a:endParaRPr>
              </a:p>
            </p:txBody>
          </p:sp>
        </p:grpSp>
      </p:grpSp>
    </p:spTree>
    <p:extLst>
      <p:ext uri="{BB962C8B-B14F-4D97-AF65-F5344CB8AC3E}">
        <p14:creationId xmlns:p14="http://schemas.microsoft.com/office/powerpoint/2010/main" val="4573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491EAC-D1B9-45B9-9A2B-DE02DC5392C8}"/>
              </a:ext>
            </a:extLst>
          </p:cNvPr>
          <p:cNvSpPr/>
          <p:nvPr userDrawn="1"/>
        </p:nvSpPr>
        <p:spPr>
          <a:xfrm>
            <a:off x="-3432629" y="-2157046"/>
            <a:ext cx="19057258" cy="11172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le Placeholder 1">
            <a:extLst>
              <a:ext uri="{FF2B5EF4-FFF2-40B4-BE49-F238E27FC236}">
                <a16:creationId xmlns:a16="http://schemas.microsoft.com/office/drawing/2014/main" id="{3C0780C8-19B6-4030-9F5E-165A7AFE1480}"/>
              </a:ext>
            </a:extLst>
          </p:cNvPr>
          <p:cNvSpPr>
            <a:spLocks noGrp="1"/>
          </p:cNvSpPr>
          <p:nvPr>
            <p:ph type="title"/>
          </p:nvPr>
        </p:nvSpPr>
        <p:spPr>
          <a:xfrm>
            <a:off x="619125" y="460376"/>
            <a:ext cx="10975975" cy="659242"/>
          </a:xfrm>
          <a:prstGeom prst="rect">
            <a:avLst/>
          </a:prstGeom>
        </p:spPr>
        <p:txBody>
          <a:bodyPr vert="horz" lIns="0" tIns="0" rIns="0" bIns="0" rtlCol="0" anchor="t" anchorCtr="0">
            <a:noAutofit/>
          </a:bodyPr>
          <a:lstStyle/>
          <a:p>
            <a:r>
              <a:rPr lang="en-US" noProof="0"/>
              <a:t>Click to add title</a:t>
            </a:r>
          </a:p>
        </p:txBody>
      </p:sp>
      <p:sp>
        <p:nvSpPr>
          <p:cNvPr id="3" name="Text Placeholder 2">
            <a:extLst>
              <a:ext uri="{FF2B5EF4-FFF2-40B4-BE49-F238E27FC236}">
                <a16:creationId xmlns:a16="http://schemas.microsoft.com/office/drawing/2014/main" id="{FA239D53-CBD9-4A4C-9297-292A1529C3A5}"/>
              </a:ext>
            </a:extLst>
          </p:cNvPr>
          <p:cNvSpPr>
            <a:spLocks noGrp="1"/>
          </p:cNvSpPr>
          <p:nvPr>
            <p:ph type="body" idx="1"/>
          </p:nvPr>
        </p:nvSpPr>
        <p:spPr>
          <a:xfrm>
            <a:off x="619125" y="1528807"/>
            <a:ext cx="10975975" cy="4320000"/>
          </a:xfrm>
          <a:prstGeom prst="rect">
            <a:avLst/>
          </a:prstGeom>
        </p:spPr>
        <p:txBody>
          <a:bodyPr vert="horz" lIns="0" tIns="0" rIns="0" bIns="0" rtlCol="0" anchor="t" anchorCtr="0">
            <a:noAutofit/>
          </a:bodyPr>
          <a:lstStyle/>
          <a:p>
            <a:pPr lvl="0"/>
            <a:r>
              <a:rPr lang="en-US" noProof="0" dirty="0"/>
              <a:t>Click to add body text</a:t>
            </a:r>
          </a:p>
          <a:p>
            <a:pPr lvl="1"/>
            <a:r>
              <a:rPr lang="en-US" noProof="0" dirty="0"/>
              <a:t>Bullet level 1</a:t>
            </a:r>
          </a:p>
          <a:p>
            <a:pPr lvl="2"/>
            <a:r>
              <a:rPr lang="en-US" noProof="0" dirty="0"/>
              <a:t>Bullet level 2</a:t>
            </a:r>
          </a:p>
          <a:p>
            <a:pPr lvl="3"/>
            <a:r>
              <a:rPr lang="en-US" noProof="0" dirty="0"/>
              <a:t>Bullet level 3</a:t>
            </a:r>
          </a:p>
          <a:p>
            <a:pPr lvl="4"/>
            <a:r>
              <a:rPr lang="en-US" noProof="0" dirty="0"/>
              <a:t>Bullet level 4</a:t>
            </a:r>
          </a:p>
          <a:p>
            <a:pPr lvl="5"/>
            <a:r>
              <a:rPr lang="en-US" noProof="0" dirty="0"/>
              <a:t>Bullet level 5</a:t>
            </a:r>
          </a:p>
          <a:p>
            <a:pPr lvl="6"/>
            <a:r>
              <a:rPr lang="en-US" noProof="0" dirty="0"/>
              <a:t>Bullet level 6</a:t>
            </a:r>
          </a:p>
        </p:txBody>
      </p:sp>
      <p:cxnSp>
        <p:nvCxnSpPr>
          <p:cNvPr id="7" name="Straight Connector 6">
            <a:extLst>
              <a:ext uri="{FF2B5EF4-FFF2-40B4-BE49-F238E27FC236}">
                <a16:creationId xmlns:a16="http://schemas.microsoft.com/office/drawing/2014/main" id="{0C382846-0594-4291-9CB1-B6452D54A367}"/>
              </a:ext>
            </a:extLst>
          </p:cNvPr>
          <p:cNvCxnSpPr>
            <a:cxnSpLocks/>
          </p:cNvCxnSpPr>
          <p:nvPr userDrawn="1"/>
        </p:nvCxnSpPr>
        <p:spPr>
          <a:xfrm>
            <a:off x="628649" y="1125970"/>
            <a:ext cx="1104901" cy="0"/>
          </a:xfrm>
          <a:prstGeom prst="line">
            <a:avLst/>
          </a:prstGeom>
          <a:ln w="50800" cap="rnd">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F5B02272-968D-4D83-99E0-2321B880DE05}"/>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576264" y="6053515"/>
            <a:ext cx="1591200" cy="461517"/>
          </a:xfrm>
          <a:prstGeom prst="rect">
            <a:avLst/>
          </a:prstGeom>
        </p:spPr>
      </p:pic>
      <p:sp>
        <p:nvSpPr>
          <p:cNvPr id="15" name="Slide Number Placeholder 14">
            <a:extLst>
              <a:ext uri="{FF2B5EF4-FFF2-40B4-BE49-F238E27FC236}">
                <a16:creationId xmlns:a16="http://schemas.microsoft.com/office/drawing/2014/main" id="{4A52E6E6-015D-43B7-8564-079514641E10}"/>
              </a:ext>
            </a:extLst>
          </p:cNvPr>
          <p:cNvSpPr>
            <a:spLocks noGrp="1"/>
          </p:cNvSpPr>
          <p:nvPr>
            <p:ph type="sldNum" sz="quarter" idx="4"/>
          </p:nvPr>
        </p:nvSpPr>
        <p:spPr>
          <a:xfrm>
            <a:off x="11229975" y="6191328"/>
            <a:ext cx="365125" cy="249385"/>
          </a:xfrm>
          <a:prstGeom prst="rect">
            <a:avLst/>
          </a:prstGeom>
        </p:spPr>
        <p:txBody>
          <a:bodyPr vert="horz" lIns="0" tIns="0" rIns="0" bIns="0" rtlCol="0" anchor="ctr"/>
          <a:lstStyle>
            <a:lvl1pPr algn="r">
              <a:defRPr sz="1200">
                <a:solidFill>
                  <a:schemeClr val="tx1"/>
                </a:solidFill>
              </a:defRPr>
            </a:lvl1pPr>
          </a:lstStyle>
          <a:p>
            <a:fld id="{5A195573-6125-40C3-AA0C-3AC6CFB9F86B}" type="slidenum">
              <a:rPr lang="en-US" noProof="0" smtClean="0"/>
              <a:pPr/>
              <a:t>‹#›</a:t>
            </a:fld>
            <a:endParaRPr lang="en-US" noProof="0"/>
          </a:p>
        </p:txBody>
      </p:sp>
      <p:sp>
        <p:nvSpPr>
          <p:cNvPr id="9" name="Rectangle 106">
            <a:extLst>
              <a:ext uri="{FF2B5EF4-FFF2-40B4-BE49-F238E27FC236}">
                <a16:creationId xmlns:a16="http://schemas.microsoft.com/office/drawing/2014/main" id="{907C14CB-1B8F-4A19-9FFB-C0E43EC07269}"/>
              </a:ext>
            </a:extLst>
          </p:cNvPr>
          <p:cNvSpPr>
            <a:spLocks noChangeArrowheads="1"/>
          </p:cNvSpPr>
          <p:nvPr userDrawn="1"/>
        </p:nvSpPr>
        <p:spPr bwMode="gray">
          <a:xfrm>
            <a:off x="-2463800" y="5269721"/>
            <a:ext cx="2329217" cy="1588279"/>
          </a:xfrm>
          <a:prstGeom prst="rect">
            <a:avLst/>
          </a:prstGeom>
          <a:solidFill>
            <a:schemeClr val="bg1">
              <a:lumMod val="95000"/>
            </a:schemeClr>
          </a:solidFill>
          <a:ln>
            <a:noFill/>
          </a:ln>
          <a:effectLst/>
        </p:spPr>
        <p:txBody>
          <a:bodyPr wrap="square" lIns="144000" tIns="144000" rIns="144000" bIns="180000" anchor="b" anchorCtr="0">
            <a:spAutoFit/>
          </a:bodyPr>
          <a:lstStyle/>
          <a:p>
            <a:pPr marL="0" marR="0" lvl="0" indent="0" algn="l" defTabSz="914400" rtl="0" eaLnBrk="1" fontAlgn="auto" latinLnBrk="0" hangingPunct="1">
              <a:lnSpc>
                <a:spcPct val="95000"/>
              </a:lnSpc>
              <a:spcBef>
                <a:spcPts val="600"/>
              </a:spcBef>
              <a:spcAft>
                <a:spcPts val="0"/>
              </a:spcAft>
              <a:buClrTx/>
              <a:buSzTx/>
              <a:buFontTx/>
              <a:buNone/>
              <a:tabLst>
                <a:tab pos="1141413" algn="l"/>
              </a:tabLst>
              <a:defRPr/>
            </a:pPr>
            <a:r>
              <a:rPr kumimoji="0" lang="en-US" altLang="en-US" sz="1100" b="1" i="0" u="none" strike="noStrike" kern="1200" cap="none" spc="-10" normalizeH="0" baseline="0" noProof="0" dirty="0">
                <a:ln>
                  <a:noFill/>
                </a:ln>
                <a:solidFill>
                  <a:schemeClr val="tx1"/>
                </a:solidFill>
                <a:effectLst/>
                <a:uLnTx/>
                <a:uFillTx/>
                <a:latin typeface="Open Sans"/>
                <a:ea typeface="+mn-ea"/>
                <a:cs typeface="+mn-cs"/>
              </a:rPr>
              <a:t>Reset slide</a:t>
            </a:r>
            <a:endParaRPr kumimoji="0" lang="en-US" altLang="en-US" sz="1000" b="0" i="0" u="none" strike="noStrike" kern="1200" cap="none" spc="-10" normalizeH="0" baseline="0" noProof="0" dirty="0">
              <a:ln>
                <a:noFill/>
              </a:ln>
              <a:solidFill>
                <a:schemeClr val="tx1"/>
              </a:solidFill>
              <a:effectLst/>
              <a:uLnTx/>
              <a:uFillTx/>
              <a:latin typeface="Open Sans"/>
              <a:ea typeface="+mn-ea"/>
              <a:cs typeface="+mn-cs"/>
            </a:endParaRPr>
          </a:p>
          <a:p>
            <a:pPr marL="0" marR="0" lvl="0" indent="0" algn="l" defTabSz="914400" rtl="0" eaLnBrk="1" fontAlgn="auto" latinLnBrk="0" hangingPunct="1">
              <a:lnSpc>
                <a:spcPct val="95000"/>
              </a:lnSpc>
              <a:spcBef>
                <a:spcPts val="600"/>
              </a:spcBef>
              <a:spcAft>
                <a:spcPts val="0"/>
              </a:spcAft>
              <a:buClrTx/>
              <a:buSzTx/>
              <a:buFont typeface="+mj-lt"/>
              <a:buNone/>
              <a:tabLst>
                <a:tab pos="1141413" algn="l"/>
              </a:tabLst>
              <a:defRPr/>
            </a:pPr>
            <a:r>
              <a:rPr kumimoji="0" lang="en-US" altLang="en-US" sz="1000" b="0" i="0" u="none" strike="noStrike" kern="1200" cap="none" spc="-10" normalizeH="0" baseline="0" noProof="0" dirty="0">
                <a:ln>
                  <a:noFill/>
                </a:ln>
                <a:solidFill>
                  <a:schemeClr val="tx1"/>
                </a:solidFill>
                <a:effectLst/>
                <a:uLnTx/>
                <a:uFillTx/>
                <a:latin typeface="Open Sans"/>
                <a:ea typeface="+mn-ea"/>
                <a:cs typeface="+mn-cs"/>
              </a:rPr>
              <a:t>Under the tab 'Home', at the top left of the new slide button, there is a 'Reset' button. If this button is pressed, the slide will reset everything to correct the house style (colors, font sizes, image placement, etc.)</a:t>
            </a:r>
          </a:p>
        </p:txBody>
      </p:sp>
    </p:spTree>
    <p:extLst>
      <p:ext uri="{BB962C8B-B14F-4D97-AF65-F5344CB8AC3E}">
        <p14:creationId xmlns:p14="http://schemas.microsoft.com/office/powerpoint/2010/main" val="1243466960"/>
      </p:ext>
    </p:extLst>
  </p:cSld>
  <p:clrMap bg1="lt1" tx1="dk1" bg2="lt2" tx2="dk2" accent1="accent1" accent2="accent2" accent3="accent3" accent4="accent4" accent5="accent5" accent6="accent6" hlink="hlink" folHlink="folHlink"/>
  <p:sldLayoutIdLst>
    <p:sldLayoutId id="2147483674" r:id="rId1"/>
    <p:sldLayoutId id="2147483652" r:id="rId2"/>
    <p:sldLayoutId id="2147483653" r:id="rId3"/>
    <p:sldLayoutId id="2147483671" r:id="rId4"/>
    <p:sldLayoutId id="2147483672" r:id="rId5"/>
    <p:sldLayoutId id="2147483651" r:id="rId6"/>
    <p:sldLayoutId id="2147483677" r:id="rId7"/>
    <p:sldLayoutId id="2147483675" r:id="rId8"/>
    <p:sldLayoutId id="2147483650" r:id="rId9"/>
    <p:sldLayoutId id="2147483655" r:id="rId10"/>
    <p:sldLayoutId id="2147483659" r:id="rId11"/>
    <p:sldLayoutId id="2147483676" r:id="rId12"/>
    <p:sldLayoutId id="2147483657" r:id="rId13"/>
    <p:sldLayoutId id="2147483658" r:id="rId14"/>
    <p:sldLayoutId id="2147483665" r:id="rId15"/>
    <p:sldLayoutId id="2147483666" r:id="rId16"/>
    <p:sldLayoutId id="2147483667" r:id="rId17"/>
    <p:sldLayoutId id="2147483656" r:id="rId18"/>
    <p:sldLayoutId id="2147483654" r:id="rId19"/>
    <p:sldLayoutId id="2147483668" r:id="rId20"/>
    <p:sldLayoutId id="2147483669" r:id="rId21"/>
    <p:sldLayoutId id="2147483660" r:id="rId22"/>
    <p:sldLayoutId id="2147483661" r:id="rId23"/>
    <p:sldLayoutId id="2147483662" r:id="rId24"/>
    <p:sldLayoutId id="2147483664" r:id="rId25"/>
    <p:sldLayoutId id="2147483663" r:id="rId26"/>
    <p:sldLayoutId id="2147483673" r:id="rId27"/>
  </p:sldLayoutIdLst>
  <p:hf hdr="0" ftr="0" dt="0"/>
  <p:txStyles>
    <p:titleStyle>
      <a:lvl1pPr algn="l" defTabSz="914400" rtl="0" eaLnBrk="1" latinLnBrk="0" hangingPunct="1">
        <a:lnSpc>
          <a:spcPct val="80000"/>
        </a:lnSpc>
        <a:spcBef>
          <a:spcPct val="0"/>
        </a:spcBef>
        <a:buNone/>
        <a:defRPr sz="4000" kern="1200" spc="-60" baseline="0">
          <a:solidFill>
            <a:schemeClr val="tx2"/>
          </a:solidFill>
          <a:latin typeface="+mj-lt"/>
          <a:ea typeface="+mj-ea"/>
          <a:cs typeface="+mj-cs"/>
        </a:defRPr>
      </a:lvl1pPr>
    </p:titleStyle>
    <p:bodyStyle>
      <a:lvl1pPr marL="0" indent="0" algn="l" defTabSz="914400" rtl="0" eaLnBrk="1" latinLnBrk="0" hangingPunct="1">
        <a:lnSpc>
          <a:spcPct val="80000"/>
        </a:lnSpc>
        <a:spcBef>
          <a:spcPts val="0"/>
        </a:spcBef>
        <a:spcAft>
          <a:spcPts val="0"/>
        </a:spcAft>
        <a:buClr>
          <a:schemeClr val="tx2"/>
        </a:buClr>
        <a:buSzPct val="90000"/>
        <a:buFont typeface="Arial" panose="020B0604020202020204" pitchFamily="34" charset="0"/>
        <a:buNone/>
        <a:defRPr lang="en-US" sz="2800" kern="1200" dirty="0">
          <a:solidFill>
            <a:schemeClr val="tx1"/>
          </a:solidFill>
          <a:latin typeface="+mn-lt"/>
          <a:ea typeface="+mn-ea"/>
          <a:cs typeface="+mn-cs"/>
        </a:defRPr>
      </a:lvl1pPr>
      <a:lvl2pPr marL="269875" indent="-269875" algn="l" defTabSz="914400" rtl="0" eaLnBrk="1" latinLnBrk="0" hangingPunct="1">
        <a:lnSpc>
          <a:spcPct val="80000"/>
        </a:lnSpc>
        <a:spcBef>
          <a:spcPts val="0"/>
        </a:spcBef>
        <a:spcAft>
          <a:spcPts val="0"/>
        </a:spcAft>
        <a:buClr>
          <a:schemeClr val="tx1"/>
        </a:buClr>
        <a:buSzPct val="90000"/>
        <a:buFont typeface="Arial" panose="020B0604020202020204" pitchFamily="34" charset="0"/>
        <a:buChar char="•"/>
        <a:defRPr sz="2800" kern="1200">
          <a:solidFill>
            <a:schemeClr val="tx1"/>
          </a:solidFill>
          <a:latin typeface="+mn-lt"/>
          <a:ea typeface="+mn-ea"/>
          <a:cs typeface="+mn-cs"/>
        </a:defRPr>
      </a:lvl2pPr>
      <a:lvl3pPr marL="539750" indent="-269875" algn="l" defTabSz="914400" rtl="0" eaLnBrk="1" latinLnBrk="0" hangingPunct="1">
        <a:lnSpc>
          <a:spcPct val="80000"/>
        </a:lnSpc>
        <a:spcBef>
          <a:spcPts val="0"/>
        </a:spcBef>
        <a:spcAft>
          <a:spcPts val="0"/>
        </a:spcAft>
        <a:buClr>
          <a:schemeClr val="tx1"/>
        </a:buClr>
        <a:buSzPct val="90000"/>
        <a:buFont typeface="Arial" panose="020B0604020202020204" pitchFamily="34" charset="0"/>
        <a:buChar char="•"/>
        <a:defRPr sz="2800" kern="1200">
          <a:solidFill>
            <a:schemeClr val="tx1"/>
          </a:solidFill>
          <a:latin typeface="+mn-lt"/>
          <a:ea typeface="+mn-ea"/>
          <a:cs typeface="+mn-cs"/>
        </a:defRPr>
      </a:lvl3pPr>
      <a:lvl4pPr marL="809625" indent="-269875" algn="l" defTabSz="914400" rtl="0" eaLnBrk="1" latinLnBrk="0" hangingPunct="1">
        <a:lnSpc>
          <a:spcPct val="80000"/>
        </a:lnSpc>
        <a:spcBef>
          <a:spcPts val="0"/>
        </a:spcBef>
        <a:spcAft>
          <a:spcPts val="0"/>
        </a:spcAft>
        <a:buClr>
          <a:schemeClr val="tx1"/>
        </a:buClr>
        <a:buSzPct val="90000"/>
        <a:buFont typeface="Arial" panose="020B0604020202020204" pitchFamily="34" charset="0"/>
        <a:buChar char="•"/>
        <a:defRPr sz="2800" kern="1200">
          <a:solidFill>
            <a:schemeClr val="tx1"/>
          </a:solidFill>
          <a:latin typeface="+mn-lt"/>
          <a:ea typeface="+mn-ea"/>
          <a:cs typeface="+mn-cs"/>
        </a:defRPr>
      </a:lvl4pPr>
      <a:lvl5pPr marL="1079500" indent="-269875" algn="l" defTabSz="914400" rtl="0" eaLnBrk="1" latinLnBrk="0" hangingPunct="1">
        <a:lnSpc>
          <a:spcPct val="80000"/>
        </a:lnSpc>
        <a:spcBef>
          <a:spcPts val="0"/>
        </a:spcBef>
        <a:spcAft>
          <a:spcPts val="0"/>
        </a:spcAft>
        <a:buClr>
          <a:schemeClr val="tx1"/>
        </a:buClr>
        <a:buSzPct val="90000"/>
        <a:buFont typeface="Arial" panose="020B0604020202020204" pitchFamily="34" charset="0"/>
        <a:buChar char="•"/>
        <a:defRPr sz="2800" kern="1200">
          <a:solidFill>
            <a:schemeClr val="tx1"/>
          </a:solidFill>
          <a:latin typeface="+mn-lt"/>
          <a:ea typeface="+mn-ea"/>
          <a:cs typeface="+mn-cs"/>
        </a:defRPr>
      </a:lvl5pPr>
      <a:lvl6pPr marL="1350000" indent="-270000" algn="l" defTabSz="914400" rtl="0" eaLnBrk="1" latinLnBrk="0" hangingPunct="1">
        <a:lnSpc>
          <a:spcPct val="80000"/>
        </a:lnSpc>
        <a:spcBef>
          <a:spcPts val="0"/>
        </a:spcBef>
        <a:spcAft>
          <a:spcPts val="0"/>
        </a:spcAft>
        <a:buClr>
          <a:schemeClr val="tx1"/>
        </a:buClr>
        <a:buFont typeface="Arial" panose="020B0604020202020204" pitchFamily="34" charset="0"/>
        <a:buChar char="•"/>
        <a:defRPr sz="2800" kern="1200">
          <a:solidFill>
            <a:schemeClr val="tx1"/>
          </a:solidFill>
          <a:latin typeface="+mn-lt"/>
          <a:ea typeface="+mn-ea"/>
          <a:cs typeface="+mn-cs"/>
        </a:defRPr>
      </a:lvl6pPr>
      <a:lvl7pPr marL="1620000" indent="-270000" algn="l" defTabSz="914400" rtl="0" eaLnBrk="1" latinLnBrk="0" hangingPunct="1">
        <a:lnSpc>
          <a:spcPct val="80000"/>
        </a:lnSpc>
        <a:spcBef>
          <a:spcPts val="0"/>
        </a:spcBef>
        <a:spcAft>
          <a:spcPts val="0"/>
        </a:spcAft>
        <a:buClr>
          <a:schemeClr val="tx1"/>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stefvanbuuren.name/fimd/workflow.html" TargetMode="External"/><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stefvanbuuren.name/fimd/workflow.html" TargetMode="External"/><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stefvanbuuren.name/fimd/workflow.html" TargetMode="External"/><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stefvanbuuren.name/fimd/workflow.html" TargetMode="External"/><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37732B-0893-42EE-AAAA-B33CBCE1881D}"/>
              </a:ext>
            </a:extLst>
          </p:cNvPr>
          <p:cNvSpPr>
            <a:spLocks noGrp="1"/>
          </p:cNvSpPr>
          <p:nvPr>
            <p:ph type="title"/>
          </p:nvPr>
        </p:nvSpPr>
        <p:spPr/>
        <p:txBody>
          <a:bodyPr/>
          <a:lstStyle/>
          <a:p>
            <a:r>
              <a:rPr lang="en-US" dirty="0"/>
              <a:t>Missing data and multiple imputation</a:t>
            </a:r>
          </a:p>
        </p:txBody>
      </p:sp>
      <p:sp>
        <p:nvSpPr>
          <p:cNvPr id="4" name="Text Placeholder 3">
            <a:extLst>
              <a:ext uri="{FF2B5EF4-FFF2-40B4-BE49-F238E27FC236}">
                <a16:creationId xmlns:a16="http://schemas.microsoft.com/office/drawing/2014/main" id="{94C0329A-B4C0-4DE9-826D-28A5AF8FF3EE}"/>
              </a:ext>
            </a:extLst>
          </p:cNvPr>
          <p:cNvSpPr>
            <a:spLocks noGrp="1"/>
          </p:cNvSpPr>
          <p:nvPr>
            <p:ph type="body" sz="quarter" idx="11"/>
          </p:nvPr>
        </p:nvSpPr>
        <p:spPr/>
        <p:txBody>
          <a:bodyPr/>
          <a:lstStyle/>
          <a:p>
            <a:r>
              <a:rPr lang="en-US" dirty="0"/>
              <a:t>Rik Verheijden, PhD candidate Department of Medical Oncology</a:t>
            </a:r>
          </a:p>
        </p:txBody>
      </p:sp>
      <p:sp>
        <p:nvSpPr>
          <p:cNvPr id="5" name="Text Placeholder 4">
            <a:extLst>
              <a:ext uri="{FF2B5EF4-FFF2-40B4-BE49-F238E27FC236}">
                <a16:creationId xmlns:a16="http://schemas.microsoft.com/office/drawing/2014/main" id="{FAC9305B-456A-43CE-8439-7729FCBA85EF}"/>
              </a:ext>
            </a:extLst>
          </p:cNvPr>
          <p:cNvSpPr>
            <a:spLocks noGrp="1"/>
          </p:cNvSpPr>
          <p:nvPr>
            <p:ph type="body" sz="quarter" idx="13"/>
          </p:nvPr>
        </p:nvSpPr>
        <p:spPr/>
        <p:txBody>
          <a:bodyPr/>
          <a:lstStyle/>
          <a:p>
            <a:r>
              <a:rPr lang="en-US" sz="2400" dirty="0"/>
              <a:t>Melanoma research meeting June 28</a:t>
            </a:r>
            <a:r>
              <a:rPr lang="en-US" sz="2400" baseline="30000" dirty="0"/>
              <a:t>th</a:t>
            </a:r>
            <a:r>
              <a:rPr lang="en-US" sz="2400" dirty="0"/>
              <a:t> 2022</a:t>
            </a:r>
          </a:p>
        </p:txBody>
      </p:sp>
      <p:pic>
        <p:nvPicPr>
          <p:cNvPr id="1028" name="Picture 4" descr="https://124135-361502-raikfcquaxqncofqfm.stackpathdns.com/asset/img/cartoon/puzzles.png"/>
          <p:cNvPicPr>
            <a:picLocks noChangeAspect="1" noChangeArrowheads="1"/>
          </p:cNvPicPr>
          <p:nvPr/>
        </p:nvPicPr>
        <p:blipFill rotWithShape="1">
          <a:blip r:embed="rId2">
            <a:extLst>
              <a:ext uri="{28A0092B-C50C-407E-A947-70E740481C1C}">
                <a14:useLocalDpi xmlns:a14="http://schemas.microsoft.com/office/drawing/2010/main" val="0"/>
              </a:ext>
            </a:extLst>
          </a:blip>
          <a:srcRect b="54645"/>
          <a:stretch/>
        </p:blipFill>
        <p:spPr bwMode="auto">
          <a:xfrm>
            <a:off x="0" y="1"/>
            <a:ext cx="6162675" cy="27336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124135-361502-raikfcquaxqncofqfm.stackpathdns.com/asset/img/cartoon/puzzles.png"/>
          <p:cNvPicPr>
            <a:picLocks noChangeAspect="1" noChangeArrowheads="1"/>
          </p:cNvPicPr>
          <p:nvPr/>
        </p:nvPicPr>
        <p:blipFill rotWithShape="1">
          <a:blip r:embed="rId2">
            <a:extLst>
              <a:ext uri="{28A0092B-C50C-407E-A947-70E740481C1C}">
                <a14:useLocalDpi xmlns:a14="http://schemas.microsoft.com/office/drawing/2010/main" val="0"/>
              </a:ext>
            </a:extLst>
          </a:blip>
          <a:srcRect t="44882" b="10237"/>
          <a:stretch/>
        </p:blipFill>
        <p:spPr bwMode="auto">
          <a:xfrm>
            <a:off x="6029322" y="-1"/>
            <a:ext cx="6162676" cy="2705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124135-361502-raikfcquaxqncofqfm.stackpathdns.com/asset/img/cartoon/puzzles.png"/>
          <p:cNvPicPr>
            <a:picLocks noChangeAspect="1" noChangeArrowheads="1"/>
          </p:cNvPicPr>
          <p:nvPr/>
        </p:nvPicPr>
        <p:blipFill rotWithShape="1">
          <a:blip r:embed="rId2">
            <a:extLst>
              <a:ext uri="{28A0092B-C50C-407E-A947-70E740481C1C}">
                <a14:useLocalDpi xmlns:a14="http://schemas.microsoft.com/office/drawing/2010/main" val="0"/>
              </a:ext>
            </a:extLst>
          </a:blip>
          <a:srcRect t="92765"/>
          <a:stretch/>
        </p:blipFill>
        <p:spPr bwMode="auto">
          <a:xfrm>
            <a:off x="9229724" y="2642588"/>
            <a:ext cx="2962273" cy="20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9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hthoek 38"/>
          <p:cNvSpPr/>
          <p:nvPr/>
        </p:nvSpPr>
        <p:spPr>
          <a:xfrm>
            <a:off x="-5188230" y="154940"/>
            <a:ext cx="5798820" cy="664464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10</a:t>
            </a:fld>
            <a:endParaRPr lang="en-US" dirty="0"/>
          </a:p>
        </p:txBody>
      </p:sp>
      <p:graphicFrame>
        <p:nvGraphicFramePr>
          <p:cNvPr id="10" name="Tabel 9"/>
          <p:cNvGraphicFramePr>
            <a:graphicFrameLocks noGrp="1"/>
          </p:cNvGraphicFramePr>
          <p:nvPr>
            <p:extLst>
              <p:ext uri="{D42A27DB-BD31-4B8C-83A1-F6EECF244321}">
                <p14:modId xmlns:p14="http://schemas.microsoft.com/office/powerpoint/2010/main" val="2176674933"/>
              </p:ext>
            </p:extLst>
          </p:nvPr>
        </p:nvGraphicFramePr>
        <p:xfrm>
          <a:off x="841692" y="3054190"/>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27.2</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23.1</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12" name="Tabel 11"/>
          <p:cNvGraphicFramePr>
            <a:graphicFrameLocks noGrp="1"/>
          </p:cNvGraphicFramePr>
          <p:nvPr>
            <p:extLst>
              <p:ext uri="{D42A27DB-BD31-4B8C-83A1-F6EECF244321}">
                <p14:modId xmlns:p14="http://schemas.microsoft.com/office/powerpoint/2010/main" val="3423577956"/>
              </p:ext>
            </p:extLst>
          </p:nvPr>
        </p:nvGraphicFramePr>
        <p:xfrm>
          <a:off x="841692" y="4991643"/>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26.4</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13" name="Tabel 12"/>
          <p:cNvGraphicFramePr>
            <a:graphicFrameLocks noGrp="1"/>
          </p:cNvGraphicFramePr>
          <p:nvPr>
            <p:extLst>
              <p:ext uri="{D42A27DB-BD31-4B8C-83A1-F6EECF244321}">
                <p14:modId xmlns:p14="http://schemas.microsoft.com/office/powerpoint/2010/main" val="3322511292"/>
              </p:ext>
            </p:extLst>
          </p:nvPr>
        </p:nvGraphicFramePr>
        <p:xfrm>
          <a:off x="841692" y="1116737"/>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25.8</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22.9</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cxnSp>
        <p:nvCxnSpPr>
          <p:cNvPr id="32" name="Rechte verbindingslijn met pijl 31"/>
          <p:cNvCxnSpPr>
            <a:stCxn id="10" idx="3"/>
            <a:endCxn id="42" idx="1"/>
          </p:cNvCxnSpPr>
          <p:nvPr/>
        </p:nvCxnSpPr>
        <p:spPr>
          <a:xfrm flipV="1">
            <a:off x="3370580" y="3892388"/>
            <a:ext cx="509708"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a:stCxn id="13" idx="3"/>
            <a:endCxn id="44" idx="1"/>
          </p:cNvCxnSpPr>
          <p:nvPr/>
        </p:nvCxnSpPr>
        <p:spPr>
          <a:xfrm flipV="1">
            <a:off x="3370580" y="1954933"/>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a:stCxn id="12" idx="3"/>
            <a:endCxn id="46" idx="1"/>
          </p:cNvCxnSpPr>
          <p:nvPr/>
        </p:nvCxnSpPr>
        <p:spPr>
          <a:xfrm flipV="1">
            <a:off x="3370580" y="5829839"/>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Rechthoek 40"/>
          <p:cNvSpPr/>
          <p:nvPr/>
        </p:nvSpPr>
        <p:spPr>
          <a:xfrm>
            <a:off x="7473109" y="3227664"/>
            <a:ext cx="2146571" cy="1329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Pooled</a:t>
            </a:r>
            <a:r>
              <a:rPr lang="nl-NL" dirty="0"/>
              <a:t> </a:t>
            </a:r>
            <a:r>
              <a:rPr lang="nl-NL" dirty="0" err="1"/>
              <a:t>result</a:t>
            </a:r>
            <a:endParaRPr lang="en-GB" dirty="0"/>
          </a:p>
        </p:txBody>
      </p:sp>
      <p:grpSp>
        <p:nvGrpSpPr>
          <p:cNvPr id="62" name="Groep 61"/>
          <p:cNvGrpSpPr/>
          <p:nvPr/>
        </p:nvGrpSpPr>
        <p:grpSpPr>
          <a:xfrm>
            <a:off x="3880288" y="1715296"/>
            <a:ext cx="2869696" cy="4354180"/>
            <a:chOff x="6178988" y="1715296"/>
            <a:chExt cx="2869696" cy="4354180"/>
          </a:xfrm>
        </p:grpSpPr>
        <p:sp>
          <p:nvSpPr>
            <p:cNvPr id="42" name="Rechthoek 41"/>
            <p:cNvSpPr/>
            <p:nvPr/>
          </p:nvSpPr>
          <p:spPr>
            <a:xfrm>
              <a:off x="6178988" y="3652751"/>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2</a:t>
              </a:r>
              <a:r>
                <a:rPr lang="nl-NL" baseline="30000" dirty="0"/>
                <a:t>nd</a:t>
              </a:r>
              <a:r>
                <a:rPr lang="nl-NL" dirty="0"/>
                <a:t> dataset</a:t>
              </a:r>
              <a:endParaRPr lang="en-GB" dirty="0"/>
            </a:p>
          </p:txBody>
        </p:sp>
        <p:sp>
          <p:nvSpPr>
            <p:cNvPr id="44" name="Rechthoek 43"/>
            <p:cNvSpPr/>
            <p:nvPr/>
          </p:nvSpPr>
          <p:spPr>
            <a:xfrm>
              <a:off x="6178988" y="1715296"/>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1</a:t>
              </a:r>
              <a:r>
                <a:rPr lang="nl-NL" baseline="30000" dirty="0"/>
                <a:t>st</a:t>
              </a:r>
              <a:r>
                <a:rPr lang="nl-NL" dirty="0"/>
                <a:t> dataset</a:t>
              </a:r>
              <a:endParaRPr lang="en-GB" dirty="0"/>
            </a:p>
          </p:txBody>
        </p:sp>
        <p:sp>
          <p:nvSpPr>
            <p:cNvPr id="46" name="Rechthoek 45"/>
            <p:cNvSpPr/>
            <p:nvPr/>
          </p:nvSpPr>
          <p:spPr>
            <a:xfrm>
              <a:off x="6178988" y="5590202"/>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3</a:t>
              </a:r>
              <a:r>
                <a:rPr lang="nl-NL" baseline="30000" dirty="0"/>
                <a:t>rd</a:t>
              </a:r>
              <a:r>
                <a:rPr lang="nl-NL" dirty="0"/>
                <a:t> dataset</a:t>
              </a:r>
              <a:endParaRPr lang="en-GB" dirty="0"/>
            </a:p>
          </p:txBody>
        </p:sp>
      </p:grpSp>
      <p:cxnSp>
        <p:nvCxnSpPr>
          <p:cNvPr id="48" name="Rechte verbindingslijn met pijl 47"/>
          <p:cNvCxnSpPr>
            <a:stCxn id="42" idx="3"/>
            <a:endCxn id="41" idx="1"/>
          </p:cNvCxnSpPr>
          <p:nvPr/>
        </p:nvCxnSpPr>
        <p:spPr>
          <a:xfrm>
            <a:off x="6749984" y="3892388"/>
            <a:ext cx="72312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Rechte verbindingslijn met pijl 55"/>
          <p:cNvCxnSpPr>
            <a:stCxn id="46" idx="3"/>
            <a:endCxn id="41" idx="1"/>
          </p:cNvCxnSpPr>
          <p:nvPr/>
        </p:nvCxnSpPr>
        <p:spPr>
          <a:xfrm flipV="1">
            <a:off x="6749984" y="3892388"/>
            <a:ext cx="723125" cy="193745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Rechte verbindingslijn met pijl 58"/>
          <p:cNvCxnSpPr>
            <a:stCxn id="44" idx="3"/>
            <a:endCxn id="41" idx="1"/>
          </p:cNvCxnSpPr>
          <p:nvPr/>
        </p:nvCxnSpPr>
        <p:spPr>
          <a:xfrm>
            <a:off x="6749984" y="1954933"/>
            <a:ext cx="723125" cy="19374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el 26"/>
          <p:cNvGraphicFramePr>
            <a:graphicFrameLocks noGrp="1"/>
          </p:cNvGraphicFramePr>
          <p:nvPr>
            <p:extLst>
              <p:ext uri="{D42A27DB-BD31-4B8C-83A1-F6EECF244321}">
                <p14:modId xmlns:p14="http://schemas.microsoft.com/office/powerpoint/2010/main" val="1674683274"/>
              </p:ext>
            </p:extLst>
          </p:nvPr>
        </p:nvGraphicFramePr>
        <p:xfrm>
          <a:off x="-2141780" y="3054186"/>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27.4</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8" name="Tabel 27"/>
          <p:cNvGraphicFramePr>
            <a:graphicFrameLocks noGrp="1"/>
          </p:cNvGraphicFramePr>
          <p:nvPr>
            <p:extLst>
              <p:ext uri="{D42A27DB-BD31-4B8C-83A1-F6EECF244321}">
                <p14:modId xmlns:p14="http://schemas.microsoft.com/office/powerpoint/2010/main" val="63123511"/>
              </p:ext>
            </p:extLst>
          </p:nvPr>
        </p:nvGraphicFramePr>
        <p:xfrm>
          <a:off x="-2141780" y="4991639"/>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26.3</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9" name="Tabel 28"/>
          <p:cNvGraphicFramePr>
            <a:graphicFrameLocks noGrp="1"/>
          </p:cNvGraphicFramePr>
          <p:nvPr>
            <p:extLst>
              <p:ext uri="{D42A27DB-BD31-4B8C-83A1-F6EECF244321}">
                <p14:modId xmlns:p14="http://schemas.microsoft.com/office/powerpoint/2010/main" val="4195424517"/>
              </p:ext>
            </p:extLst>
          </p:nvPr>
        </p:nvGraphicFramePr>
        <p:xfrm>
          <a:off x="-2141780" y="1116733"/>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cxnSp>
        <p:nvCxnSpPr>
          <p:cNvPr id="30" name="Rechte verbindingslijn met pijl 29"/>
          <p:cNvCxnSpPr>
            <a:endCxn id="29" idx="1"/>
          </p:cNvCxnSpPr>
          <p:nvPr/>
        </p:nvCxnSpPr>
        <p:spPr>
          <a:xfrm>
            <a:off x="-2554212" y="1954933"/>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endCxn id="27" idx="1"/>
          </p:cNvCxnSpPr>
          <p:nvPr/>
        </p:nvCxnSpPr>
        <p:spPr>
          <a:xfrm>
            <a:off x="-2554212" y="3892386"/>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met pijl 32"/>
          <p:cNvCxnSpPr>
            <a:endCxn id="28" idx="1"/>
          </p:cNvCxnSpPr>
          <p:nvPr/>
        </p:nvCxnSpPr>
        <p:spPr>
          <a:xfrm>
            <a:off x="-2554212" y="5829839"/>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Rechte verbindingslijn met pijl 33"/>
          <p:cNvCxnSpPr>
            <a:stCxn id="29" idx="3"/>
          </p:cNvCxnSpPr>
          <p:nvPr/>
        </p:nvCxnSpPr>
        <p:spPr>
          <a:xfrm>
            <a:off x="387108" y="1954933"/>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Rechte verbindingslijn met pijl 35"/>
          <p:cNvCxnSpPr>
            <a:stCxn id="27" idx="3"/>
          </p:cNvCxnSpPr>
          <p:nvPr/>
        </p:nvCxnSpPr>
        <p:spPr>
          <a:xfrm>
            <a:off x="387108" y="3892386"/>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Rechte verbindingslijn met pijl 36"/>
          <p:cNvCxnSpPr>
            <a:stCxn id="28" idx="3"/>
          </p:cNvCxnSpPr>
          <p:nvPr/>
        </p:nvCxnSpPr>
        <p:spPr>
          <a:xfrm>
            <a:off x="387108" y="5829839"/>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0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ep 23"/>
          <p:cNvGrpSpPr/>
          <p:nvPr/>
        </p:nvGrpSpPr>
        <p:grpSpPr>
          <a:xfrm>
            <a:off x="1130914" y="1208509"/>
            <a:ext cx="9255146" cy="5578253"/>
            <a:chOff x="1130914" y="1208509"/>
            <a:chExt cx="9255146" cy="5578253"/>
          </a:xfrm>
        </p:grpSpPr>
        <p:pic>
          <p:nvPicPr>
            <p:cNvPr id="5" name="Afbeelding 4"/>
            <p:cNvPicPr>
              <a:picLocks noChangeAspect="1"/>
            </p:cNvPicPr>
            <p:nvPr/>
          </p:nvPicPr>
          <p:blipFill>
            <a:blip r:embed="rId2"/>
            <a:stretch>
              <a:fillRect/>
            </a:stretch>
          </p:blipFill>
          <p:spPr>
            <a:xfrm>
              <a:off x="1130914" y="1208509"/>
              <a:ext cx="9255146" cy="5578253"/>
            </a:xfrm>
            <a:prstGeom prst="rect">
              <a:avLst/>
            </a:prstGeom>
          </p:spPr>
        </p:pic>
        <p:sp>
          <p:nvSpPr>
            <p:cNvPr id="7" name="Boog 6"/>
            <p:cNvSpPr/>
            <p:nvPr/>
          </p:nvSpPr>
          <p:spPr>
            <a:xfrm>
              <a:off x="3035300" y="260267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Boog 7"/>
            <p:cNvSpPr/>
            <p:nvPr/>
          </p:nvSpPr>
          <p:spPr>
            <a:xfrm>
              <a:off x="303530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Boog 8"/>
            <p:cNvSpPr/>
            <p:nvPr/>
          </p:nvSpPr>
          <p:spPr>
            <a:xfrm>
              <a:off x="3446780" y="219881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Boog 9"/>
            <p:cNvSpPr/>
            <p:nvPr/>
          </p:nvSpPr>
          <p:spPr>
            <a:xfrm>
              <a:off x="344678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Boog 10"/>
            <p:cNvSpPr/>
            <p:nvPr/>
          </p:nvSpPr>
          <p:spPr>
            <a:xfrm>
              <a:off x="385826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Boog 12"/>
            <p:cNvSpPr/>
            <p:nvPr/>
          </p:nvSpPr>
          <p:spPr>
            <a:xfrm>
              <a:off x="3858260" y="178733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Boog 13"/>
            <p:cNvSpPr/>
            <p:nvPr/>
          </p:nvSpPr>
          <p:spPr>
            <a:xfrm>
              <a:off x="3035300" y="360205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Boog 14"/>
            <p:cNvSpPr/>
            <p:nvPr/>
          </p:nvSpPr>
          <p:spPr>
            <a:xfrm>
              <a:off x="3446780" y="4012875"/>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Boog 15"/>
            <p:cNvSpPr/>
            <p:nvPr/>
          </p:nvSpPr>
          <p:spPr>
            <a:xfrm>
              <a:off x="3858260" y="443263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el 1"/>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11</a:t>
            </a:fld>
            <a:endParaRPr lang="en-US" dirty="0"/>
          </a:p>
        </p:txBody>
      </p:sp>
      <p:sp>
        <p:nvSpPr>
          <p:cNvPr id="6" name="Tekstvak 5"/>
          <p:cNvSpPr txBox="1"/>
          <p:nvPr/>
        </p:nvSpPr>
        <p:spPr>
          <a:xfrm>
            <a:off x="8420100" y="6638558"/>
            <a:ext cx="5735955" cy="261610"/>
          </a:xfrm>
          <a:prstGeom prst="rect">
            <a:avLst/>
          </a:prstGeom>
          <a:noFill/>
        </p:spPr>
        <p:txBody>
          <a:bodyPr wrap="square" rtlCol="0">
            <a:spAutoFit/>
          </a:bodyPr>
          <a:lstStyle/>
          <a:p>
            <a:r>
              <a:rPr lang="en-GB" sz="1050" dirty="0"/>
              <a:t>Modified from: </a:t>
            </a:r>
            <a:r>
              <a:rPr lang="en-GB" sz="1050" dirty="0">
                <a:hlinkClick r:id="rId3"/>
              </a:rPr>
              <a:t>https://stefvanbuuren.name/fimd/workflow.html</a:t>
            </a:r>
            <a:endParaRPr lang="en-GB" sz="1050" dirty="0"/>
          </a:p>
        </p:txBody>
      </p:sp>
      <p:sp>
        <p:nvSpPr>
          <p:cNvPr id="18" name="Rechthoek 17"/>
          <p:cNvSpPr/>
          <p:nvPr/>
        </p:nvSpPr>
        <p:spPr>
          <a:xfrm>
            <a:off x="1432581" y="1400469"/>
            <a:ext cx="1777979" cy="8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nl-NL" dirty="0" err="1">
                <a:solidFill>
                  <a:srgbClr val="1191FA"/>
                </a:solidFill>
              </a:rPr>
              <a:t>Number</a:t>
            </a:r>
            <a:r>
              <a:rPr lang="nl-NL" dirty="0">
                <a:solidFill>
                  <a:srgbClr val="1191FA"/>
                </a:solidFill>
              </a:rPr>
              <a:t> of </a:t>
            </a:r>
            <a:r>
              <a:rPr lang="nl-NL" dirty="0" err="1">
                <a:solidFill>
                  <a:srgbClr val="1191FA"/>
                </a:solidFill>
              </a:rPr>
              <a:t>iterations</a:t>
            </a:r>
            <a:r>
              <a:rPr lang="nl-NL" dirty="0">
                <a:solidFill>
                  <a:srgbClr val="1191FA"/>
                </a:solidFill>
              </a:rPr>
              <a:t> (</a:t>
            </a:r>
            <a:r>
              <a:rPr lang="nl-NL" dirty="0" err="1">
                <a:solidFill>
                  <a:srgbClr val="1191FA"/>
                </a:solidFill>
                <a:latin typeface="Courier New" panose="02070309020205020404" pitchFamily="49" charset="0"/>
                <a:cs typeface="Courier New" panose="02070309020205020404" pitchFamily="49" charset="0"/>
              </a:rPr>
              <a:t>maxit</a:t>
            </a:r>
            <a:r>
              <a:rPr lang="nl-NL" dirty="0">
                <a:solidFill>
                  <a:srgbClr val="1191FA"/>
                </a:solidFill>
              </a:rPr>
              <a:t>/</a:t>
            </a:r>
            <a:r>
              <a:rPr lang="nl-NL" dirty="0" err="1">
                <a:solidFill>
                  <a:srgbClr val="1191FA"/>
                </a:solidFill>
                <a:latin typeface="Courier New" panose="02070309020205020404" pitchFamily="49" charset="0"/>
                <a:cs typeface="Courier New" panose="02070309020205020404" pitchFamily="49" charset="0"/>
              </a:rPr>
              <a:t>numit</a:t>
            </a:r>
            <a:r>
              <a:rPr lang="nl-NL" dirty="0">
                <a:solidFill>
                  <a:srgbClr val="1191FA"/>
                </a:solidFill>
              </a:rPr>
              <a:t>)</a:t>
            </a:r>
            <a:endParaRPr lang="en-GB" dirty="0">
              <a:solidFill>
                <a:srgbClr val="1191FA"/>
              </a:solidFill>
            </a:endParaRPr>
          </a:p>
        </p:txBody>
      </p:sp>
      <p:sp>
        <p:nvSpPr>
          <p:cNvPr id="19" name="Linkeraccolade 18"/>
          <p:cNvSpPr/>
          <p:nvPr/>
        </p:nvSpPr>
        <p:spPr>
          <a:xfrm rot="2850202">
            <a:off x="3191151" y="1455772"/>
            <a:ext cx="279399" cy="1284417"/>
          </a:xfrm>
          <a:prstGeom prst="leftBrace">
            <a:avLst>
              <a:gd name="adj1" fmla="val 58078"/>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Linkeraccolade 19"/>
          <p:cNvSpPr/>
          <p:nvPr/>
        </p:nvSpPr>
        <p:spPr>
          <a:xfrm rot="10800000">
            <a:off x="5089380" y="1970041"/>
            <a:ext cx="279399" cy="3226799"/>
          </a:xfrm>
          <a:prstGeom prst="leftBrace">
            <a:avLst>
              <a:gd name="adj1" fmla="val 58078"/>
              <a:gd name="adj2" fmla="val 8093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Rechthoek 20"/>
          <p:cNvSpPr/>
          <p:nvPr/>
        </p:nvSpPr>
        <p:spPr>
          <a:xfrm>
            <a:off x="5440618" y="2130237"/>
            <a:ext cx="1777979" cy="8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rgbClr val="1191FA"/>
                </a:solidFill>
              </a:rPr>
              <a:t>Number</a:t>
            </a:r>
            <a:r>
              <a:rPr lang="nl-NL" dirty="0">
                <a:solidFill>
                  <a:srgbClr val="1191FA"/>
                </a:solidFill>
              </a:rPr>
              <a:t> of </a:t>
            </a:r>
            <a:r>
              <a:rPr lang="nl-NL" dirty="0" err="1">
                <a:solidFill>
                  <a:srgbClr val="1191FA"/>
                </a:solidFill>
              </a:rPr>
              <a:t>imputations</a:t>
            </a:r>
            <a:r>
              <a:rPr lang="nl-NL" dirty="0">
                <a:solidFill>
                  <a:srgbClr val="1191FA"/>
                </a:solidFill>
              </a:rPr>
              <a:t> (</a:t>
            </a:r>
            <a:r>
              <a:rPr lang="nl-NL" dirty="0">
                <a:solidFill>
                  <a:srgbClr val="1191FA"/>
                </a:solidFill>
                <a:latin typeface="Courier New" panose="02070309020205020404" pitchFamily="49" charset="0"/>
                <a:cs typeface="Courier New" panose="02070309020205020404" pitchFamily="49" charset="0"/>
              </a:rPr>
              <a:t>m</a:t>
            </a:r>
            <a:r>
              <a:rPr lang="nl-NL" dirty="0">
                <a:solidFill>
                  <a:srgbClr val="1191FA"/>
                </a:solidFill>
              </a:rPr>
              <a:t>)</a:t>
            </a:r>
            <a:endParaRPr lang="en-GB" dirty="0">
              <a:solidFill>
                <a:srgbClr val="1191FA"/>
              </a:solidFill>
            </a:endParaRPr>
          </a:p>
        </p:txBody>
      </p:sp>
      <p:sp>
        <p:nvSpPr>
          <p:cNvPr id="22" name="Rechthoek 21">
            <a:hlinkClick r:id="rId4" action="ppaction://hlinksldjump"/>
          </p:cNvPr>
          <p:cNvSpPr/>
          <p:nvPr/>
        </p:nvSpPr>
        <p:spPr>
          <a:xfrm>
            <a:off x="7528558" y="787116"/>
            <a:ext cx="1470661" cy="8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rgbClr val="1191FA"/>
                </a:solidFill>
              </a:rPr>
              <a:t>Rubin’s</a:t>
            </a:r>
            <a:r>
              <a:rPr lang="nl-NL" dirty="0">
                <a:solidFill>
                  <a:srgbClr val="1191FA"/>
                </a:solidFill>
              </a:rPr>
              <a:t> </a:t>
            </a:r>
            <a:r>
              <a:rPr lang="nl-NL" dirty="0" err="1">
                <a:solidFill>
                  <a:srgbClr val="1191FA"/>
                </a:solidFill>
              </a:rPr>
              <a:t>rules</a:t>
            </a:r>
            <a:endParaRPr lang="en-GB" dirty="0">
              <a:solidFill>
                <a:srgbClr val="1191FA"/>
              </a:solidFill>
            </a:endParaRPr>
          </a:p>
        </p:txBody>
      </p:sp>
      <p:sp>
        <p:nvSpPr>
          <p:cNvPr id="23" name="Linkeraccolade 22"/>
          <p:cNvSpPr/>
          <p:nvPr/>
        </p:nvSpPr>
        <p:spPr>
          <a:xfrm rot="5400000">
            <a:off x="8153794" y="858093"/>
            <a:ext cx="279399" cy="1579091"/>
          </a:xfrm>
          <a:prstGeom prst="leftBrace">
            <a:avLst>
              <a:gd name="adj1" fmla="val 58078"/>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0415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p:bldP spid="22"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Rubin’s</a:t>
            </a:r>
            <a:r>
              <a:rPr lang="nl-NL" dirty="0"/>
              <a:t> </a:t>
            </a:r>
            <a:r>
              <a:rPr lang="nl-NL" dirty="0" err="1"/>
              <a:t>rules</a:t>
            </a:r>
            <a:r>
              <a:rPr lang="nl-NL" dirty="0"/>
              <a:t>: </a:t>
            </a:r>
            <a:r>
              <a:rPr lang="nl-NL" dirty="0" err="1"/>
              <a:t>estimating</a:t>
            </a:r>
            <a:r>
              <a:rPr lang="nl-NL" dirty="0"/>
              <a:t> </a:t>
            </a:r>
            <a:r>
              <a:rPr lang="nl-NL" dirty="0" err="1"/>
              <a:t>variance</a:t>
            </a:r>
            <a:endParaRPr lang="en-GB" dirty="0"/>
          </a:p>
        </p:txBody>
      </p:sp>
      <mc:AlternateContent xmlns:mc="http://schemas.openxmlformats.org/markup-compatibility/2006" xmlns:a14="http://schemas.microsoft.com/office/drawing/2010/main">
        <mc:Choice Requires="a14">
          <p:sp>
            <p:nvSpPr>
              <p:cNvPr id="3" name="Tijdelijke aanduiding voor tekst 2"/>
              <p:cNvSpPr>
                <a:spLocks noGrp="1"/>
              </p:cNvSpPr>
              <p:nvPr>
                <p:ph type="body" sz="quarter" idx="11"/>
              </p:nvPr>
            </p:nvSpPr>
            <p:spPr/>
            <p:txBody>
              <a:bodyPr/>
              <a:lstStyle/>
              <a:p>
                <a:pPr lvl="4"/>
                <a:r>
                  <a:rPr lang="en-GB" dirty="0"/>
                  <a:t>Total variance stems from three sources </a:t>
                </a:r>
                <a14:m>
                  <m:oMath xmlns:m="http://schemas.openxmlformats.org/officeDocument/2006/math">
                    <m:r>
                      <a:rPr lang="en-GB" i="1">
                        <a:latin typeface="Cambria Math" panose="02040503050406030204" pitchFamily="18" charset="0"/>
                      </a:rPr>
                      <m:t>𝑇</m:t>
                    </m:r>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𝑈</m:t>
                        </m:r>
                      </m:e>
                    </m:acc>
                    <m:r>
                      <a:rPr lang="en-GB" i="1">
                        <a:latin typeface="Cambria Math" panose="02040503050406030204" pitchFamily="18" charset="0"/>
                      </a:rPr>
                      <m:t>+</m:t>
                    </m:r>
                    <m:r>
                      <a:rPr lang="en-GB" i="1">
                        <a:latin typeface="Cambria Math" panose="02040503050406030204" pitchFamily="18" charset="0"/>
                      </a:rPr>
                      <m:t>𝐵</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𝐵</m:t>
                        </m:r>
                      </m:num>
                      <m:den>
                        <m:r>
                          <a:rPr lang="en-GB" i="1">
                            <a:latin typeface="Cambria Math" panose="02040503050406030204" pitchFamily="18" charset="0"/>
                          </a:rPr>
                          <m:t>𝑚</m:t>
                        </m:r>
                      </m:den>
                    </m:f>
                  </m:oMath>
                </a14:m>
                <a:endParaRPr lang="en-GB" dirty="0"/>
              </a:p>
              <a:p>
                <a:pPr lvl="4"/>
                <a:endParaRPr lang="en-GB" dirty="0"/>
              </a:p>
              <a:p>
                <a:pPr lvl="5"/>
                <a:r>
                  <a:rPr lang="en-GB" dirty="0">
                    <a:solidFill>
                      <a:schemeClr val="tx2"/>
                    </a:solidFill>
                  </a:rPr>
                  <a:t>Within imputation variance (</a:t>
                </a:r>
                <a14:m>
                  <m:oMath xmlns:m="http://schemas.openxmlformats.org/officeDocument/2006/math">
                    <m:acc>
                      <m:accPr>
                        <m:chr m:val="̅"/>
                        <m:ctrlPr>
                          <a:rPr lang="en-GB" i="1">
                            <a:solidFill>
                              <a:schemeClr val="tx2"/>
                            </a:solidFill>
                            <a:latin typeface="Cambria Math" panose="02040503050406030204" pitchFamily="18" charset="0"/>
                          </a:rPr>
                        </m:ctrlPr>
                      </m:accPr>
                      <m:e>
                        <m:r>
                          <a:rPr lang="en-GB" i="1">
                            <a:solidFill>
                              <a:schemeClr val="tx2"/>
                            </a:solidFill>
                            <a:latin typeface="Cambria Math" panose="02040503050406030204" pitchFamily="18" charset="0"/>
                          </a:rPr>
                          <m:t>𝑈</m:t>
                        </m:r>
                      </m:e>
                    </m:acc>
                  </m:oMath>
                </a14:m>
                <a:r>
                  <a:rPr lang="en-GB" dirty="0">
                    <a:solidFill>
                      <a:schemeClr val="tx2"/>
                    </a:solidFill>
                  </a:rPr>
                  <a:t>)</a:t>
                </a:r>
              </a:p>
              <a:p>
                <a:pPr lvl="6"/>
                <a:r>
                  <a:rPr lang="en-GB" dirty="0"/>
                  <a:t>variance caused by the fact that we take a random sample from the entire population as with conventional statistics</a:t>
                </a:r>
              </a:p>
              <a:p>
                <a:pPr lvl="6"/>
                <a:endParaRPr lang="en-GB" dirty="0"/>
              </a:p>
              <a:p>
                <a:pPr lvl="5"/>
                <a:r>
                  <a:rPr lang="en-GB" dirty="0">
                    <a:solidFill>
                      <a:schemeClr val="tx2"/>
                    </a:solidFill>
                  </a:rPr>
                  <a:t>Between imputation variance (</a:t>
                </a:r>
                <a14:m>
                  <m:oMath xmlns:m="http://schemas.openxmlformats.org/officeDocument/2006/math">
                    <m:r>
                      <a:rPr lang="en-GB" i="1">
                        <a:solidFill>
                          <a:schemeClr val="tx2"/>
                        </a:solidFill>
                        <a:latin typeface="Cambria Math" panose="02040503050406030204" pitchFamily="18" charset="0"/>
                      </a:rPr>
                      <m:t>𝐵</m:t>
                    </m:r>
                  </m:oMath>
                </a14:m>
                <a:r>
                  <a:rPr lang="en-GB" dirty="0">
                    <a:solidFill>
                      <a:schemeClr val="tx2"/>
                    </a:solidFill>
                  </a:rPr>
                  <a:t>)</a:t>
                </a:r>
              </a:p>
              <a:p>
                <a:pPr lvl="6"/>
                <a:r>
                  <a:rPr lang="en-GB" dirty="0"/>
                  <a:t>The extra variance caused by the fact that there are missing values in a sample</a:t>
                </a:r>
              </a:p>
              <a:p>
                <a:pPr lvl="6"/>
                <a:endParaRPr lang="en-GB" dirty="0"/>
              </a:p>
              <a:p>
                <a:pPr lvl="5"/>
                <a:r>
                  <a:rPr lang="en-GB" dirty="0">
                    <a:solidFill>
                      <a:schemeClr val="tx2"/>
                    </a:solidFill>
                  </a:rPr>
                  <a:t>Simulation variance (</a:t>
                </a:r>
                <a14:m>
                  <m:oMath xmlns:m="http://schemas.openxmlformats.org/officeDocument/2006/math">
                    <m:r>
                      <a:rPr lang="en-GB" i="1">
                        <a:solidFill>
                          <a:schemeClr val="tx2"/>
                        </a:solidFill>
                        <a:latin typeface="Cambria Math" panose="02040503050406030204" pitchFamily="18" charset="0"/>
                      </a:rPr>
                      <m:t>𝐵</m:t>
                    </m:r>
                    <m:r>
                      <a:rPr lang="en-GB" i="1">
                        <a:solidFill>
                          <a:schemeClr val="tx2"/>
                        </a:solidFill>
                        <a:latin typeface="Cambria Math" panose="02040503050406030204" pitchFamily="18" charset="0"/>
                      </a:rPr>
                      <m:t>/</m:t>
                    </m:r>
                    <m:r>
                      <a:rPr lang="en-GB" i="1">
                        <a:solidFill>
                          <a:schemeClr val="tx2"/>
                        </a:solidFill>
                        <a:latin typeface="Cambria Math" panose="02040503050406030204" pitchFamily="18" charset="0"/>
                      </a:rPr>
                      <m:t>𝑚</m:t>
                    </m:r>
                  </m:oMath>
                </a14:m>
                <a:r>
                  <a:rPr lang="en-GB" dirty="0">
                    <a:solidFill>
                      <a:schemeClr val="tx2"/>
                    </a:solidFill>
                  </a:rPr>
                  <a:t>)</a:t>
                </a:r>
              </a:p>
              <a:p>
                <a:pPr lvl="6"/>
                <a:r>
                  <a:rPr lang="en-GB" dirty="0"/>
                  <a:t>The extra simulation variance caused by the fact that the estimate is only estimated a finite </a:t>
                </a:r>
                <a14:m>
                  <m:oMath xmlns:m="http://schemas.openxmlformats.org/officeDocument/2006/math">
                    <m:r>
                      <a:rPr lang="en-GB" i="1">
                        <a:latin typeface="Cambria Math" panose="02040503050406030204" pitchFamily="18" charset="0"/>
                      </a:rPr>
                      <m:t>𝑚</m:t>
                    </m:r>
                  </m:oMath>
                </a14:m>
                <a:r>
                  <a:rPr lang="en-GB" dirty="0"/>
                  <a:t> times</a:t>
                </a:r>
              </a:p>
              <a:p>
                <a:endParaRPr lang="en-GB" dirty="0"/>
              </a:p>
            </p:txBody>
          </p:sp>
        </mc:Choice>
        <mc:Fallback xmlns="">
          <p:sp>
            <p:nvSpPr>
              <p:cNvPr id="3" name="Tijdelijke aanduiding voor tekst 2"/>
              <p:cNvSpPr>
                <a:spLocks noGrp="1" noRot="1" noChangeAspect="1" noMove="1" noResize="1" noEditPoints="1" noAdjustHandles="1" noChangeArrowheads="1" noChangeShapeType="1" noTextEdit="1"/>
              </p:cNvSpPr>
              <p:nvPr>
                <p:ph type="body" sz="quarter" idx="11"/>
              </p:nvPr>
            </p:nvSpPr>
            <p:spPr>
              <a:blipFill>
                <a:blip r:embed="rId2"/>
                <a:stretch>
                  <a:fillRect t="-2257" r="-2001" b="-11425"/>
                </a:stretch>
              </a:blipFill>
            </p:spPr>
            <p:txBody>
              <a:bodyPr/>
              <a:lstStyle/>
              <a:p>
                <a:r>
                  <a:rPr lang="en-GB">
                    <a:noFill/>
                  </a:rPr>
                  <a:t> </a:t>
                </a:r>
              </a:p>
            </p:txBody>
          </p:sp>
        </mc:Fallback>
      </mc:AlternateContent>
      <p:sp>
        <p:nvSpPr>
          <p:cNvPr id="4" name="Tijdelijke aanduiding voor dianummer 3"/>
          <p:cNvSpPr>
            <a:spLocks noGrp="1"/>
          </p:cNvSpPr>
          <p:nvPr>
            <p:ph type="sldNum" sz="quarter" idx="12"/>
          </p:nvPr>
        </p:nvSpPr>
        <p:spPr/>
        <p:txBody>
          <a:bodyPr/>
          <a:lstStyle/>
          <a:p>
            <a:fld id="{5A195573-6125-40C3-AA0C-3AC6CFB9F86B}" type="slidenum">
              <a:rPr lang="en-US" smtClean="0"/>
              <a:pPr/>
              <a:t>12</a:t>
            </a:fld>
            <a:endParaRPr lang="en-US" dirty="0"/>
          </a:p>
        </p:txBody>
      </p:sp>
    </p:spTree>
    <p:extLst>
      <p:ext uri="{BB962C8B-B14F-4D97-AF65-F5344CB8AC3E}">
        <p14:creationId xmlns:p14="http://schemas.microsoft.com/office/powerpoint/2010/main" val="53091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24135-361502-raikfcquaxqncofqfm.stackpathdns.com/asset/img/cartoon/compex_domai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466" y="150933"/>
            <a:ext cx="6312534" cy="670706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nl-NL" dirty="0" err="1"/>
              <a:t>Practicalities</a:t>
            </a:r>
            <a:endParaRPr lang="en-GB" dirty="0"/>
          </a:p>
        </p:txBody>
      </p:sp>
      <p:sp>
        <p:nvSpPr>
          <p:cNvPr id="3" name="Tijdelijke aanduiding voor tekst 2"/>
          <p:cNvSpPr>
            <a:spLocks noGrp="1"/>
          </p:cNvSpPr>
          <p:nvPr>
            <p:ph type="body" sz="quarter" idx="11"/>
          </p:nvPr>
        </p:nvSpPr>
        <p:spPr/>
        <p:txBody>
          <a:bodyPr/>
          <a:lstStyle/>
          <a:p>
            <a:pPr lvl="3"/>
            <a:r>
              <a:rPr lang="nl-NL" dirty="0"/>
              <a:t>Compatibility</a:t>
            </a:r>
          </a:p>
          <a:p>
            <a:pPr lvl="3"/>
            <a:endParaRPr lang="nl-NL" dirty="0"/>
          </a:p>
          <a:p>
            <a:pPr lvl="3"/>
            <a:r>
              <a:rPr lang="nl-NL" dirty="0" err="1"/>
              <a:t>Derived</a:t>
            </a:r>
            <a:r>
              <a:rPr lang="nl-NL" dirty="0"/>
              <a:t> variables</a:t>
            </a:r>
          </a:p>
          <a:p>
            <a:pPr lvl="3"/>
            <a:endParaRPr lang="nl-NL" dirty="0"/>
          </a:p>
          <a:p>
            <a:pPr lvl="3"/>
            <a:r>
              <a:rPr lang="nl-NL" dirty="0"/>
              <a:t>Predictor matrix</a:t>
            </a:r>
          </a:p>
          <a:p>
            <a:pPr lvl="3"/>
            <a:endParaRPr lang="nl-NL" dirty="0"/>
          </a:p>
          <a:p>
            <a:pPr lvl="3"/>
            <a:r>
              <a:rPr lang="nl-NL" dirty="0" err="1"/>
              <a:t>Methods</a:t>
            </a:r>
            <a:endParaRPr lang="nl-NL" dirty="0"/>
          </a:p>
          <a:p>
            <a:pPr lvl="3"/>
            <a:endParaRPr lang="nl-NL" dirty="0"/>
          </a:p>
          <a:p>
            <a:pPr lvl="3"/>
            <a:r>
              <a:rPr lang="nl-NL" dirty="0" err="1"/>
              <a:t>Don’t</a:t>
            </a:r>
            <a:r>
              <a:rPr lang="nl-NL" dirty="0"/>
              <a:t> </a:t>
            </a:r>
            <a:r>
              <a:rPr lang="nl-NL" dirty="0" err="1"/>
              <a:t>forget</a:t>
            </a:r>
            <a:endParaRPr lang="nl-NL" dirty="0"/>
          </a:p>
          <a:p>
            <a:pPr lvl="3"/>
            <a:endParaRPr lang="nl-NL" dirty="0"/>
          </a:p>
          <a:p>
            <a:pPr lvl="3"/>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13</a:t>
            </a:fld>
            <a:endParaRPr lang="en-US" dirty="0"/>
          </a:p>
        </p:txBody>
      </p:sp>
    </p:spTree>
    <p:extLst>
      <p:ext uri="{BB962C8B-B14F-4D97-AF65-F5344CB8AC3E}">
        <p14:creationId xmlns:p14="http://schemas.microsoft.com/office/powerpoint/2010/main" val="52640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Practicalities</a:t>
            </a:r>
            <a:r>
              <a:rPr lang="nl-NL" dirty="0"/>
              <a:t>: </a:t>
            </a:r>
            <a:r>
              <a:rPr lang="nl-NL" dirty="0" err="1"/>
              <a:t>compatibility</a:t>
            </a:r>
            <a:endParaRPr lang="en-GB" dirty="0"/>
          </a:p>
        </p:txBody>
      </p:sp>
      <p:sp>
        <p:nvSpPr>
          <p:cNvPr id="3" name="Tijdelijke aanduiding voor tekst 2"/>
          <p:cNvSpPr>
            <a:spLocks noGrp="1"/>
          </p:cNvSpPr>
          <p:nvPr>
            <p:ph type="body" sz="quarter" idx="11"/>
          </p:nvPr>
        </p:nvSpPr>
        <p:spPr/>
        <p:txBody>
          <a:bodyPr/>
          <a:lstStyle/>
          <a:p>
            <a:pPr lvl="3"/>
            <a:r>
              <a:rPr lang="nl-NL" dirty="0"/>
              <a:t>The </a:t>
            </a:r>
            <a:r>
              <a:rPr lang="nl-NL" dirty="0" err="1"/>
              <a:t>imputation</a:t>
            </a:r>
            <a:r>
              <a:rPr lang="nl-NL" dirty="0"/>
              <a:t> model </a:t>
            </a:r>
            <a:r>
              <a:rPr lang="nl-NL" dirty="0" err="1"/>
              <a:t>should</a:t>
            </a:r>
            <a:r>
              <a:rPr lang="nl-NL" dirty="0"/>
              <a:t> </a:t>
            </a:r>
            <a:r>
              <a:rPr lang="nl-NL" dirty="0" err="1"/>
              <a:t>correspond</a:t>
            </a:r>
            <a:r>
              <a:rPr lang="nl-NL" dirty="0"/>
              <a:t> </a:t>
            </a:r>
            <a:r>
              <a:rPr lang="nl-NL" dirty="0" err="1"/>
              <a:t>the</a:t>
            </a:r>
            <a:r>
              <a:rPr lang="nl-NL" dirty="0"/>
              <a:t> analysis (</a:t>
            </a:r>
            <a:r>
              <a:rPr lang="nl-NL" dirty="0" err="1"/>
              <a:t>compatibility</a:t>
            </a:r>
            <a:r>
              <a:rPr lang="nl-NL" dirty="0"/>
              <a:t>/</a:t>
            </a:r>
            <a:r>
              <a:rPr lang="nl-NL" dirty="0" err="1"/>
              <a:t>congeniality</a:t>
            </a:r>
            <a:r>
              <a:rPr lang="nl-NL" dirty="0"/>
              <a:t>) </a:t>
            </a:r>
            <a:r>
              <a:rPr lang="nl-NL" dirty="0" err="1"/>
              <a:t>and</a:t>
            </a:r>
            <a:r>
              <a:rPr lang="nl-NL" dirty="0"/>
              <a:t> </a:t>
            </a:r>
            <a:r>
              <a:rPr lang="nl-NL" dirty="0" err="1"/>
              <a:t>shoud</a:t>
            </a:r>
            <a:r>
              <a:rPr lang="nl-NL" dirty="0"/>
              <a:t> </a:t>
            </a:r>
            <a:r>
              <a:rPr lang="nl-NL" dirty="0" err="1"/>
              <a:t>thus</a:t>
            </a:r>
            <a:r>
              <a:rPr lang="nl-NL" dirty="0"/>
              <a:t> </a:t>
            </a:r>
            <a:r>
              <a:rPr lang="nl-NL" dirty="0" err="1"/>
              <a:t>include</a:t>
            </a:r>
            <a:r>
              <a:rPr lang="nl-NL" dirty="0"/>
              <a:t>:</a:t>
            </a:r>
          </a:p>
          <a:p>
            <a:pPr lvl="4"/>
            <a:endParaRPr lang="nl-NL" dirty="0">
              <a:solidFill>
                <a:schemeClr val="tx2"/>
              </a:solidFill>
            </a:endParaRPr>
          </a:p>
          <a:p>
            <a:pPr lvl="4"/>
            <a:r>
              <a:rPr lang="nl-NL" dirty="0" err="1">
                <a:solidFill>
                  <a:schemeClr val="tx2"/>
                </a:solidFill>
              </a:rPr>
              <a:t>Outcome</a:t>
            </a:r>
            <a:r>
              <a:rPr lang="nl-NL" dirty="0">
                <a:solidFill>
                  <a:schemeClr val="tx2"/>
                </a:solidFill>
              </a:rPr>
              <a:t> </a:t>
            </a:r>
            <a:r>
              <a:rPr lang="nl-NL" dirty="0" err="1">
                <a:solidFill>
                  <a:schemeClr val="tx2"/>
                </a:solidFill>
              </a:rPr>
              <a:t>variable</a:t>
            </a:r>
            <a:r>
              <a:rPr lang="nl-NL" dirty="0">
                <a:solidFill>
                  <a:schemeClr val="tx2"/>
                </a:solidFill>
              </a:rPr>
              <a:t> </a:t>
            </a:r>
            <a:r>
              <a:rPr lang="nl-NL" sz="1800" dirty="0">
                <a:solidFill>
                  <a:schemeClr val="bg2"/>
                </a:solidFill>
                <a:sym typeface="Wingdings" panose="05000000000000000000" pitchFamily="2" charset="2"/>
              </a:rPr>
              <a:t>(but </a:t>
            </a:r>
            <a:r>
              <a:rPr lang="nl-NL" sz="1800" dirty="0" err="1">
                <a:solidFill>
                  <a:schemeClr val="bg2"/>
                </a:solidFill>
                <a:sym typeface="Wingdings" panose="05000000000000000000" pitchFamily="2" charset="2"/>
              </a:rPr>
              <a:t>exclude</a:t>
            </a:r>
            <a:r>
              <a:rPr lang="nl-NL" sz="1800" dirty="0">
                <a:solidFill>
                  <a:schemeClr val="bg2"/>
                </a:solidFill>
                <a:sym typeface="Wingdings" panose="05000000000000000000" pitchFamily="2" charset="2"/>
              </a:rPr>
              <a:t> cases </a:t>
            </a:r>
            <a:r>
              <a:rPr lang="nl-NL" sz="1800" dirty="0" err="1">
                <a:solidFill>
                  <a:schemeClr val="bg2"/>
                </a:solidFill>
                <a:sym typeface="Wingdings" panose="05000000000000000000" pitchFamily="2" charset="2"/>
              </a:rPr>
              <a:t>with</a:t>
            </a:r>
            <a:r>
              <a:rPr lang="nl-NL" sz="1800" dirty="0">
                <a:solidFill>
                  <a:schemeClr val="bg2"/>
                </a:solidFill>
                <a:sym typeface="Wingdings" panose="05000000000000000000" pitchFamily="2" charset="2"/>
              </a:rPr>
              <a:t> missing </a:t>
            </a:r>
            <a:r>
              <a:rPr lang="nl-NL" sz="1800" dirty="0" err="1">
                <a:solidFill>
                  <a:schemeClr val="bg2"/>
                </a:solidFill>
                <a:sym typeface="Wingdings" panose="05000000000000000000" pitchFamily="2" charset="2"/>
              </a:rPr>
              <a:t>outcome</a:t>
            </a:r>
            <a:r>
              <a:rPr lang="nl-NL" sz="1800" dirty="0">
                <a:solidFill>
                  <a:schemeClr val="bg2"/>
                </a:solidFill>
                <a:sym typeface="Wingdings" panose="05000000000000000000" pitchFamily="2" charset="2"/>
              </a:rPr>
              <a:t> </a:t>
            </a:r>
            <a:r>
              <a:rPr lang="nl-NL" sz="1800" dirty="0" err="1">
                <a:solidFill>
                  <a:schemeClr val="bg2"/>
                </a:solidFill>
                <a:sym typeface="Wingdings" panose="05000000000000000000" pitchFamily="2" charset="2"/>
              </a:rPr>
              <a:t>from</a:t>
            </a:r>
            <a:r>
              <a:rPr lang="nl-NL" sz="1800" dirty="0">
                <a:solidFill>
                  <a:schemeClr val="bg2"/>
                </a:solidFill>
                <a:sym typeface="Wingdings" panose="05000000000000000000" pitchFamily="2" charset="2"/>
              </a:rPr>
              <a:t> analysis)</a:t>
            </a:r>
            <a:endParaRPr lang="nl-NL" sz="1800" dirty="0">
              <a:solidFill>
                <a:schemeClr val="bg2"/>
              </a:solidFill>
            </a:endParaRPr>
          </a:p>
          <a:p>
            <a:pPr lvl="4"/>
            <a:endParaRPr lang="nl-NL" dirty="0">
              <a:solidFill>
                <a:schemeClr val="tx2"/>
              </a:solidFill>
            </a:endParaRPr>
          </a:p>
          <a:p>
            <a:pPr lvl="4"/>
            <a:r>
              <a:rPr lang="nl-NL" dirty="0" err="1">
                <a:solidFill>
                  <a:schemeClr val="tx2"/>
                </a:solidFill>
              </a:rPr>
              <a:t>Covariates</a:t>
            </a:r>
            <a:r>
              <a:rPr lang="nl-NL" dirty="0">
                <a:solidFill>
                  <a:schemeClr val="tx2"/>
                </a:solidFill>
              </a:rPr>
              <a:t>/</a:t>
            </a:r>
            <a:r>
              <a:rPr lang="nl-NL" dirty="0" err="1">
                <a:solidFill>
                  <a:schemeClr val="tx2"/>
                </a:solidFill>
              </a:rPr>
              <a:t>confounders</a:t>
            </a:r>
            <a:endParaRPr lang="nl-NL" dirty="0">
              <a:solidFill>
                <a:schemeClr val="tx2"/>
              </a:solidFill>
            </a:endParaRPr>
          </a:p>
          <a:p>
            <a:pPr lvl="4"/>
            <a:endParaRPr lang="nl-NL" dirty="0">
              <a:solidFill>
                <a:schemeClr val="tx2"/>
              </a:solidFill>
            </a:endParaRPr>
          </a:p>
          <a:p>
            <a:pPr lvl="4"/>
            <a:r>
              <a:rPr lang="nl-NL" dirty="0" err="1">
                <a:solidFill>
                  <a:schemeClr val="tx2"/>
                </a:solidFill>
              </a:rPr>
              <a:t>Interactions</a:t>
            </a:r>
            <a:endParaRPr lang="nl-NL" dirty="0">
              <a:solidFill>
                <a:schemeClr val="tx2"/>
              </a:solidFill>
            </a:endParaRPr>
          </a:p>
          <a:p>
            <a:pPr lvl="4"/>
            <a:endParaRPr lang="nl-NL" dirty="0">
              <a:solidFill>
                <a:schemeClr val="tx2"/>
              </a:solidFill>
            </a:endParaRPr>
          </a:p>
          <a:p>
            <a:pPr lvl="4"/>
            <a:r>
              <a:rPr lang="nl-NL" dirty="0" err="1">
                <a:solidFill>
                  <a:schemeClr val="tx2"/>
                </a:solidFill>
              </a:rPr>
              <a:t>Transformations</a:t>
            </a:r>
            <a:r>
              <a:rPr lang="nl-NL" dirty="0">
                <a:solidFill>
                  <a:schemeClr val="tx2"/>
                </a:solidFill>
              </a:rPr>
              <a:t>/non-</a:t>
            </a:r>
            <a:r>
              <a:rPr lang="nl-NL" dirty="0" err="1">
                <a:solidFill>
                  <a:schemeClr val="tx2"/>
                </a:solidFill>
              </a:rPr>
              <a:t>linear</a:t>
            </a:r>
            <a:r>
              <a:rPr lang="nl-NL" dirty="0">
                <a:solidFill>
                  <a:schemeClr val="tx2"/>
                </a:solidFill>
              </a:rPr>
              <a:t> </a:t>
            </a:r>
            <a:r>
              <a:rPr lang="nl-NL" dirty="0" err="1">
                <a:solidFill>
                  <a:schemeClr val="tx2"/>
                </a:solidFill>
              </a:rPr>
              <a:t>effects</a:t>
            </a:r>
            <a:endParaRPr lang="nl-NL" dirty="0">
              <a:solidFill>
                <a:schemeClr val="tx2"/>
              </a:solidFill>
            </a:endParaRPr>
          </a:p>
          <a:p>
            <a:pPr lvl="4"/>
            <a:endParaRPr lang="nl-NL" dirty="0">
              <a:solidFill>
                <a:schemeClr val="tx2"/>
              </a:solidFill>
            </a:endParaRPr>
          </a:p>
          <a:p>
            <a:pPr lvl="4"/>
            <a:endParaRPr lang="nl-NL" dirty="0">
              <a:solidFill>
                <a:schemeClr val="tx2"/>
              </a:solidFill>
            </a:endParaRPr>
          </a:p>
          <a:p>
            <a:pPr lvl="4"/>
            <a:r>
              <a:rPr lang="nl-NL" dirty="0" err="1">
                <a:solidFill>
                  <a:schemeClr val="tx2"/>
                </a:solidFill>
              </a:rPr>
              <a:t>Auxiliary</a:t>
            </a:r>
            <a:r>
              <a:rPr lang="nl-NL" dirty="0">
                <a:solidFill>
                  <a:schemeClr val="tx2"/>
                </a:solidFill>
              </a:rPr>
              <a:t> variables are </a:t>
            </a:r>
            <a:r>
              <a:rPr lang="nl-NL" dirty="0" err="1">
                <a:solidFill>
                  <a:schemeClr val="tx2"/>
                </a:solidFill>
              </a:rPr>
              <a:t>allowed</a:t>
            </a:r>
            <a:endParaRPr lang="en-GB" dirty="0">
              <a:solidFill>
                <a:schemeClr val="tx2"/>
              </a:solidFill>
            </a:endParaRPr>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14</a:t>
            </a:fld>
            <a:endParaRPr lang="en-US" dirty="0"/>
          </a:p>
        </p:txBody>
      </p:sp>
    </p:spTree>
    <p:extLst>
      <p:ext uri="{BB962C8B-B14F-4D97-AF65-F5344CB8AC3E}">
        <p14:creationId xmlns:p14="http://schemas.microsoft.com/office/powerpoint/2010/main" val="225614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ep 17"/>
          <p:cNvGrpSpPr/>
          <p:nvPr/>
        </p:nvGrpSpPr>
        <p:grpSpPr>
          <a:xfrm>
            <a:off x="1054714" y="1256134"/>
            <a:ext cx="9255146" cy="5578253"/>
            <a:chOff x="1130914" y="1208509"/>
            <a:chExt cx="9255146" cy="5578253"/>
          </a:xfrm>
        </p:grpSpPr>
        <p:pic>
          <p:nvPicPr>
            <p:cNvPr id="19" name="Afbeelding 18"/>
            <p:cNvPicPr>
              <a:picLocks noChangeAspect="1"/>
            </p:cNvPicPr>
            <p:nvPr/>
          </p:nvPicPr>
          <p:blipFill>
            <a:blip r:embed="rId2"/>
            <a:stretch>
              <a:fillRect/>
            </a:stretch>
          </p:blipFill>
          <p:spPr>
            <a:xfrm>
              <a:off x="1130914" y="1208509"/>
              <a:ext cx="9255146" cy="5578253"/>
            </a:xfrm>
            <a:prstGeom prst="rect">
              <a:avLst/>
            </a:prstGeom>
          </p:spPr>
        </p:pic>
        <p:sp>
          <p:nvSpPr>
            <p:cNvPr id="20" name="Boog 19"/>
            <p:cNvSpPr/>
            <p:nvPr/>
          </p:nvSpPr>
          <p:spPr>
            <a:xfrm>
              <a:off x="3035300" y="260267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Boog 20"/>
            <p:cNvSpPr/>
            <p:nvPr/>
          </p:nvSpPr>
          <p:spPr>
            <a:xfrm>
              <a:off x="303530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Boog 21"/>
            <p:cNvSpPr/>
            <p:nvPr/>
          </p:nvSpPr>
          <p:spPr>
            <a:xfrm>
              <a:off x="3446780" y="219881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Boog 22"/>
            <p:cNvSpPr/>
            <p:nvPr/>
          </p:nvSpPr>
          <p:spPr>
            <a:xfrm>
              <a:off x="344678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Boog 23"/>
            <p:cNvSpPr/>
            <p:nvPr/>
          </p:nvSpPr>
          <p:spPr>
            <a:xfrm>
              <a:off x="385826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Boog 24"/>
            <p:cNvSpPr/>
            <p:nvPr/>
          </p:nvSpPr>
          <p:spPr>
            <a:xfrm>
              <a:off x="3858260" y="178733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Boog 25"/>
            <p:cNvSpPr/>
            <p:nvPr/>
          </p:nvSpPr>
          <p:spPr>
            <a:xfrm>
              <a:off x="3035300" y="360205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Boog 26"/>
            <p:cNvSpPr/>
            <p:nvPr/>
          </p:nvSpPr>
          <p:spPr>
            <a:xfrm>
              <a:off x="3446780" y="4012875"/>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Boog 27"/>
            <p:cNvSpPr/>
            <p:nvPr/>
          </p:nvSpPr>
          <p:spPr>
            <a:xfrm>
              <a:off x="3858260" y="443263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el 1"/>
          <p:cNvSpPr>
            <a:spLocks noGrp="1"/>
          </p:cNvSpPr>
          <p:nvPr>
            <p:ph type="title"/>
          </p:nvPr>
        </p:nvSpPr>
        <p:spPr/>
        <p:txBody>
          <a:bodyPr/>
          <a:lstStyle/>
          <a:p>
            <a:r>
              <a:rPr lang="nl-NL" dirty="0" err="1"/>
              <a:t>Practicalities</a:t>
            </a:r>
            <a:r>
              <a:rPr lang="nl-NL" dirty="0"/>
              <a:t>: </a:t>
            </a:r>
            <a:r>
              <a:rPr lang="nl-NL" dirty="0" err="1"/>
              <a:t>derived</a:t>
            </a:r>
            <a:r>
              <a:rPr lang="nl-NL" dirty="0"/>
              <a:t> variables</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15</a:t>
            </a:fld>
            <a:endParaRPr lang="en-US" dirty="0"/>
          </a:p>
        </p:txBody>
      </p:sp>
      <p:sp>
        <p:nvSpPr>
          <p:cNvPr id="17" name="Tekstvak 16"/>
          <p:cNvSpPr txBox="1"/>
          <p:nvPr/>
        </p:nvSpPr>
        <p:spPr>
          <a:xfrm>
            <a:off x="8420100" y="6638558"/>
            <a:ext cx="5735955" cy="261610"/>
          </a:xfrm>
          <a:prstGeom prst="rect">
            <a:avLst/>
          </a:prstGeom>
          <a:noFill/>
        </p:spPr>
        <p:txBody>
          <a:bodyPr wrap="square" rtlCol="0">
            <a:spAutoFit/>
          </a:bodyPr>
          <a:lstStyle/>
          <a:p>
            <a:r>
              <a:rPr lang="en-GB" sz="1050" dirty="0"/>
              <a:t>Modified from: </a:t>
            </a:r>
            <a:r>
              <a:rPr lang="en-GB" sz="1050" dirty="0">
                <a:hlinkClick r:id="rId3"/>
              </a:rPr>
              <a:t>https://stefvanbuuren.name/fimd/workflow.html</a:t>
            </a:r>
            <a:endParaRPr lang="en-GB" sz="1050" dirty="0"/>
          </a:p>
        </p:txBody>
      </p:sp>
      <p:graphicFrame>
        <p:nvGraphicFramePr>
          <p:cNvPr id="5" name="Tabel 4"/>
          <p:cNvGraphicFramePr>
            <a:graphicFrameLocks noGrp="1"/>
          </p:cNvGraphicFramePr>
          <p:nvPr>
            <p:extLst>
              <p:ext uri="{D42A27DB-BD31-4B8C-83A1-F6EECF244321}">
                <p14:modId xmlns:p14="http://schemas.microsoft.com/office/powerpoint/2010/main" val="1839990723"/>
              </p:ext>
            </p:extLst>
          </p:nvPr>
        </p:nvGraphicFramePr>
        <p:xfrm>
          <a:off x="7855586" y="32337"/>
          <a:ext cx="4292397" cy="2255520"/>
        </p:xfrm>
        <a:graphic>
          <a:graphicData uri="http://schemas.openxmlformats.org/drawingml/2006/table">
            <a:tbl>
              <a:tblPr firstRow="1" bandRow="1">
                <a:tableStyleId>{69012ECD-51FC-41F1-AA8D-1B2483CD663E}</a:tableStyleId>
              </a:tblPr>
              <a:tblGrid>
                <a:gridCol w="394847">
                  <a:extLst>
                    <a:ext uri="{9D8B030D-6E8A-4147-A177-3AD203B41FA5}">
                      <a16:colId xmlns:a16="http://schemas.microsoft.com/office/drawing/2014/main" val="1063953744"/>
                    </a:ext>
                  </a:extLst>
                </a:gridCol>
                <a:gridCol w="473413">
                  <a:extLst>
                    <a:ext uri="{9D8B030D-6E8A-4147-A177-3AD203B41FA5}">
                      <a16:colId xmlns:a16="http://schemas.microsoft.com/office/drawing/2014/main" val="3713164439"/>
                    </a:ext>
                  </a:extLst>
                </a:gridCol>
                <a:gridCol w="1005192">
                  <a:extLst>
                    <a:ext uri="{9D8B030D-6E8A-4147-A177-3AD203B41FA5}">
                      <a16:colId xmlns:a16="http://schemas.microsoft.com/office/drawing/2014/main" val="1569002499"/>
                    </a:ext>
                  </a:extLst>
                </a:gridCol>
                <a:gridCol w="804153">
                  <a:extLst>
                    <a:ext uri="{9D8B030D-6E8A-4147-A177-3AD203B41FA5}">
                      <a16:colId xmlns:a16="http://schemas.microsoft.com/office/drawing/2014/main" val="602843772"/>
                    </a:ext>
                  </a:extLst>
                </a:gridCol>
                <a:gridCol w="758757">
                  <a:extLst>
                    <a:ext uri="{9D8B030D-6E8A-4147-A177-3AD203B41FA5}">
                      <a16:colId xmlns:a16="http://schemas.microsoft.com/office/drawing/2014/main" val="918042081"/>
                    </a:ext>
                  </a:extLst>
                </a:gridCol>
                <a:gridCol w="856035">
                  <a:extLst>
                    <a:ext uri="{9D8B030D-6E8A-4147-A177-3AD203B41FA5}">
                      <a16:colId xmlns:a16="http://schemas.microsoft.com/office/drawing/2014/main" val="1552154994"/>
                    </a:ext>
                  </a:extLst>
                </a:gridCol>
              </a:tblGrid>
              <a:tr h="499534">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 (</a:t>
                      </a:r>
                      <a:r>
                        <a:rPr lang="nl-NL" sz="1600" baseline="0" dirty="0" err="1"/>
                        <a:t>mmol</a:t>
                      </a:r>
                      <a:r>
                        <a:rPr lang="nl-NL" sz="1600" baseline="0" dirty="0"/>
                        <a:t>/L)</a:t>
                      </a:r>
                      <a:endParaRPr lang="en-GB" sz="1600" dirty="0"/>
                    </a:p>
                  </a:txBody>
                  <a:tcPr/>
                </a:tc>
                <a:tc>
                  <a:txBody>
                    <a:bodyPr/>
                    <a:lstStyle/>
                    <a:p>
                      <a:r>
                        <a:rPr lang="nl-NL" sz="1600" dirty="0" err="1"/>
                        <a:t>Weight</a:t>
                      </a:r>
                      <a:r>
                        <a:rPr lang="nl-NL" sz="1600" dirty="0"/>
                        <a:t> (kg)</a:t>
                      </a:r>
                      <a:endParaRPr lang="en-GB" sz="1600" dirty="0"/>
                    </a:p>
                  </a:txBody>
                  <a:tcPr/>
                </a:tc>
                <a:tc>
                  <a:txBody>
                    <a:bodyPr/>
                    <a:lstStyle/>
                    <a:p>
                      <a:r>
                        <a:rPr lang="nl-NL" sz="1600" dirty="0" err="1"/>
                        <a:t>Length</a:t>
                      </a:r>
                      <a:r>
                        <a:rPr lang="nl-NL" sz="1600" dirty="0"/>
                        <a:t> (m)</a:t>
                      </a:r>
                      <a:endParaRPr lang="en-GB" sz="1600" dirty="0"/>
                    </a:p>
                  </a:txBody>
                  <a:tcPr/>
                </a:tc>
                <a:tc>
                  <a:txBody>
                    <a:bodyPr/>
                    <a:lstStyle/>
                    <a:p>
                      <a:r>
                        <a:rPr lang="nl-NL" sz="1600" dirty="0"/>
                        <a:t>BMI (kg/m</a:t>
                      </a:r>
                      <a:r>
                        <a:rPr lang="nl-NL" sz="1600" baseline="30000" dirty="0"/>
                        <a:t>2</a:t>
                      </a:r>
                      <a:r>
                        <a:rPr lang="nl-NL" sz="1600" baseline="0" dirty="0"/>
                        <a:t>)</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solidFill>
                            <a:schemeClr val="tx1">
                              <a:lumMod val="20000"/>
                              <a:lumOff val="80000"/>
                            </a:schemeClr>
                          </a:solidFill>
                        </a:rPr>
                        <a:t>M</a:t>
                      </a:r>
                    </a:p>
                  </a:txBody>
                  <a:tcPr/>
                </a:tc>
                <a:tc>
                  <a:txBody>
                    <a:bodyPr/>
                    <a:lstStyle/>
                    <a:p>
                      <a:r>
                        <a:rPr lang="nl-NL" sz="1600" dirty="0"/>
                        <a:t>1.5</a:t>
                      </a:r>
                      <a:endParaRPr lang="en-GB" sz="1600" dirty="0"/>
                    </a:p>
                  </a:txBody>
                  <a:tcPr/>
                </a:tc>
                <a:tc>
                  <a:txBody>
                    <a:bodyPr/>
                    <a:lstStyle/>
                    <a:p>
                      <a:r>
                        <a:rPr lang="nl-NL" sz="1600" dirty="0"/>
                        <a:t>70</a:t>
                      </a:r>
                      <a:endParaRPr lang="en-GB" sz="1600" dirty="0"/>
                    </a:p>
                  </a:txBody>
                  <a:tcPr/>
                </a:tc>
                <a:tc>
                  <a:txBody>
                    <a:bodyPr/>
                    <a:lstStyle/>
                    <a:p>
                      <a:r>
                        <a:rPr lang="nl-NL" sz="1600" dirty="0"/>
                        <a:t>1.85</a:t>
                      </a:r>
                      <a:endParaRPr lang="en-GB" sz="1600" dirty="0"/>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90</a:t>
                      </a:r>
                      <a:endParaRPr lang="en-GB" sz="1600" dirty="0"/>
                    </a:p>
                  </a:txBody>
                  <a:tcPr/>
                </a:tc>
                <a:tc>
                  <a:txBody>
                    <a:bodyPr/>
                    <a:lstStyle/>
                    <a:p>
                      <a:r>
                        <a:rPr lang="nl-NL" sz="1600" dirty="0"/>
                        <a:t>1.90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dirty="0"/>
                        <a:t>3.5</a:t>
                      </a:r>
                      <a:endParaRPr lang="en-GB" sz="1600" dirty="0"/>
                    </a:p>
                  </a:txBody>
                  <a:tcPr/>
                </a:tc>
                <a:tc>
                  <a:txBody>
                    <a:bodyPr/>
                    <a:lstStyle/>
                    <a:p>
                      <a:r>
                        <a:rPr lang="nl-NL" sz="1600" dirty="0">
                          <a:solidFill>
                            <a:schemeClr val="tx1">
                              <a:lumMod val="20000"/>
                              <a:lumOff val="80000"/>
                            </a:schemeClr>
                          </a:solidFill>
                        </a:rPr>
                        <a:t>80</a:t>
                      </a:r>
                      <a:endParaRPr lang="en-GB" sz="1600" dirty="0">
                        <a:solidFill>
                          <a:schemeClr val="tx1">
                            <a:lumMod val="20000"/>
                            <a:lumOff val="80000"/>
                          </a:schemeClr>
                        </a:solidFill>
                      </a:endParaRPr>
                    </a:p>
                  </a:txBody>
                  <a:tcPr/>
                </a:tc>
                <a:tc>
                  <a:txBody>
                    <a:bodyPr/>
                    <a:lstStyle/>
                    <a:p>
                      <a:r>
                        <a:rPr lang="nl-NL" sz="1600" dirty="0"/>
                        <a:t>1.75</a:t>
                      </a:r>
                      <a:endParaRPr lang="en-GB" sz="1600" dirty="0"/>
                    </a:p>
                  </a:txBody>
                  <a:tcPr/>
                </a:tc>
                <a:tc>
                  <a:txBody>
                    <a:bodyPr/>
                    <a:lstStyle/>
                    <a:p>
                      <a:r>
                        <a:rPr lang="nl-NL" sz="1600" dirty="0">
                          <a:solidFill>
                            <a:schemeClr val="tx1">
                              <a:lumMod val="20000"/>
                              <a:lumOff val="80000"/>
                            </a:schemeClr>
                          </a:solidFill>
                        </a:rPr>
                        <a:t>26.1</a:t>
                      </a:r>
                      <a:endParaRPr lang="en-GB" sz="1600" dirty="0">
                        <a:solidFill>
                          <a:schemeClr val="tx1">
                            <a:lumMod val="20000"/>
                            <a:lumOff val="80000"/>
                          </a:schemeClr>
                        </a:solidFill>
                      </a:endParaRPr>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solidFill>
                            <a:schemeClr val="tx1">
                              <a:lumMod val="20000"/>
                              <a:lumOff val="80000"/>
                            </a:schemeClr>
                          </a:solidFill>
                        </a:rPr>
                        <a:t>65</a:t>
                      </a:r>
                      <a:endParaRPr lang="en-GB" sz="1600" dirty="0">
                        <a:solidFill>
                          <a:schemeClr val="tx1">
                            <a:lumMod val="20000"/>
                            <a:lumOff val="80000"/>
                          </a:schemeClr>
                        </a:solidFill>
                      </a:endParaRPr>
                    </a:p>
                  </a:txBody>
                  <a:tcPr/>
                </a:tc>
                <a:tc>
                  <a:txBody>
                    <a:bodyPr/>
                    <a:lstStyle/>
                    <a:p>
                      <a:r>
                        <a:rPr lang="nl-NL" sz="1600" dirty="0"/>
                        <a:t>1.70</a:t>
                      </a:r>
                      <a:endParaRPr lang="en-GB" sz="1600" dirty="0"/>
                    </a:p>
                  </a:txBody>
                  <a:tcPr/>
                </a:tc>
                <a:tc>
                  <a:txBody>
                    <a:bodyPr/>
                    <a:lstStyle/>
                    <a:p>
                      <a:r>
                        <a:rPr lang="nl-NL" sz="1600" dirty="0">
                          <a:solidFill>
                            <a:schemeClr val="tx1">
                              <a:lumMod val="20000"/>
                              <a:lumOff val="80000"/>
                            </a:schemeClr>
                          </a:solidFill>
                        </a:rPr>
                        <a:t>22.5</a:t>
                      </a:r>
                      <a:endParaRPr lang="en-GB" sz="1600" dirty="0">
                        <a:solidFill>
                          <a:schemeClr val="tx1">
                            <a:lumMod val="20000"/>
                            <a:lumOff val="80000"/>
                          </a:schemeClr>
                        </a:solidFill>
                      </a:endParaRPr>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t>3.0</a:t>
                      </a:r>
                      <a:endParaRPr lang="en-GB" sz="1600" dirty="0"/>
                    </a:p>
                  </a:txBody>
                  <a:tcPr/>
                </a:tc>
                <a:tc>
                  <a:txBody>
                    <a:bodyPr/>
                    <a:lstStyle/>
                    <a:p>
                      <a:r>
                        <a:rPr lang="nl-NL" sz="1600" dirty="0"/>
                        <a:t>70</a:t>
                      </a:r>
                      <a:endParaRPr lang="en-GB" sz="1600" dirty="0"/>
                    </a:p>
                  </a:txBody>
                  <a:tcPr/>
                </a:tc>
                <a:tc>
                  <a:txBody>
                    <a:bodyPr/>
                    <a:lstStyle/>
                    <a:p>
                      <a:r>
                        <a:rPr lang="nl-NL" sz="1600" dirty="0"/>
                        <a:t>1.65</a:t>
                      </a:r>
                      <a:endParaRPr lang="en-GB" sz="1600" dirty="0"/>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sp>
        <p:nvSpPr>
          <p:cNvPr id="29" name="Rechthoek 28"/>
          <p:cNvSpPr/>
          <p:nvPr/>
        </p:nvSpPr>
        <p:spPr>
          <a:xfrm>
            <a:off x="5440242" y="2144517"/>
            <a:ext cx="2415344" cy="8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rgbClr val="1191FA"/>
                </a:solidFill>
              </a:rPr>
              <a:t>Impute-then-transform</a:t>
            </a:r>
            <a:endParaRPr lang="en-GB" dirty="0">
              <a:solidFill>
                <a:srgbClr val="1191FA"/>
              </a:solidFill>
            </a:endParaRPr>
          </a:p>
        </p:txBody>
      </p:sp>
      <p:cxnSp>
        <p:nvCxnSpPr>
          <p:cNvPr id="33" name="Rechte verbindingslijn met pijl 32"/>
          <p:cNvCxnSpPr>
            <a:stCxn id="29" idx="1"/>
          </p:cNvCxnSpPr>
          <p:nvPr/>
        </p:nvCxnSpPr>
        <p:spPr>
          <a:xfrm flipH="1" flipV="1">
            <a:off x="5105400" y="1924050"/>
            <a:ext cx="334842" cy="663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p:nvPr/>
        </p:nvCxnSpPr>
        <p:spPr>
          <a:xfrm flipH="1">
            <a:off x="5105400" y="2587910"/>
            <a:ext cx="334842" cy="936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Rechte verbindingslijn met pijl 40"/>
          <p:cNvCxnSpPr/>
          <p:nvPr/>
        </p:nvCxnSpPr>
        <p:spPr>
          <a:xfrm flipH="1">
            <a:off x="5105400" y="2587910"/>
            <a:ext cx="334842" cy="266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Rechte verbindingslijn met pijl 45"/>
          <p:cNvCxnSpPr/>
          <p:nvPr/>
        </p:nvCxnSpPr>
        <p:spPr>
          <a:xfrm>
            <a:off x="2567751" y="1936870"/>
            <a:ext cx="1080324" cy="2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hoek 46"/>
          <p:cNvSpPr/>
          <p:nvPr/>
        </p:nvSpPr>
        <p:spPr>
          <a:xfrm>
            <a:off x="659832" y="1486357"/>
            <a:ext cx="1975607" cy="55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rgbClr val="1191FA"/>
                </a:solidFill>
              </a:rPr>
              <a:t>Passive</a:t>
            </a:r>
            <a:r>
              <a:rPr lang="nl-NL" dirty="0">
                <a:solidFill>
                  <a:srgbClr val="1191FA"/>
                </a:solidFill>
              </a:rPr>
              <a:t> </a:t>
            </a:r>
            <a:r>
              <a:rPr lang="nl-NL" dirty="0" err="1">
                <a:solidFill>
                  <a:srgbClr val="1191FA"/>
                </a:solidFill>
              </a:rPr>
              <a:t>imputation</a:t>
            </a:r>
            <a:endParaRPr lang="en-GB" dirty="0">
              <a:solidFill>
                <a:srgbClr val="1191FA"/>
              </a:solidFill>
            </a:endParaRPr>
          </a:p>
        </p:txBody>
      </p:sp>
      <p:cxnSp>
        <p:nvCxnSpPr>
          <p:cNvPr id="51" name="Rechte verbindingslijn met pijl 50"/>
          <p:cNvCxnSpPr/>
          <p:nvPr/>
        </p:nvCxnSpPr>
        <p:spPr>
          <a:xfrm>
            <a:off x="2567751" y="1948494"/>
            <a:ext cx="802829" cy="39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Rechte verbindingslijn met pijl 54"/>
          <p:cNvCxnSpPr/>
          <p:nvPr/>
        </p:nvCxnSpPr>
        <p:spPr>
          <a:xfrm>
            <a:off x="2573276" y="1942682"/>
            <a:ext cx="432942" cy="72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hthoek 64"/>
          <p:cNvSpPr/>
          <p:nvPr/>
        </p:nvSpPr>
        <p:spPr>
          <a:xfrm>
            <a:off x="590370" y="2092861"/>
            <a:ext cx="2188839" cy="435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1191FA"/>
                </a:solidFill>
              </a:rPr>
              <a:t>Just-</a:t>
            </a:r>
            <a:r>
              <a:rPr lang="nl-NL" dirty="0" err="1">
                <a:solidFill>
                  <a:srgbClr val="1191FA"/>
                </a:solidFill>
              </a:rPr>
              <a:t>another</a:t>
            </a:r>
            <a:r>
              <a:rPr lang="nl-NL" dirty="0">
                <a:solidFill>
                  <a:srgbClr val="1191FA"/>
                </a:solidFill>
              </a:rPr>
              <a:t>-</a:t>
            </a:r>
            <a:r>
              <a:rPr lang="nl-NL" dirty="0" err="1">
                <a:solidFill>
                  <a:srgbClr val="1191FA"/>
                </a:solidFill>
              </a:rPr>
              <a:t>variable</a:t>
            </a:r>
            <a:endParaRPr lang="en-GB" dirty="0">
              <a:solidFill>
                <a:srgbClr val="1191FA"/>
              </a:solidFill>
            </a:endParaRPr>
          </a:p>
        </p:txBody>
      </p:sp>
      <p:sp>
        <p:nvSpPr>
          <p:cNvPr id="66" name="Rechthoek 65"/>
          <p:cNvSpPr/>
          <p:nvPr/>
        </p:nvSpPr>
        <p:spPr>
          <a:xfrm>
            <a:off x="9781736" y="2340730"/>
            <a:ext cx="2627306" cy="840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rgbClr val="1191FA"/>
                </a:solidFill>
              </a:rPr>
              <a:t>Discard</a:t>
            </a:r>
            <a:r>
              <a:rPr lang="nl-NL" dirty="0">
                <a:solidFill>
                  <a:srgbClr val="1191FA"/>
                </a:solidFill>
              </a:rPr>
              <a:t> variables </a:t>
            </a:r>
            <a:r>
              <a:rPr lang="nl-NL" dirty="0" err="1">
                <a:solidFill>
                  <a:srgbClr val="1191FA"/>
                </a:solidFill>
              </a:rPr>
              <a:t>from</a:t>
            </a:r>
            <a:r>
              <a:rPr lang="nl-NL" dirty="0">
                <a:solidFill>
                  <a:srgbClr val="1191FA"/>
                </a:solidFill>
              </a:rPr>
              <a:t> </a:t>
            </a:r>
            <a:r>
              <a:rPr lang="nl-NL" dirty="0" err="1">
                <a:solidFill>
                  <a:srgbClr val="1191FA"/>
                </a:solidFill>
              </a:rPr>
              <a:t>which</a:t>
            </a:r>
            <a:r>
              <a:rPr lang="nl-NL" dirty="0">
                <a:solidFill>
                  <a:srgbClr val="1191FA"/>
                </a:solidFill>
              </a:rPr>
              <a:t> </a:t>
            </a:r>
            <a:r>
              <a:rPr lang="nl-NL" dirty="0" err="1">
                <a:solidFill>
                  <a:srgbClr val="1191FA"/>
                </a:solidFill>
              </a:rPr>
              <a:t>they</a:t>
            </a:r>
            <a:r>
              <a:rPr lang="nl-NL" dirty="0">
                <a:solidFill>
                  <a:srgbClr val="1191FA"/>
                </a:solidFill>
              </a:rPr>
              <a:t> are </a:t>
            </a:r>
            <a:r>
              <a:rPr lang="nl-NL" dirty="0" err="1">
                <a:solidFill>
                  <a:srgbClr val="1191FA"/>
                </a:solidFill>
              </a:rPr>
              <a:t>derived</a:t>
            </a:r>
            <a:r>
              <a:rPr lang="nl-NL" dirty="0">
                <a:solidFill>
                  <a:srgbClr val="1191FA"/>
                </a:solidFill>
              </a:rPr>
              <a:t> (</a:t>
            </a:r>
            <a:r>
              <a:rPr lang="nl-NL" i="1" dirty="0" err="1">
                <a:solidFill>
                  <a:srgbClr val="1191FA"/>
                </a:solidFill>
              </a:rPr>
              <a:t>weight</a:t>
            </a:r>
            <a:r>
              <a:rPr lang="nl-NL" dirty="0">
                <a:solidFill>
                  <a:srgbClr val="1191FA"/>
                </a:solidFill>
              </a:rPr>
              <a:t> </a:t>
            </a:r>
            <a:r>
              <a:rPr lang="nl-NL" dirty="0" err="1">
                <a:solidFill>
                  <a:srgbClr val="1191FA"/>
                </a:solidFill>
              </a:rPr>
              <a:t>and</a:t>
            </a:r>
            <a:r>
              <a:rPr lang="nl-NL" dirty="0">
                <a:solidFill>
                  <a:srgbClr val="1191FA"/>
                </a:solidFill>
              </a:rPr>
              <a:t> </a:t>
            </a:r>
            <a:r>
              <a:rPr lang="nl-NL" i="1" dirty="0" err="1">
                <a:solidFill>
                  <a:srgbClr val="1191FA"/>
                </a:solidFill>
              </a:rPr>
              <a:t>length</a:t>
            </a:r>
            <a:r>
              <a:rPr lang="nl-NL" dirty="0">
                <a:solidFill>
                  <a:srgbClr val="1191FA"/>
                </a:solidFill>
              </a:rPr>
              <a:t>)</a:t>
            </a:r>
            <a:endParaRPr lang="en-GB" dirty="0">
              <a:solidFill>
                <a:srgbClr val="1191FA"/>
              </a:solidFill>
            </a:endParaRPr>
          </a:p>
        </p:txBody>
      </p:sp>
    </p:spTree>
    <p:extLst>
      <p:ext uri="{BB962C8B-B14F-4D97-AF65-F5344CB8AC3E}">
        <p14:creationId xmlns:p14="http://schemas.microsoft.com/office/powerpoint/2010/main" val="33179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9" grpId="0"/>
      <p:bldP spid="47" grpId="0"/>
      <p:bldP spid="65"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p:cNvPicPr>
            <a:picLocks noChangeAspect="1"/>
          </p:cNvPicPr>
          <p:nvPr/>
        </p:nvPicPr>
        <p:blipFill>
          <a:blip r:embed="rId2"/>
          <a:stretch>
            <a:fillRect/>
          </a:stretch>
        </p:blipFill>
        <p:spPr>
          <a:xfrm>
            <a:off x="6115050" y="2531211"/>
            <a:ext cx="6076950" cy="4326789"/>
          </a:xfrm>
          <a:prstGeom prst="rect">
            <a:avLst/>
          </a:prstGeom>
        </p:spPr>
      </p:pic>
      <p:sp>
        <p:nvSpPr>
          <p:cNvPr id="2" name="Titel 1"/>
          <p:cNvSpPr>
            <a:spLocks noGrp="1"/>
          </p:cNvSpPr>
          <p:nvPr>
            <p:ph type="title"/>
          </p:nvPr>
        </p:nvSpPr>
        <p:spPr/>
        <p:txBody>
          <a:bodyPr/>
          <a:lstStyle/>
          <a:p>
            <a:r>
              <a:rPr lang="nl-NL" dirty="0" err="1"/>
              <a:t>Practicalities</a:t>
            </a:r>
            <a:r>
              <a:rPr lang="nl-NL" dirty="0"/>
              <a:t>: predictor matrix</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16</a:t>
            </a:fld>
            <a:endParaRPr lang="en-US" dirty="0"/>
          </a:p>
        </p:txBody>
      </p:sp>
      <p:graphicFrame>
        <p:nvGraphicFramePr>
          <p:cNvPr id="6" name="Tabel 5"/>
          <p:cNvGraphicFramePr>
            <a:graphicFrameLocks noGrp="1"/>
          </p:cNvGraphicFramePr>
          <p:nvPr>
            <p:extLst>
              <p:ext uri="{D42A27DB-BD31-4B8C-83A1-F6EECF244321}">
                <p14:modId xmlns:p14="http://schemas.microsoft.com/office/powerpoint/2010/main" val="3754763968"/>
              </p:ext>
            </p:extLst>
          </p:nvPr>
        </p:nvGraphicFramePr>
        <p:xfrm>
          <a:off x="7855586" y="32337"/>
          <a:ext cx="4292397" cy="2255520"/>
        </p:xfrm>
        <a:graphic>
          <a:graphicData uri="http://schemas.openxmlformats.org/drawingml/2006/table">
            <a:tbl>
              <a:tblPr firstRow="1" bandRow="1">
                <a:tableStyleId>{69012ECD-51FC-41F1-AA8D-1B2483CD663E}</a:tableStyleId>
              </a:tblPr>
              <a:tblGrid>
                <a:gridCol w="394847">
                  <a:extLst>
                    <a:ext uri="{9D8B030D-6E8A-4147-A177-3AD203B41FA5}">
                      <a16:colId xmlns:a16="http://schemas.microsoft.com/office/drawing/2014/main" val="1063953744"/>
                    </a:ext>
                  </a:extLst>
                </a:gridCol>
                <a:gridCol w="473413">
                  <a:extLst>
                    <a:ext uri="{9D8B030D-6E8A-4147-A177-3AD203B41FA5}">
                      <a16:colId xmlns:a16="http://schemas.microsoft.com/office/drawing/2014/main" val="3713164439"/>
                    </a:ext>
                  </a:extLst>
                </a:gridCol>
                <a:gridCol w="1005192">
                  <a:extLst>
                    <a:ext uri="{9D8B030D-6E8A-4147-A177-3AD203B41FA5}">
                      <a16:colId xmlns:a16="http://schemas.microsoft.com/office/drawing/2014/main" val="1569002499"/>
                    </a:ext>
                  </a:extLst>
                </a:gridCol>
                <a:gridCol w="804153">
                  <a:extLst>
                    <a:ext uri="{9D8B030D-6E8A-4147-A177-3AD203B41FA5}">
                      <a16:colId xmlns:a16="http://schemas.microsoft.com/office/drawing/2014/main" val="602843772"/>
                    </a:ext>
                  </a:extLst>
                </a:gridCol>
                <a:gridCol w="758757">
                  <a:extLst>
                    <a:ext uri="{9D8B030D-6E8A-4147-A177-3AD203B41FA5}">
                      <a16:colId xmlns:a16="http://schemas.microsoft.com/office/drawing/2014/main" val="918042081"/>
                    </a:ext>
                  </a:extLst>
                </a:gridCol>
                <a:gridCol w="856035">
                  <a:extLst>
                    <a:ext uri="{9D8B030D-6E8A-4147-A177-3AD203B41FA5}">
                      <a16:colId xmlns:a16="http://schemas.microsoft.com/office/drawing/2014/main" val="1552154994"/>
                    </a:ext>
                  </a:extLst>
                </a:gridCol>
              </a:tblGrid>
              <a:tr h="499534">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 (</a:t>
                      </a:r>
                      <a:r>
                        <a:rPr lang="nl-NL" sz="1600" baseline="0" dirty="0" err="1"/>
                        <a:t>mmol</a:t>
                      </a:r>
                      <a:r>
                        <a:rPr lang="nl-NL" sz="1600" baseline="0" dirty="0"/>
                        <a:t>/L)</a:t>
                      </a:r>
                      <a:endParaRPr lang="en-GB" sz="1600" dirty="0"/>
                    </a:p>
                  </a:txBody>
                  <a:tcPr/>
                </a:tc>
                <a:tc>
                  <a:txBody>
                    <a:bodyPr/>
                    <a:lstStyle/>
                    <a:p>
                      <a:r>
                        <a:rPr lang="nl-NL" sz="1600" dirty="0" err="1"/>
                        <a:t>Weight</a:t>
                      </a:r>
                      <a:r>
                        <a:rPr lang="nl-NL" sz="1600" dirty="0"/>
                        <a:t> (kg)</a:t>
                      </a:r>
                      <a:endParaRPr lang="en-GB" sz="1600" dirty="0"/>
                    </a:p>
                  </a:txBody>
                  <a:tcPr/>
                </a:tc>
                <a:tc>
                  <a:txBody>
                    <a:bodyPr/>
                    <a:lstStyle/>
                    <a:p>
                      <a:r>
                        <a:rPr lang="nl-NL" sz="1600" dirty="0" err="1"/>
                        <a:t>Length</a:t>
                      </a:r>
                      <a:r>
                        <a:rPr lang="nl-NL" sz="1600" dirty="0"/>
                        <a:t> (m)</a:t>
                      </a:r>
                      <a:endParaRPr lang="en-GB" sz="1600" dirty="0"/>
                    </a:p>
                  </a:txBody>
                  <a:tcPr/>
                </a:tc>
                <a:tc>
                  <a:txBody>
                    <a:bodyPr/>
                    <a:lstStyle/>
                    <a:p>
                      <a:r>
                        <a:rPr lang="nl-NL" sz="1600" dirty="0"/>
                        <a:t>BMI (kg/m</a:t>
                      </a:r>
                      <a:r>
                        <a:rPr lang="nl-NL" sz="1600" baseline="30000" dirty="0"/>
                        <a:t>2</a:t>
                      </a:r>
                      <a:r>
                        <a:rPr lang="nl-NL" sz="1600" baseline="0" dirty="0"/>
                        <a:t>)</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solidFill>
                            <a:schemeClr val="tx1">
                              <a:lumMod val="20000"/>
                              <a:lumOff val="80000"/>
                            </a:schemeClr>
                          </a:solidFill>
                        </a:rPr>
                        <a:t>M</a:t>
                      </a:r>
                    </a:p>
                  </a:txBody>
                  <a:tcPr/>
                </a:tc>
                <a:tc>
                  <a:txBody>
                    <a:bodyPr/>
                    <a:lstStyle/>
                    <a:p>
                      <a:r>
                        <a:rPr lang="nl-NL" sz="1600" dirty="0"/>
                        <a:t>1.5</a:t>
                      </a:r>
                      <a:endParaRPr lang="en-GB" sz="1600" dirty="0"/>
                    </a:p>
                  </a:txBody>
                  <a:tcPr/>
                </a:tc>
                <a:tc>
                  <a:txBody>
                    <a:bodyPr/>
                    <a:lstStyle/>
                    <a:p>
                      <a:r>
                        <a:rPr lang="nl-NL" sz="1600" dirty="0"/>
                        <a:t>70</a:t>
                      </a:r>
                      <a:endParaRPr lang="en-GB" sz="1600" dirty="0"/>
                    </a:p>
                  </a:txBody>
                  <a:tcPr/>
                </a:tc>
                <a:tc>
                  <a:txBody>
                    <a:bodyPr/>
                    <a:lstStyle/>
                    <a:p>
                      <a:r>
                        <a:rPr lang="nl-NL" sz="1600" dirty="0"/>
                        <a:t>1.85</a:t>
                      </a:r>
                      <a:endParaRPr lang="en-GB" sz="1600" dirty="0"/>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90</a:t>
                      </a:r>
                      <a:endParaRPr lang="en-GB" sz="1600" dirty="0"/>
                    </a:p>
                  </a:txBody>
                  <a:tcPr/>
                </a:tc>
                <a:tc>
                  <a:txBody>
                    <a:bodyPr/>
                    <a:lstStyle/>
                    <a:p>
                      <a:r>
                        <a:rPr lang="nl-NL" sz="1600" dirty="0"/>
                        <a:t>1.90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dirty="0"/>
                        <a:t>3.5</a:t>
                      </a:r>
                      <a:endParaRPr lang="en-GB" sz="1600" dirty="0"/>
                    </a:p>
                  </a:txBody>
                  <a:tcPr/>
                </a:tc>
                <a:tc>
                  <a:txBody>
                    <a:bodyPr/>
                    <a:lstStyle/>
                    <a:p>
                      <a:r>
                        <a:rPr lang="nl-NL" sz="1600" dirty="0">
                          <a:solidFill>
                            <a:schemeClr val="tx1">
                              <a:lumMod val="20000"/>
                              <a:lumOff val="80000"/>
                            </a:schemeClr>
                          </a:solidFill>
                        </a:rPr>
                        <a:t>80</a:t>
                      </a:r>
                      <a:endParaRPr lang="en-GB" sz="1600" dirty="0">
                        <a:solidFill>
                          <a:schemeClr val="tx1">
                            <a:lumMod val="20000"/>
                            <a:lumOff val="80000"/>
                          </a:schemeClr>
                        </a:solidFill>
                      </a:endParaRPr>
                    </a:p>
                  </a:txBody>
                  <a:tcPr/>
                </a:tc>
                <a:tc>
                  <a:txBody>
                    <a:bodyPr/>
                    <a:lstStyle/>
                    <a:p>
                      <a:r>
                        <a:rPr lang="nl-NL" sz="1600" dirty="0"/>
                        <a:t>1.75</a:t>
                      </a:r>
                      <a:endParaRPr lang="en-GB" sz="1600" dirty="0"/>
                    </a:p>
                  </a:txBody>
                  <a:tcPr/>
                </a:tc>
                <a:tc>
                  <a:txBody>
                    <a:bodyPr/>
                    <a:lstStyle/>
                    <a:p>
                      <a:r>
                        <a:rPr lang="nl-NL" sz="1600" dirty="0">
                          <a:solidFill>
                            <a:schemeClr val="tx1">
                              <a:lumMod val="20000"/>
                              <a:lumOff val="80000"/>
                            </a:schemeClr>
                          </a:solidFill>
                        </a:rPr>
                        <a:t>26.1</a:t>
                      </a:r>
                      <a:endParaRPr lang="en-GB" sz="1600" dirty="0">
                        <a:solidFill>
                          <a:schemeClr val="tx1">
                            <a:lumMod val="20000"/>
                            <a:lumOff val="80000"/>
                          </a:schemeClr>
                        </a:solidFill>
                      </a:endParaRPr>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solidFill>
                            <a:schemeClr val="tx1">
                              <a:lumMod val="20000"/>
                              <a:lumOff val="80000"/>
                            </a:schemeClr>
                          </a:solidFill>
                        </a:rPr>
                        <a:t>65</a:t>
                      </a:r>
                      <a:endParaRPr lang="en-GB" sz="1600" dirty="0">
                        <a:solidFill>
                          <a:schemeClr val="tx1">
                            <a:lumMod val="20000"/>
                            <a:lumOff val="80000"/>
                          </a:schemeClr>
                        </a:solidFill>
                      </a:endParaRPr>
                    </a:p>
                  </a:txBody>
                  <a:tcPr/>
                </a:tc>
                <a:tc>
                  <a:txBody>
                    <a:bodyPr/>
                    <a:lstStyle/>
                    <a:p>
                      <a:r>
                        <a:rPr lang="nl-NL" sz="1600" dirty="0"/>
                        <a:t>1.70</a:t>
                      </a:r>
                      <a:endParaRPr lang="en-GB" sz="1600" dirty="0"/>
                    </a:p>
                  </a:txBody>
                  <a:tcPr/>
                </a:tc>
                <a:tc>
                  <a:txBody>
                    <a:bodyPr/>
                    <a:lstStyle/>
                    <a:p>
                      <a:r>
                        <a:rPr lang="nl-NL" sz="1600" dirty="0">
                          <a:solidFill>
                            <a:schemeClr val="tx1">
                              <a:lumMod val="20000"/>
                              <a:lumOff val="80000"/>
                            </a:schemeClr>
                          </a:solidFill>
                        </a:rPr>
                        <a:t>22.5</a:t>
                      </a:r>
                      <a:endParaRPr lang="en-GB" sz="1600" dirty="0">
                        <a:solidFill>
                          <a:schemeClr val="tx1">
                            <a:lumMod val="20000"/>
                            <a:lumOff val="80000"/>
                          </a:schemeClr>
                        </a:solidFill>
                      </a:endParaRPr>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t>3.0</a:t>
                      </a:r>
                      <a:endParaRPr lang="en-GB" sz="1600" dirty="0"/>
                    </a:p>
                  </a:txBody>
                  <a:tcPr/>
                </a:tc>
                <a:tc>
                  <a:txBody>
                    <a:bodyPr/>
                    <a:lstStyle/>
                    <a:p>
                      <a:r>
                        <a:rPr lang="nl-NL" sz="1600" dirty="0"/>
                        <a:t>70</a:t>
                      </a:r>
                      <a:endParaRPr lang="en-GB" sz="1600" dirty="0"/>
                    </a:p>
                  </a:txBody>
                  <a:tcPr/>
                </a:tc>
                <a:tc>
                  <a:txBody>
                    <a:bodyPr/>
                    <a:lstStyle/>
                    <a:p>
                      <a:r>
                        <a:rPr lang="nl-NL" sz="1600" dirty="0"/>
                        <a:t>1.65</a:t>
                      </a:r>
                      <a:endParaRPr lang="en-GB" sz="1600" dirty="0"/>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pic>
        <p:nvPicPr>
          <p:cNvPr id="7" name="Afbeelding 6"/>
          <p:cNvPicPr>
            <a:picLocks noChangeAspect="1"/>
          </p:cNvPicPr>
          <p:nvPr/>
        </p:nvPicPr>
        <p:blipFill>
          <a:blip r:embed="rId3"/>
          <a:stretch>
            <a:fillRect/>
          </a:stretch>
        </p:blipFill>
        <p:spPr>
          <a:xfrm>
            <a:off x="85725" y="2531211"/>
            <a:ext cx="6076950" cy="4326788"/>
          </a:xfrm>
          <a:prstGeom prst="rect">
            <a:avLst/>
          </a:prstGeom>
        </p:spPr>
      </p:pic>
      <p:cxnSp>
        <p:nvCxnSpPr>
          <p:cNvPr id="10" name="Rechte verbindingslijn met pijl 9"/>
          <p:cNvCxnSpPr/>
          <p:nvPr/>
        </p:nvCxnSpPr>
        <p:spPr>
          <a:xfrm>
            <a:off x="5457825" y="4694605"/>
            <a:ext cx="136207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67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5756545" y="57150"/>
            <a:ext cx="6435454" cy="6562725"/>
          </a:xfrm>
          <a:prstGeom prst="rect">
            <a:avLst/>
          </a:prstGeom>
        </p:spPr>
      </p:pic>
      <p:sp>
        <p:nvSpPr>
          <p:cNvPr id="2" name="Titel 1"/>
          <p:cNvSpPr>
            <a:spLocks noGrp="1"/>
          </p:cNvSpPr>
          <p:nvPr>
            <p:ph type="title"/>
          </p:nvPr>
        </p:nvSpPr>
        <p:spPr/>
        <p:txBody>
          <a:bodyPr/>
          <a:lstStyle/>
          <a:p>
            <a:r>
              <a:rPr lang="nl-NL" dirty="0" err="1"/>
              <a:t>Practicalities</a:t>
            </a:r>
            <a:r>
              <a:rPr lang="nl-NL" dirty="0"/>
              <a:t>: </a:t>
            </a:r>
            <a:r>
              <a:rPr lang="nl-NL" dirty="0" err="1"/>
              <a:t>methods</a:t>
            </a:r>
            <a:endParaRPr lang="en-GB" dirty="0"/>
          </a:p>
        </p:txBody>
      </p:sp>
      <p:sp>
        <p:nvSpPr>
          <p:cNvPr id="3" name="Tijdelijke aanduiding voor tekst 2"/>
          <p:cNvSpPr>
            <a:spLocks noGrp="1"/>
          </p:cNvSpPr>
          <p:nvPr>
            <p:ph type="body" sz="quarter" idx="11"/>
          </p:nvPr>
        </p:nvSpPr>
        <p:spPr/>
        <p:txBody>
          <a:bodyPr/>
          <a:lstStyle/>
          <a:p>
            <a:pPr lvl="2"/>
            <a:r>
              <a:rPr lang="nl-NL" sz="2400" dirty="0" err="1">
                <a:latin typeface="Courier New" panose="02070309020205020404" pitchFamily="49" charset="0"/>
                <a:cs typeface="Courier New" panose="02070309020205020404" pitchFamily="49" charset="0"/>
              </a:rPr>
              <a:t>method</a:t>
            </a:r>
            <a:r>
              <a:rPr lang="nl-NL" sz="2400" dirty="0">
                <a:latin typeface="Courier New" panose="02070309020205020404" pitchFamily="49" charset="0"/>
                <a:cs typeface="Courier New" panose="02070309020205020404" pitchFamily="49" charset="0"/>
              </a:rPr>
              <a:t>[“</a:t>
            </a:r>
            <a:r>
              <a:rPr lang="nl-NL" sz="2400" dirty="0" err="1">
                <a:latin typeface="Courier New" panose="02070309020205020404" pitchFamily="49" charset="0"/>
                <a:cs typeface="Courier New" panose="02070309020205020404" pitchFamily="49" charset="0"/>
              </a:rPr>
              <a:t>bmi</a:t>
            </a:r>
            <a:r>
              <a:rPr lang="nl-NL" sz="2400" dirty="0">
                <a:latin typeface="Courier New" panose="02070309020205020404" pitchFamily="49" charset="0"/>
                <a:cs typeface="Courier New" panose="02070309020205020404" pitchFamily="49" charset="0"/>
              </a:rPr>
              <a:t>”]&lt;-</a:t>
            </a:r>
          </a:p>
          <a:p>
            <a:pPr marL="125" lvl="3" indent="0">
              <a:buNone/>
            </a:pPr>
            <a:r>
              <a:rPr lang="nl-NL" sz="2400" dirty="0">
                <a:latin typeface="Courier New" panose="02070309020205020404" pitchFamily="49" charset="0"/>
                <a:cs typeface="Courier New" panose="02070309020205020404" pitchFamily="49" charset="0"/>
              </a:rPr>
              <a:t>	”I(</a:t>
            </a:r>
            <a:r>
              <a:rPr lang="nl-NL" sz="2400" dirty="0" err="1">
                <a:latin typeface="Courier New" panose="02070309020205020404" pitchFamily="49" charset="0"/>
                <a:cs typeface="Courier New" panose="02070309020205020404" pitchFamily="49" charset="0"/>
              </a:rPr>
              <a:t>weight</a:t>
            </a:r>
            <a:r>
              <a:rPr lang="nl-NL" sz="2400" dirty="0">
                <a:latin typeface="Courier New" panose="02070309020205020404" pitchFamily="49" charset="0"/>
                <a:cs typeface="Courier New" panose="02070309020205020404" pitchFamily="49" charset="0"/>
              </a:rPr>
              <a:t>/(length^2))”</a:t>
            </a:r>
            <a:endParaRPr lang="en-GB" sz="2400" dirty="0">
              <a:latin typeface="Courier New" panose="02070309020205020404" pitchFamily="49" charset="0"/>
              <a:cs typeface="Courier New" panose="02070309020205020404" pitchFamily="49" charset="0"/>
            </a:endParaRPr>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17</a:t>
            </a:fld>
            <a:endParaRPr lang="en-US" dirty="0"/>
          </a:p>
        </p:txBody>
      </p:sp>
      <p:sp>
        <p:nvSpPr>
          <p:cNvPr id="6" name="Tekstvak 5"/>
          <p:cNvSpPr txBox="1"/>
          <p:nvPr/>
        </p:nvSpPr>
        <p:spPr>
          <a:xfrm>
            <a:off x="9309735" y="6638558"/>
            <a:ext cx="4846320" cy="261610"/>
          </a:xfrm>
          <a:prstGeom prst="rect">
            <a:avLst/>
          </a:prstGeom>
          <a:noFill/>
        </p:spPr>
        <p:txBody>
          <a:bodyPr wrap="square" rtlCol="0">
            <a:spAutoFit/>
          </a:bodyPr>
          <a:lstStyle/>
          <a:p>
            <a:r>
              <a:rPr lang="en-GB" sz="1050" dirty="0">
                <a:hlinkClick r:id="rId3"/>
              </a:rPr>
              <a:t>https://stefvanbuuren.name/fimd/workflow.html</a:t>
            </a:r>
            <a:endParaRPr lang="en-GB" sz="1050" dirty="0"/>
          </a:p>
        </p:txBody>
      </p:sp>
    </p:spTree>
    <p:extLst>
      <p:ext uri="{BB962C8B-B14F-4D97-AF65-F5344CB8AC3E}">
        <p14:creationId xmlns:p14="http://schemas.microsoft.com/office/powerpoint/2010/main" val="179999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Practicalities</a:t>
            </a:r>
            <a:r>
              <a:rPr lang="nl-NL" dirty="0"/>
              <a:t>: </a:t>
            </a:r>
            <a:r>
              <a:rPr lang="nl-NL" dirty="0" err="1"/>
              <a:t>imputation</a:t>
            </a:r>
            <a:r>
              <a:rPr lang="nl-NL" dirty="0"/>
              <a:t> </a:t>
            </a:r>
            <a:r>
              <a:rPr lang="nl-NL" dirty="0" err="1"/>
              <a:t>step-by-step</a:t>
            </a:r>
            <a:endParaRPr lang="en-GB" dirty="0"/>
          </a:p>
        </p:txBody>
      </p:sp>
      <p:sp>
        <p:nvSpPr>
          <p:cNvPr id="3" name="Tijdelijke aanduiding voor tekst 2"/>
          <p:cNvSpPr>
            <a:spLocks noGrp="1"/>
          </p:cNvSpPr>
          <p:nvPr>
            <p:ph type="body" sz="quarter" idx="11"/>
          </p:nvPr>
        </p:nvSpPr>
        <p:spPr>
          <a:xfrm>
            <a:off x="2257425" y="1225200"/>
            <a:ext cx="9328151" cy="4320000"/>
          </a:xfrm>
        </p:spPr>
        <p:txBody>
          <a:bodyPr/>
          <a:lstStyle/>
          <a:p>
            <a:pPr marL="514475" lvl="3" indent="-514350">
              <a:buFont typeface="+mj-lt"/>
              <a:buAutoNum type="arabicPeriod"/>
            </a:pPr>
            <a:r>
              <a:rPr lang="nl-NL" dirty="0"/>
              <a:t>Load data</a:t>
            </a:r>
          </a:p>
          <a:p>
            <a:pPr marL="514475" lvl="3" indent="-514350">
              <a:buFont typeface="+mj-lt"/>
              <a:buAutoNum type="arabicPeriod"/>
            </a:pPr>
            <a:r>
              <a:rPr lang="nl-NL" dirty="0" err="1"/>
              <a:t>Inspect</a:t>
            </a:r>
            <a:r>
              <a:rPr lang="nl-NL" dirty="0"/>
              <a:t> </a:t>
            </a:r>
            <a:r>
              <a:rPr lang="nl-NL" dirty="0" err="1"/>
              <a:t>missingness</a:t>
            </a:r>
            <a:endParaRPr lang="nl-NL" dirty="0"/>
          </a:p>
          <a:p>
            <a:pPr marL="784475" lvl="4" indent="-514350">
              <a:buFont typeface="+mj-lt"/>
              <a:buAutoNum type="alphaLcPeriod"/>
            </a:pPr>
            <a:r>
              <a:rPr lang="nl-NL" sz="2000" dirty="0">
                <a:solidFill>
                  <a:schemeClr val="tx2"/>
                </a:solidFill>
              </a:rPr>
              <a:t>Percentage of </a:t>
            </a:r>
            <a:r>
              <a:rPr lang="nl-NL" sz="2000" dirty="0" err="1">
                <a:solidFill>
                  <a:schemeClr val="tx2"/>
                </a:solidFill>
              </a:rPr>
              <a:t>missingness</a:t>
            </a:r>
            <a:endParaRPr lang="nl-NL" sz="2000" dirty="0">
              <a:solidFill>
                <a:schemeClr val="tx2"/>
              </a:solidFill>
            </a:endParaRPr>
          </a:p>
          <a:p>
            <a:pPr marL="784475" lvl="4" indent="-514350">
              <a:buFont typeface="+mj-lt"/>
              <a:buAutoNum type="alphaLcPeriod"/>
            </a:pPr>
            <a:r>
              <a:rPr lang="nl-NL" sz="2000" dirty="0" err="1">
                <a:solidFill>
                  <a:schemeClr val="tx2"/>
                </a:solidFill>
              </a:rPr>
              <a:t>Compare</a:t>
            </a:r>
            <a:r>
              <a:rPr lang="nl-NL" sz="2000" dirty="0">
                <a:solidFill>
                  <a:schemeClr val="tx2"/>
                </a:solidFill>
              </a:rPr>
              <a:t> complete cases </a:t>
            </a:r>
            <a:r>
              <a:rPr lang="nl-NL" sz="2000" dirty="0" err="1">
                <a:solidFill>
                  <a:schemeClr val="tx2"/>
                </a:solidFill>
              </a:rPr>
              <a:t>with</a:t>
            </a:r>
            <a:r>
              <a:rPr lang="nl-NL" sz="2000" dirty="0">
                <a:solidFill>
                  <a:schemeClr val="tx2"/>
                </a:solidFill>
              </a:rPr>
              <a:t> cases </a:t>
            </a:r>
            <a:r>
              <a:rPr lang="nl-NL" sz="2000" dirty="0" err="1">
                <a:solidFill>
                  <a:schemeClr val="tx2"/>
                </a:solidFill>
              </a:rPr>
              <a:t>with</a:t>
            </a:r>
            <a:r>
              <a:rPr lang="nl-NL" sz="2000" dirty="0">
                <a:solidFill>
                  <a:schemeClr val="tx2"/>
                </a:solidFill>
              </a:rPr>
              <a:t> ≥1 missing</a:t>
            </a:r>
          </a:p>
          <a:p>
            <a:pPr marL="784475" lvl="4" indent="-514350">
              <a:buFont typeface="+mj-lt"/>
              <a:buAutoNum type="alphaLcPeriod"/>
            </a:pPr>
            <a:r>
              <a:rPr lang="nl-NL" sz="2000" dirty="0" err="1">
                <a:solidFill>
                  <a:schemeClr val="tx2"/>
                </a:solidFill>
              </a:rPr>
              <a:t>Missingness</a:t>
            </a:r>
            <a:r>
              <a:rPr lang="nl-NL" sz="2000" dirty="0">
                <a:solidFill>
                  <a:schemeClr val="tx2"/>
                </a:solidFill>
              </a:rPr>
              <a:t> </a:t>
            </a:r>
            <a:r>
              <a:rPr lang="nl-NL" sz="2000" dirty="0" err="1">
                <a:solidFill>
                  <a:schemeClr val="tx2"/>
                </a:solidFill>
              </a:rPr>
              <a:t>pattern+correlation</a:t>
            </a:r>
            <a:endParaRPr lang="nl-NL" sz="2000" dirty="0">
              <a:solidFill>
                <a:schemeClr val="tx2"/>
              </a:solidFill>
            </a:endParaRPr>
          </a:p>
          <a:p>
            <a:pPr marL="514475" lvl="3" indent="-514350">
              <a:buFont typeface="+mj-lt"/>
              <a:buAutoNum type="arabicPeriod"/>
            </a:pPr>
            <a:r>
              <a:rPr lang="nl-NL" dirty="0" err="1"/>
              <a:t>Think</a:t>
            </a:r>
            <a:r>
              <a:rPr lang="nl-NL" dirty="0"/>
              <a:t> </a:t>
            </a:r>
            <a:r>
              <a:rPr lang="nl-NL" dirty="0" err="1"/>
              <a:t>what</a:t>
            </a:r>
            <a:r>
              <a:rPr lang="nl-NL" dirty="0"/>
              <a:t> </a:t>
            </a:r>
            <a:r>
              <a:rPr lang="nl-NL" dirty="0" err="1"/>
              <a:t>and</a:t>
            </a:r>
            <a:r>
              <a:rPr lang="nl-NL" dirty="0"/>
              <a:t> </a:t>
            </a:r>
            <a:r>
              <a:rPr lang="nl-NL" dirty="0" err="1"/>
              <a:t>how</a:t>
            </a:r>
            <a:r>
              <a:rPr lang="nl-NL" dirty="0"/>
              <a:t> </a:t>
            </a:r>
            <a:r>
              <a:rPr lang="nl-NL" dirty="0" err="1"/>
              <a:t>to</a:t>
            </a:r>
            <a:r>
              <a:rPr lang="nl-NL" dirty="0"/>
              <a:t> </a:t>
            </a:r>
            <a:r>
              <a:rPr lang="nl-NL" dirty="0" err="1"/>
              <a:t>impute</a:t>
            </a:r>
            <a:endParaRPr lang="nl-NL" dirty="0"/>
          </a:p>
          <a:p>
            <a:pPr marL="514475" lvl="3" indent="-514350">
              <a:buFont typeface="+mj-lt"/>
              <a:buAutoNum type="arabicPeriod"/>
            </a:pPr>
            <a:r>
              <a:rPr lang="nl-NL" dirty="0" err="1"/>
              <a:t>Prepare</a:t>
            </a:r>
            <a:r>
              <a:rPr lang="nl-NL" dirty="0"/>
              <a:t> </a:t>
            </a:r>
            <a:r>
              <a:rPr lang="nl-NL" dirty="0" err="1"/>
              <a:t>for</a:t>
            </a:r>
            <a:r>
              <a:rPr lang="nl-NL" dirty="0"/>
              <a:t> </a:t>
            </a:r>
            <a:r>
              <a:rPr lang="nl-NL" dirty="0" err="1"/>
              <a:t>imputation</a:t>
            </a:r>
            <a:endParaRPr lang="nl-NL" dirty="0"/>
          </a:p>
          <a:p>
            <a:pPr marL="784475" lvl="4" indent="-514350">
              <a:buFont typeface="+mj-lt"/>
              <a:buAutoNum type="alphaLcPeriod"/>
            </a:pPr>
            <a:r>
              <a:rPr lang="nl-NL" sz="2000" dirty="0">
                <a:solidFill>
                  <a:schemeClr val="tx2"/>
                </a:solidFill>
              </a:rPr>
              <a:t>Select variables</a:t>
            </a:r>
          </a:p>
          <a:p>
            <a:pPr marL="784475" lvl="4" indent="-514350">
              <a:buFont typeface="+mj-lt"/>
              <a:buAutoNum type="alphaLcPeriod"/>
            </a:pPr>
            <a:r>
              <a:rPr lang="nl-NL" sz="2000" dirty="0" err="1">
                <a:solidFill>
                  <a:schemeClr val="tx2"/>
                </a:solidFill>
              </a:rPr>
              <a:t>Transform</a:t>
            </a:r>
            <a:r>
              <a:rPr lang="nl-NL" sz="2000" dirty="0">
                <a:solidFill>
                  <a:schemeClr val="tx2"/>
                </a:solidFill>
              </a:rPr>
              <a:t> variables</a:t>
            </a:r>
          </a:p>
          <a:p>
            <a:pPr marL="784475" lvl="4" indent="-514350">
              <a:buFont typeface="+mj-lt"/>
              <a:buAutoNum type="alphaLcPeriod"/>
            </a:pPr>
            <a:r>
              <a:rPr lang="nl-NL" sz="2000" dirty="0">
                <a:solidFill>
                  <a:schemeClr val="tx2"/>
                </a:solidFill>
              </a:rPr>
              <a:t>Run dry </a:t>
            </a:r>
            <a:r>
              <a:rPr lang="nl-NL" sz="2000" dirty="0" err="1">
                <a:solidFill>
                  <a:schemeClr val="tx2"/>
                </a:solidFill>
              </a:rPr>
              <a:t>imputation</a:t>
            </a:r>
            <a:endParaRPr lang="nl-NL" sz="2000" dirty="0">
              <a:solidFill>
                <a:schemeClr val="tx2"/>
              </a:solidFill>
            </a:endParaRPr>
          </a:p>
          <a:p>
            <a:pPr marL="784475" lvl="4" indent="-514350">
              <a:buFont typeface="+mj-lt"/>
              <a:buAutoNum type="alphaLcPeriod"/>
            </a:pPr>
            <a:r>
              <a:rPr lang="nl-NL" sz="2000" dirty="0" err="1">
                <a:solidFill>
                  <a:schemeClr val="tx2"/>
                </a:solidFill>
              </a:rPr>
              <a:t>Modify</a:t>
            </a:r>
            <a:r>
              <a:rPr lang="nl-NL" sz="2000" dirty="0">
                <a:solidFill>
                  <a:schemeClr val="tx2"/>
                </a:solidFill>
              </a:rPr>
              <a:t> </a:t>
            </a:r>
            <a:r>
              <a:rPr lang="nl-NL" sz="2000" dirty="0" err="1">
                <a:solidFill>
                  <a:schemeClr val="tx2"/>
                </a:solidFill>
              </a:rPr>
              <a:t>methods</a:t>
            </a:r>
            <a:endParaRPr lang="nl-NL" sz="2000" dirty="0">
              <a:solidFill>
                <a:schemeClr val="tx2"/>
              </a:solidFill>
            </a:endParaRPr>
          </a:p>
          <a:p>
            <a:pPr marL="784475" lvl="4" indent="-514350">
              <a:buFont typeface="+mj-lt"/>
              <a:buAutoNum type="alphaLcPeriod"/>
            </a:pPr>
            <a:r>
              <a:rPr lang="nl-NL" sz="2000" dirty="0" err="1">
                <a:solidFill>
                  <a:schemeClr val="tx2"/>
                </a:solidFill>
              </a:rPr>
              <a:t>Modify</a:t>
            </a:r>
            <a:r>
              <a:rPr lang="nl-NL" sz="2000" dirty="0">
                <a:solidFill>
                  <a:schemeClr val="tx2"/>
                </a:solidFill>
              </a:rPr>
              <a:t> predictor matrix</a:t>
            </a:r>
            <a:endParaRPr lang="nl-NL" dirty="0">
              <a:solidFill>
                <a:schemeClr val="tx2"/>
              </a:solidFill>
            </a:endParaRPr>
          </a:p>
          <a:p>
            <a:pPr marL="514475" lvl="3" indent="-514350">
              <a:buFont typeface="+mj-lt"/>
              <a:buAutoNum type="arabicPeriod"/>
            </a:pPr>
            <a:r>
              <a:rPr lang="nl-NL" dirty="0" err="1"/>
              <a:t>Actual</a:t>
            </a:r>
            <a:r>
              <a:rPr lang="nl-NL" dirty="0"/>
              <a:t> </a:t>
            </a:r>
            <a:r>
              <a:rPr lang="nl-NL" dirty="0" err="1"/>
              <a:t>imputation</a:t>
            </a:r>
            <a:endParaRPr lang="nl-NL" dirty="0"/>
          </a:p>
          <a:p>
            <a:pPr marL="514475" lvl="3" indent="-514350">
              <a:buFont typeface="+mj-lt"/>
              <a:buAutoNum type="arabicPeriod"/>
            </a:pPr>
            <a:r>
              <a:rPr lang="nl-NL" dirty="0"/>
              <a:t>Check </a:t>
            </a:r>
            <a:r>
              <a:rPr lang="nl-NL" dirty="0" err="1"/>
              <a:t>imputation</a:t>
            </a:r>
            <a:endParaRPr lang="nl-NL" dirty="0"/>
          </a:p>
          <a:p>
            <a:pPr marL="784475" lvl="4" indent="-514350">
              <a:buFont typeface="+mj-lt"/>
              <a:buAutoNum type="alphaLcPeriod"/>
            </a:pPr>
            <a:r>
              <a:rPr lang="nl-NL" sz="2000" dirty="0">
                <a:solidFill>
                  <a:schemeClr val="tx2"/>
                </a:solidFill>
              </a:rPr>
              <a:t>Check </a:t>
            </a:r>
            <a:r>
              <a:rPr lang="nl-NL" sz="2000" dirty="0" err="1">
                <a:solidFill>
                  <a:schemeClr val="tx2"/>
                </a:solidFill>
              </a:rPr>
              <a:t>convergence</a:t>
            </a:r>
            <a:endParaRPr lang="nl-NL" sz="2000" dirty="0">
              <a:solidFill>
                <a:schemeClr val="tx2"/>
              </a:solidFill>
            </a:endParaRPr>
          </a:p>
          <a:p>
            <a:pPr marL="784475" lvl="4" indent="-514350">
              <a:buFont typeface="+mj-lt"/>
              <a:buAutoNum type="alphaLcPeriod"/>
            </a:pPr>
            <a:r>
              <a:rPr lang="nl-NL" sz="2000" dirty="0">
                <a:solidFill>
                  <a:schemeClr val="tx2"/>
                </a:solidFill>
              </a:rPr>
              <a:t>Check </a:t>
            </a:r>
            <a:r>
              <a:rPr lang="nl-NL" sz="2000" dirty="0" err="1">
                <a:solidFill>
                  <a:schemeClr val="tx2"/>
                </a:solidFill>
              </a:rPr>
              <a:t>imputed</a:t>
            </a:r>
            <a:r>
              <a:rPr lang="nl-NL" sz="2000" dirty="0">
                <a:solidFill>
                  <a:schemeClr val="tx2"/>
                </a:solidFill>
              </a:rPr>
              <a:t> </a:t>
            </a:r>
            <a:r>
              <a:rPr lang="nl-NL" sz="2000" dirty="0" err="1">
                <a:solidFill>
                  <a:schemeClr val="tx2"/>
                </a:solidFill>
              </a:rPr>
              <a:t>vs</a:t>
            </a:r>
            <a:r>
              <a:rPr lang="nl-NL" sz="2000" dirty="0">
                <a:solidFill>
                  <a:schemeClr val="tx2"/>
                </a:solidFill>
              </a:rPr>
              <a:t> </a:t>
            </a:r>
            <a:r>
              <a:rPr lang="nl-NL" sz="2000" dirty="0" err="1">
                <a:solidFill>
                  <a:schemeClr val="tx2"/>
                </a:solidFill>
              </a:rPr>
              <a:t>observed</a:t>
            </a:r>
            <a:endParaRPr lang="nl-NL" sz="2000" dirty="0">
              <a:solidFill>
                <a:schemeClr val="tx2"/>
              </a:solidFill>
            </a:endParaRPr>
          </a:p>
          <a:p>
            <a:pPr marL="514475" lvl="3" indent="-514350">
              <a:buFont typeface="+mj-lt"/>
              <a:buAutoNum type="arabicPeriod"/>
            </a:pPr>
            <a:r>
              <a:rPr lang="nl-NL" dirty="0" err="1"/>
              <a:t>Modify</a:t>
            </a:r>
            <a:r>
              <a:rPr lang="nl-NL" dirty="0"/>
              <a:t> </a:t>
            </a:r>
            <a:r>
              <a:rPr lang="nl-NL" dirty="0" err="1"/>
              <a:t>imputed</a:t>
            </a:r>
            <a:r>
              <a:rPr lang="nl-NL" dirty="0"/>
              <a:t> dataset </a:t>
            </a:r>
            <a:r>
              <a:rPr lang="nl-NL" dirty="0" err="1"/>
              <a:t>if</a:t>
            </a:r>
            <a:r>
              <a:rPr lang="nl-NL" dirty="0"/>
              <a:t> </a:t>
            </a:r>
            <a:r>
              <a:rPr lang="nl-NL" dirty="0" err="1"/>
              <a:t>necessary</a:t>
            </a:r>
            <a:endParaRPr lang="nl-NL" dirty="0"/>
          </a:p>
          <a:p>
            <a:pPr marL="514475" lvl="3" indent="-514350">
              <a:buFont typeface="+mj-lt"/>
              <a:buAutoNum type="arabicPeriod"/>
            </a:pPr>
            <a:r>
              <a:rPr lang="nl-NL" dirty="0"/>
              <a:t>Analysis of </a:t>
            </a:r>
            <a:r>
              <a:rPr lang="nl-NL" dirty="0" err="1"/>
              <a:t>all</a:t>
            </a:r>
            <a:r>
              <a:rPr lang="nl-NL" dirty="0"/>
              <a:t> </a:t>
            </a:r>
            <a:r>
              <a:rPr lang="nl-NL" dirty="0" err="1"/>
              <a:t>imputed</a:t>
            </a:r>
            <a:r>
              <a:rPr lang="nl-NL" dirty="0"/>
              <a:t> datasets </a:t>
            </a:r>
            <a:r>
              <a:rPr lang="nl-NL" dirty="0" err="1"/>
              <a:t>and</a:t>
            </a:r>
            <a:r>
              <a:rPr lang="nl-NL" dirty="0"/>
              <a:t> pooling of </a:t>
            </a:r>
            <a:r>
              <a:rPr lang="nl-NL" dirty="0" err="1"/>
              <a:t>results</a:t>
            </a:r>
            <a:endParaRPr lang="nl-NL" dirty="0"/>
          </a:p>
          <a:p>
            <a:pPr marL="784475" lvl="4" indent="-514350">
              <a:buFont typeface="+mj-lt"/>
              <a:buAutoNum type="arabicPeriod"/>
            </a:pP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18</a:t>
            </a:fld>
            <a:endParaRPr lang="en-US" dirty="0"/>
          </a:p>
        </p:txBody>
      </p:sp>
      <p:sp>
        <p:nvSpPr>
          <p:cNvPr id="5" name="Rechthoek 4"/>
          <p:cNvSpPr/>
          <p:nvPr/>
        </p:nvSpPr>
        <p:spPr>
          <a:xfrm>
            <a:off x="6679632" y="3848100"/>
            <a:ext cx="1975607" cy="55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chemeClr val="bg2"/>
                </a:solidFill>
              </a:rPr>
              <a:t>Passive</a:t>
            </a:r>
            <a:r>
              <a:rPr lang="nl-NL" dirty="0">
                <a:solidFill>
                  <a:schemeClr val="bg2"/>
                </a:solidFill>
              </a:rPr>
              <a:t> </a:t>
            </a:r>
            <a:r>
              <a:rPr lang="nl-NL" dirty="0" err="1">
                <a:solidFill>
                  <a:schemeClr val="bg2"/>
                </a:solidFill>
              </a:rPr>
              <a:t>imputation</a:t>
            </a:r>
            <a:endParaRPr lang="en-GB" dirty="0">
              <a:solidFill>
                <a:schemeClr val="bg2"/>
              </a:solidFill>
            </a:endParaRPr>
          </a:p>
        </p:txBody>
      </p:sp>
      <p:cxnSp>
        <p:nvCxnSpPr>
          <p:cNvPr id="6" name="Rechte verbindingslijn met pijl 5"/>
          <p:cNvCxnSpPr/>
          <p:nvPr/>
        </p:nvCxnSpPr>
        <p:spPr>
          <a:xfrm flipH="1">
            <a:off x="5610225" y="4123169"/>
            <a:ext cx="1069407"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p:cNvCxnSpPr/>
          <p:nvPr/>
        </p:nvCxnSpPr>
        <p:spPr>
          <a:xfrm flipH="1">
            <a:off x="5610225" y="4123169"/>
            <a:ext cx="1069407" cy="27506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Rechthoek 14"/>
          <p:cNvSpPr/>
          <p:nvPr/>
        </p:nvSpPr>
        <p:spPr>
          <a:xfrm>
            <a:off x="8814631" y="5411592"/>
            <a:ext cx="2415344" cy="8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err="1">
                <a:solidFill>
                  <a:schemeClr val="bg2"/>
                </a:solidFill>
              </a:rPr>
              <a:t>Impute-then-transform</a:t>
            </a:r>
            <a:endParaRPr lang="en-GB" dirty="0">
              <a:solidFill>
                <a:schemeClr val="bg2"/>
              </a:solidFill>
            </a:endParaRPr>
          </a:p>
        </p:txBody>
      </p:sp>
      <p:cxnSp>
        <p:nvCxnSpPr>
          <p:cNvPr id="16" name="Rechte verbindingslijn met pijl 15"/>
          <p:cNvCxnSpPr/>
          <p:nvPr/>
        </p:nvCxnSpPr>
        <p:spPr>
          <a:xfrm flipH="1">
            <a:off x="8172451" y="5886528"/>
            <a:ext cx="642180"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07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5A195573-6125-40C3-AA0C-3AC6CFB9F86B}" type="slidenum">
              <a:rPr lang="en-US" smtClean="0"/>
              <a:pPr/>
              <a:t>19</a:t>
            </a:fld>
            <a:endParaRPr lang="en-US" dirty="0"/>
          </a:p>
        </p:txBody>
      </p:sp>
      <p:pic>
        <p:nvPicPr>
          <p:cNvPr id="6" name="Afbeelding 5"/>
          <p:cNvPicPr>
            <a:picLocks noChangeAspect="1"/>
          </p:cNvPicPr>
          <p:nvPr/>
        </p:nvPicPr>
        <p:blipFill>
          <a:blip r:embed="rId2"/>
          <a:stretch>
            <a:fillRect/>
          </a:stretch>
        </p:blipFill>
        <p:spPr>
          <a:xfrm>
            <a:off x="2981325" y="1176164"/>
            <a:ext cx="9210675" cy="5681835"/>
          </a:xfrm>
          <a:prstGeom prst="rect">
            <a:avLst/>
          </a:prstGeom>
        </p:spPr>
      </p:pic>
      <p:sp>
        <p:nvSpPr>
          <p:cNvPr id="7" name="Titel 6"/>
          <p:cNvSpPr>
            <a:spLocks noGrp="1"/>
          </p:cNvSpPr>
          <p:nvPr>
            <p:ph type="title"/>
          </p:nvPr>
        </p:nvSpPr>
        <p:spPr/>
        <p:txBody>
          <a:bodyPr/>
          <a:lstStyle/>
          <a:p>
            <a:r>
              <a:rPr lang="nl-NL" dirty="0" err="1"/>
              <a:t>Questions</a:t>
            </a:r>
            <a:r>
              <a:rPr lang="nl-NL" dirty="0"/>
              <a:t>?</a:t>
            </a:r>
            <a:endParaRPr lang="en-GB" dirty="0"/>
          </a:p>
        </p:txBody>
      </p:sp>
    </p:spTree>
    <p:extLst>
      <p:ext uri="{BB962C8B-B14F-4D97-AF65-F5344CB8AC3E}">
        <p14:creationId xmlns:p14="http://schemas.microsoft.com/office/powerpoint/2010/main" val="333871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C8CE1-508E-4607-9F46-8C2D67B03585}"/>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3FF9006B-17FC-4059-BAFF-39B1F387A14C}"/>
              </a:ext>
            </a:extLst>
          </p:cNvPr>
          <p:cNvSpPr>
            <a:spLocks noGrp="1"/>
          </p:cNvSpPr>
          <p:nvPr>
            <p:ph type="body" sz="quarter" idx="11"/>
          </p:nvPr>
        </p:nvSpPr>
        <p:spPr/>
        <p:txBody>
          <a:bodyPr/>
          <a:lstStyle/>
          <a:p>
            <a:pPr lvl="3"/>
            <a:r>
              <a:rPr lang="en-US" dirty="0"/>
              <a:t>Why should we bother?</a:t>
            </a:r>
          </a:p>
          <a:p>
            <a:pPr lvl="3"/>
            <a:endParaRPr lang="en-US" dirty="0"/>
          </a:p>
          <a:p>
            <a:pPr lvl="3"/>
            <a:r>
              <a:rPr lang="en-US" dirty="0"/>
              <a:t>Types of missing data</a:t>
            </a:r>
          </a:p>
          <a:p>
            <a:pPr lvl="3"/>
            <a:endParaRPr lang="en-US" dirty="0"/>
          </a:p>
          <a:p>
            <a:pPr lvl="3"/>
            <a:r>
              <a:rPr lang="en-US" dirty="0"/>
              <a:t>Principles of multiple imputation</a:t>
            </a:r>
          </a:p>
          <a:p>
            <a:pPr lvl="3"/>
            <a:endParaRPr lang="en-US" dirty="0"/>
          </a:p>
          <a:p>
            <a:pPr lvl="3"/>
            <a:r>
              <a:rPr lang="en-US" dirty="0"/>
              <a:t>Practicalities</a:t>
            </a:r>
          </a:p>
          <a:p>
            <a:pPr lvl="3"/>
            <a:endParaRPr lang="en-US" dirty="0"/>
          </a:p>
          <a:p>
            <a:pPr lvl="3"/>
            <a:r>
              <a:rPr lang="en-US" dirty="0"/>
              <a:t>Step-by-step</a:t>
            </a:r>
          </a:p>
        </p:txBody>
      </p:sp>
      <p:sp>
        <p:nvSpPr>
          <p:cNvPr id="2" name="Slide Number Placeholder 1">
            <a:extLst>
              <a:ext uri="{FF2B5EF4-FFF2-40B4-BE49-F238E27FC236}">
                <a16:creationId xmlns:a16="http://schemas.microsoft.com/office/drawing/2014/main" id="{489EEF9E-D4A0-4ABE-A25C-22AC9D283A7D}"/>
              </a:ext>
            </a:extLst>
          </p:cNvPr>
          <p:cNvSpPr>
            <a:spLocks noGrp="1"/>
          </p:cNvSpPr>
          <p:nvPr>
            <p:ph type="sldNum" sz="quarter" idx="12"/>
          </p:nvPr>
        </p:nvSpPr>
        <p:spPr/>
        <p:txBody>
          <a:bodyPr/>
          <a:lstStyle/>
          <a:p>
            <a:fld id="{5A195573-6125-40C3-AA0C-3AC6CFB9F86B}" type="slidenum">
              <a:rPr lang="en-US" smtClean="0"/>
              <a:pPr/>
              <a:t>2</a:t>
            </a:fld>
            <a:endParaRPr lang="en-US" dirty="0"/>
          </a:p>
        </p:txBody>
      </p:sp>
    </p:spTree>
    <p:extLst>
      <p:ext uri="{BB962C8B-B14F-4D97-AF65-F5344CB8AC3E}">
        <p14:creationId xmlns:p14="http://schemas.microsoft.com/office/powerpoint/2010/main" val="255635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Why</a:t>
            </a:r>
            <a:r>
              <a:rPr lang="nl-NL" dirty="0"/>
              <a:t> </a:t>
            </a:r>
            <a:r>
              <a:rPr lang="nl-NL" dirty="0" err="1"/>
              <a:t>should</a:t>
            </a:r>
            <a:r>
              <a:rPr lang="nl-NL" dirty="0"/>
              <a:t> we </a:t>
            </a:r>
            <a:r>
              <a:rPr lang="nl-NL" dirty="0" err="1"/>
              <a:t>bother</a:t>
            </a:r>
            <a:r>
              <a:rPr lang="nl-NL" dirty="0"/>
              <a:t>?</a:t>
            </a:r>
            <a:endParaRPr lang="en-GB" dirty="0"/>
          </a:p>
        </p:txBody>
      </p:sp>
      <p:sp>
        <p:nvSpPr>
          <p:cNvPr id="3" name="Tijdelijke aanduiding voor tekst 2"/>
          <p:cNvSpPr>
            <a:spLocks noGrp="1"/>
          </p:cNvSpPr>
          <p:nvPr>
            <p:ph type="body" sz="quarter" idx="11"/>
          </p:nvPr>
        </p:nvSpPr>
        <p:spPr/>
        <p:txBody>
          <a:bodyPr/>
          <a:lstStyle/>
          <a:p>
            <a:pPr lvl="3"/>
            <a:r>
              <a:rPr lang="nl-NL" dirty="0" err="1"/>
              <a:t>Decreased</a:t>
            </a:r>
            <a:r>
              <a:rPr lang="nl-NL" dirty="0"/>
              <a:t> </a:t>
            </a:r>
            <a:r>
              <a:rPr lang="nl-NL" dirty="0" err="1"/>
              <a:t>precision</a:t>
            </a:r>
            <a:endParaRPr lang="nl-NL" dirty="0"/>
          </a:p>
          <a:p>
            <a:pPr lvl="3"/>
            <a:endParaRPr lang="nl-NL" dirty="0"/>
          </a:p>
          <a:p>
            <a:pPr lvl="3"/>
            <a:endParaRPr lang="nl-NL" dirty="0"/>
          </a:p>
          <a:p>
            <a:pPr lvl="3"/>
            <a:endParaRPr lang="nl-NL" dirty="0"/>
          </a:p>
          <a:p>
            <a:pPr lvl="3"/>
            <a:endParaRPr lang="nl-NL" dirty="0"/>
          </a:p>
          <a:p>
            <a:pPr lvl="3"/>
            <a:r>
              <a:rPr lang="nl-NL" dirty="0" err="1"/>
              <a:t>Biased</a:t>
            </a:r>
            <a:r>
              <a:rPr lang="nl-NL" dirty="0"/>
              <a:t> </a:t>
            </a:r>
            <a:r>
              <a:rPr lang="nl-NL" dirty="0" err="1"/>
              <a:t>estimates</a:t>
            </a:r>
            <a:endParaRPr lang="nl-NL"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3</a:t>
            </a:fld>
            <a:endParaRPr lang="en-US" dirty="0"/>
          </a:p>
        </p:txBody>
      </p:sp>
      <p:graphicFrame>
        <p:nvGraphicFramePr>
          <p:cNvPr id="8" name="Tabel 7"/>
          <p:cNvGraphicFramePr>
            <a:graphicFrameLocks noGrp="1"/>
          </p:cNvGraphicFramePr>
          <p:nvPr>
            <p:extLst>
              <p:ext uri="{D42A27DB-BD31-4B8C-83A1-F6EECF244321}">
                <p14:modId xmlns:p14="http://schemas.microsoft.com/office/powerpoint/2010/main" val="1159632777"/>
              </p:ext>
            </p:extLst>
          </p:nvPr>
        </p:nvGraphicFramePr>
        <p:xfrm>
          <a:off x="6430726" y="787116"/>
          <a:ext cx="2729487" cy="2255520"/>
        </p:xfrm>
        <a:graphic>
          <a:graphicData uri="http://schemas.openxmlformats.org/drawingml/2006/table">
            <a:tbl>
              <a:tblPr firstRow="1" bandRow="1">
                <a:tableStyleId>{69012ECD-51FC-41F1-AA8D-1B2483CD663E}</a:tableStyleId>
              </a:tblPr>
              <a:tblGrid>
                <a:gridCol w="394847">
                  <a:extLst>
                    <a:ext uri="{9D8B030D-6E8A-4147-A177-3AD203B41FA5}">
                      <a16:colId xmlns:a16="http://schemas.microsoft.com/office/drawing/2014/main" val="1063953744"/>
                    </a:ext>
                  </a:extLst>
                </a:gridCol>
                <a:gridCol w="473413">
                  <a:extLst>
                    <a:ext uri="{9D8B030D-6E8A-4147-A177-3AD203B41FA5}">
                      <a16:colId xmlns:a16="http://schemas.microsoft.com/office/drawing/2014/main" val="3713164439"/>
                    </a:ext>
                  </a:extLst>
                </a:gridCol>
                <a:gridCol w="1005192">
                  <a:extLst>
                    <a:ext uri="{9D8B030D-6E8A-4147-A177-3AD203B41FA5}">
                      <a16:colId xmlns:a16="http://schemas.microsoft.com/office/drawing/2014/main" val="1569002499"/>
                    </a:ext>
                  </a:extLst>
                </a:gridCol>
                <a:gridCol w="856035">
                  <a:extLst>
                    <a:ext uri="{9D8B030D-6E8A-4147-A177-3AD203B41FA5}">
                      <a16:colId xmlns:a16="http://schemas.microsoft.com/office/drawing/2014/main" val="1552154994"/>
                    </a:ext>
                  </a:extLst>
                </a:gridCol>
              </a:tblGrid>
              <a:tr h="499534">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 (</a:t>
                      </a:r>
                      <a:r>
                        <a:rPr lang="nl-NL" sz="1600" baseline="0" dirty="0" err="1"/>
                        <a:t>mmol</a:t>
                      </a:r>
                      <a:r>
                        <a:rPr lang="nl-NL" sz="1600" baseline="0" dirty="0"/>
                        <a:t>/L)</a:t>
                      </a:r>
                      <a:endParaRPr lang="en-GB" sz="1600" dirty="0"/>
                    </a:p>
                  </a:txBody>
                  <a:tcPr/>
                </a:tc>
                <a:tc>
                  <a:txBody>
                    <a:bodyPr/>
                    <a:lstStyle/>
                    <a:p>
                      <a:r>
                        <a:rPr lang="nl-NL" sz="1600" dirty="0"/>
                        <a:t>BMI (kg/m</a:t>
                      </a:r>
                      <a:r>
                        <a:rPr lang="nl-NL" sz="1600" baseline="30000" dirty="0"/>
                        <a:t>2</a:t>
                      </a:r>
                      <a:r>
                        <a:rPr lang="nl-NL" sz="1600" baseline="0" dirty="0"/>
                        <a:t>)</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t>M</a:t>
                      </a:r>
                    </a:p>
                  </a:txBody>
                  <a:tcPr/>
                </a:tc>
                <a:tc>
                  <a:txBody>
                    <a:bodyPr/>
                    <a:lstStyle/>
                    <a:p>
                      <a:r>
                        <a:rPr lang="nl-NL" sz="1600" dirty="0"/>
                        <a:t>1.5</a:t>
                      </a:r>
                      <a:endParaRPr lang="en-GB" sz="1600" dirty="0"/>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t>M</a:t>
                      </a:r>
                      <a:endParaRPr lang="en-GB" sz="1600" dirty="0"/>
                    </a:p>
                  </a:txBody>
                  <a:tcPr/>
                </a:tc>
                <a:tc>
                  <a:txBody>
                    <a:bodyPr/>
                    <a:lstStyle/>
                    <a:p>
                      <a:r>
                        <a:rPr lang="nl-NL" sz="1600" dirty="0"/>
                        <a:t>3.5</a:t>
                      </a:r>
                      <a:endParaRPr lang="en-GB" sz="1600" dirty="0"/>
                    </a:p>
                  </a:txBody>
                  <a:tcPr/>
                </a:tc>
                <a:tc>
                  <a:txBody>
                    <a:bodyPr/>
                    <a:lstStyle/>
                    <a:p>
                      <a:r>
                        <a:rPr lang="nl-NL" sz="1600" dirty="0"/>
                        <a:t>26.1</a:t>
                      </a:r>
                      <a:endParaRPr lang="en-GB" sz="1600" dirty="0"/>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t>22.5</a:t>
                      </a:r>
                      <a:endParaRPr lang="en-GB" sz="1600" dirty="0"/>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t>3.0</a:t>
                      </a:r>
                      <a:endParaRPr lang="en-GB" sz="1600" dirty="0"/>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graphicFrame>
        <p:nvGraphicFramePr>
          <p:cNvPr id="9" name="Tabel 8"/>
          <p:cNvGraphicFramePr>
            <a:graphicFrameLocks noGrp="1"/>
          </p:cNvGraphicFramePr>
          <p:nvPr>
            <p:extLst>
              <p:ext uri="{D42A27DB-BD31-4B8C-83A1-F6EECF244321}">
                <p14:modId xmlns:p14="http://schemas.microsoft.com/office/powerpoint/2010/main" val="823751245"/>
              </p:ext>
            </p:extLst>
          </p:nvPr>
        </p:nvGraphicFramePr>
        <p:xfrm>
          <a:off x="6430725" y="3545955"/>
          <a:ext cx="2729487" cy="2255520"/>
        </p:xfrm>
        <a:graphic>
          <a:graphicData uri="http://schemas.openxmlformats.org/drawingml/2006/table">
            <a:tbl>
              <a:tblPr firstRow="1" bandRow="1">
                <a:tableStyleId>{69012ECD-51FC-41F1-AA8D-1B2483CD663E}</a:tableStyleId>
              </a:tblPr>
              <a:tblGrid>
                <a:gridCol w="394847">
                  <a:extLst>
                    <a:ext uri="{9D8B030D-6E8A-4147-A177-3AD203B41FA5}">
                      <a16:colId xmlns:a16="http://schemas.microsoft.com/office/drawing/2014/main" val="1063953744"/>
                    </a:ext>
                  </a:extLst>
                </a:gridCol>
                <a:gridCol w="473413">
                  <a:extLst>
                    <a:ext uri="{9D8B030D-6E8A-4147-A177-3AD203B41FA5}">
                      <a16:colId xmlns:a16="http://schemas.microsoft.com/office/drawing/2014/main" val="3713164439"/>
                    </a:ext>
                  </a:extLst>
                </a:gridCol>
                <a:gridCol w="1005192">
                  <a:extLst>
                    <a:ext uri="{9D8B030D-6E8A-4147-A177-3AD203B41FA5}">
                      <a16:colId xmlns:a16="http://schemas.microsoft.com/office/drawing/2014/main" val="1569002499"/>
                    </a:ext>
                  </a:extLst>
                </a:gridCol>
                <a:gridCol w="856035">
                  <a:extLst>
                    <a:ext uri="{9D8B030D-6E8A-4147-A177-3AD203B41FA5}">
                      <a16:colId xmlns:a16="http://schemas.microsoft.com/office/drawing/2014/main" val="1552154994"/>
                    </a:ext>
                  </a:extLst>
                </a:gridCol>
              </a:tblGrid>
              <a:tr h="499534">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 (</a:t>
                      </a:r>
                      <a:r>
                        <a:rPr lang="nl-NL" sz="1600" baseline="0" dirty="0" err="1"/>
                        <a:t>mmol</a:t>
                      </a:r>
                      <a:r>
                        <a:rPr lang="nl-NL" sz="1600" baseline="0" dirty="0"/>
                        <a:t>/L)</a:t>
                      </a:r>
                      <a:endParaRPr lang="en-GB" sz="1600" dirty="0"/>
                    </a:p>
                  </a:txBody>
                  <a:tcPr/>
                </a:tc>
                <a:tc>
                  <a:txBody>
                    <a:bodyPr/>
                    <a:lstStyle/>
                    <a:p>
                      <a:r>
                        <a:rPr lang="nl-NL" sz="1600" dirty="0"/>
                        <a:t>BMI (kg/m</a:t>
                      </a:r>
                      <a:r>
                        <a:rPr lang="nl-NL" sz="1600" baseline="30000" dirty="0"/>
                        <a:t>2</a:t>
                      </a:r>
                      <a:r>
                        <a:rPr lang="nl-NL" sz="1600" baseline="0" dirty="0"/>
                        <a:t>)</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solidFill>
                            <a:schemeClr val="tx1">
                              <a:lumMod val="20000"/>
                              <a:lumOff val="80000"/>
                            </a:schemeClr>
                          </a:solidFill>
                        </a:rPr>
                        <a:t>M</a:t>
                      </a:r>
                    </a:p>
                  </a:txBody>
                  <a:tcPr/>
                </a:tc>
                <a:tc>
                  <a:txBody>
                    <a:bodyPr/>
                    <a:lstStyle/>
                    <a:p>
                      <a:r>
                        <a:rPr lang="nl-NL" sz="1600" dirty="0"/>
                        <a:t>1.5</a:t>
                      </a:r>
                      <a:endParaRPr lang="en-GB" sz="1600" dirty="0"/>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dirty="0"/>
                        <a:t>3.5</a:t>
                      </a:r>
                      <a:endParaRPr lang="en-GB" sz="1600" dirty="0"/>
                    </a:p>
                  </a:txBody>
                  <a:tcPr/>
                </a:tc>
                <a:tc>
                  <a:txBody>
                    <a:bodyPr/>
                    <a:lstStyle/>
                    <a:p>
                      <a:r>
                        <a:rPr lang="nl-NL" sz="1600" dirty="0">
                          <a:solidFill>
                            <a:schemeClr val="tx1">
                              <a:lumMod val="20000"/>
                              <a:lumOff val="80000"/>
                            </a:schemeClr>
                          </a:solidFill>
                        </a:rPr>
                        <a:t>26.1</a:t>
                      </a:r>
                      <a:endParaRPr lang="en-GB" sz="1600" dirty="0">
                        <a:solidFill>
                          <a:schemeClr val="tx1">
                            <a:lumMod val="20000"/>
                            <a:lumOff val="80000"/>
                          </a:schemeClr>
                        </a:solidFill>
                      </a:endParaRPr>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solidFill>
                            <a:schemeClr val="tx1">
                              <a:lumMod val="20000"/>
                              <a:lumOff val="80000"/>
                            </a:schemeClr>
                          </a:solidFill>
                        </a:rPr>
                        <a:t>22.5</a:t>
                      </a:r>
                      <a:endParaRPr lang="en-GB" sz="1600" dirty="0">
                        <a:solidFill>
                          <a:schemeClr val="tx1">
                            <a:lumMod val="20000"/>
                            <a:lumOff val="80000"/>
                          </a:schemeClr>
                        </a:solidFill>
                      </a:endParaRPr>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t>3.0</a:t>
                      </a:r>
                      <a:endParaRPr lang="en-GB" sz="1600" dirty="0"/>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spTree>
    <p:extLst>
      <p:ext uri="{BB962C8B-B14F-4D97-AF65-F5344CB8AC3E}">
        <p14:creationId xmlns:p14="http://schemas.microsoft.com/office/powerpoint/2010/main" val="21815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Types of missing data</a:t>
            </a:r>
            <a:endParaRPr lang="en-GB" dirty="0"/>
          </a:p>
        </p:txBody>
      </p:sp>
      <p:sp>
        <p:nvSpPr>
          <p:cNvPr id="3" name="Tijdelijke aanduiding voor tekst 2"/>
          <p:cNvSpPr>
            <a:spLocks noGrp="1"/>
          </p:cNvSpPr>
          <p:nvPr>
            <p:ph type="body" sz="quarter" idx="11"/>
          </p:nvPr>
        </p:nvSpPr>
        <p:spPr/>
        <p:txBody>
          <a:bodyPr/>
          <a:lstStyle/>
          <a:p>
            <a:pPr lvl="3"/>
            <a:r>
              <a:rPr lang="nl-NL" dirty="0"/>
              <a:t>Missing </a:t>
            </a:r>
            <a:r>
              <a:rPr lang="nl-NL" dirty="0" err="1"/>
              <a:t>Completely</a:t>
            </a:r>
            <a:r>
              <a:rPr lang="nl-NL" dirty="0"/>
              <a:t> At Random (MCAR)</a:t>
            </a:r>
          </a:p>
          <a:p>
            <a:pPr lvl="4"/>
            <a:r>
              <a:rPr lang="en-GB" sz="2400" dirty="0">
                <a:solidFill>
                  <a:srgbClr val="1191FA"/>
                </a:solidFill>
              </a:rPr>
              <a:t>The probability that the observation of a given variable for a certain subject is missing is constant for all subjects</a:t>
            </a:r>
            <a:endParaRPr lang="nl-NL" sz="2400" dirty="0">
              <a:solidFill>
                <a:srgbClr val="1191FA"/>
              </a:solidFill>
            </a:endParaRPr>
          </a:p>
          <a:p>
            <a:pPr lvl="3"/>
            <a:endParaRPr lang="nl-NL" dirty="0"/>
          </a:p>
          <a:p>
            <a:pPr lvl="3"/>
            <a:endParaRPr lang="nl-NL" dirty="0"/>
          </a:p>
          <a:p>
            <a:pPr lvl="3"/>
            <a:r>
              <a:rPr lang="nl-NL" dirty="0"/>
              <a:t>Missing At Random (MAR)</a:t>
            </a:r>
          </a:p>
          <a:p>
            <a:pPr lvl="4"/>
            <a:r>
              <a:rPr lang="en-GB" sz="2400" dirty="0">
                <a:solidFill>
                  <a:srgbClr val="1191FA"/>
                </a:solidFill>
              </a:rPr>
              <a:t>The probability that an observation is missing depends only on other observed values (patient characteristics and outcome)</a:t>
            </a:r>
            <a:endParaRPr lang="nl-NL" dirty="0"/>
          </a:p>
          <a:p>
            <a:pPr lvl="3"/>
            <a:endParaRPr lang="nl-NL" dirty="0"/>
          </a:p>
          <a:p>
            <a:pPr lvl="3"/>
            <a:endParaRPr lang="nl-NL" dirty="0"/>
          </a:p>
          <a:p>
            <a:pPr lvl="3"/>
            <a:r>
              <a:rPr lang="nl-NL" dirty="0"/>
              <a:t>Missing </a:t>
            </a:r>
            <a:r>
              <a:rPr lang="nl-NL" dirty="0" err="1"/>
              <a:t>Not</a:t>
            </a:r>
            <a:r>
              <a:rPr lang="nl-NL" dirty="0"/>
              <a:t> At Random (MNAR)</a:t>
            </a:r>
          </a:p>
          <a:p>
            <a:pPr lvl="4"/>
            <a:r>
              <a:rPr lang="en-GB" sz="2400" dirty="0">
                <a:solidFill>
                  <a:srgbClr val="1191FA"/>
                </a:solidFill>
              </a:rPr>
              <a:t>The probability that an observation is missing depends on unobserved values</a:t>
            </a:r>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4</a:t>
            </a:fld>
            <a:endParaRPr lang="en-US" dirty="0"/>
          </a:p>
        </p:txBody>
      </p:sp>
    </p:spTree>
    <p:extLst>
      <p:ext uri="{BB962C8B-B14F-4D97-AF65-F5344CB8AC3E}">
        <p14:creationId xmlns:p14="http://schemas.microsoft.com/office/powerpoint/2010/main" val="15440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Types of missing data</a:t>
            </a:r>
            <a:endParaRPr lang="en-GB" dirty="0"/>
          </a:p>
        </p:txBody>
      </p:sp>
      <p:sp>
        <p:nvSpPr>
          <p:cNvPr id="3" name="Tijdelijke aanduiding voor tekst 2"/>
          <p:cNvSpPr>
            <a:spLocks noGrp="1"/>
          </p:cNvSpPr>
          <p:nvPr>
            <p:ph type="body" sz="quarter" idx="11"/>
          </p:nvPr>
        </p:nvSpPr>
        <p:spPr/>
        <p:txBody>
          <a:bodyPr/>
          <a:lstStyle/>
          <a:p>
            <a:pPr lvl="3"/>
            <a:r>
              <a:rPr lang="nl-NL" dirty="0"/>
              <a:t>Missing </a:t>
            </a:r>
            <a:r>
              <a:rPr lang="nl-NL" dirty="0" err="1"/>
              <a:t>Completely</a:t>
            </a:r>
            <a:r>
              <a:rPr lang="nl-NL" dirty="0"/>
              <a:t> At Random (MCAR)</a:t>
            </a:r>
          </a:p>
          <a:p>
            <a:pPr marL="270125" lvl="4" indent="0">
              <a:buNone/>
            </a:pPr>
            <a:r>
              <a:rPr lang="en-GB" sz="2400" dirty="0">
                <a:solidFill>
                  <a:schemeClr val="bg1"/>
                </a:solidFill>
              </a:rPr>
              <a:t>The probability that the observation of a given variable for a certain subject is missing is constant for all subjects</a:t>
            </a:r>
            <a:endParaRPr lang="nl-NL" sz="2400" dirty="0">
              <a:solidFill>
                <a:schemeClr val="bg1"/>
              </a:solidFill>
            </a:endParaRPr>
          </a:p>
          <a:p>
            <a:pPr lvl="3"/>
            <a:endParaRPr lang="nl-NL" dirty="0"/>
          </a:p>
          <a:p>
            <a:pPr lvl="3"/>
            <a:endParaRPr lang="nl-NL" dirty="0"/>
          </a:p>
          <a:p>
            <a:pPr lvl="3"/>
            <a:r>
              <a:rPr lang="nl-NL" dirty="0"/>
              <a:t>Missing At Random (MAR)</a:t>
            </a:r>
          </a:p>
          <a:p>
            <a:pPr marL="270125" lvl="4" indent="0">
              <a:buNone/>
            </a:pPr>
            <a:r>
              <a:rPr lang="en-GB" sz="2400" dirty="0">
                <a:solidFill>
                  <a:schemeClr val="bg1"/>
                </a:solidFill>
              </a:rPr>
              <a:t>The probability that an observation is missing depends only on other observed values (patient characteristics and outcome)</a:t>
            </a:r>
            <a:endParaRPr lang="nl-NL" dirty="0">
              <a:solidFill>
                <a:schemeClr val="bg1"/>
              </a:solidFill>
            </a:endParaRPr>
          </a:p>
          <a:p>
            <a:pPr lvl="3"/>
            <a:endParaRPr lang="nl-NL" dirty="0"/>
          </a:p>
          <a:p>
            <a:pPr lvl="3"/>
            <a:endParaRPr lang="nl-NL" dirty="0"/>
          </a:p>
          <a:p>
            <a:pPr lvl="3"/>
            <a:r>
              <a:rPr lang="nl-NL" dirty="0"/>
              <a:t>Missing </a:t>
            </a:r>
            <a:r>
              <a:rPr lang="nl-NL" dirty="0" err="1"/>
              <a:t>Not</a:t>
            </a:r>
            <a:r>
              <a:rPr lang="nl-NL" dirty="0"/>
              <a:t> At Random (MNAR)</a:t>
            </a:r>
          </a:p>
          <a:p>
            <a:pPr marL="270125" lvl="4" indent="0">
              <a:buNone/>
            </a:pPr>
            <a:r>
              <a:rPr lang="en-GB" sz="2400" dirty="0">
                <a:solidFill>
                  <a:schemeClr val="bg1"/>
                </a:solidFill>
              </a:rPr>
              <a:t>The probability that an observation is missing depends on unobserved values</a:t>
            </a:r>
          </a:p>
          <a:p>
            <a:pPr marL="125" lvl="3" indent="0">
              <a:buNone/>
            </a:pPr>
            <a:endParaRPr lang="en-GB" sz="2400" dirty="0">
              <a:solidFill>
                <a:srgbClr val="1191FA"/>
              </a:solidFill>
            </a:endParaRPr>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5</a:t>
            </a:fld>
            <a:endParaRPr lang="en-US" dirty="0"/>
          </a:p>
        </p:txBody>
      </p:sp>
      <p:graphicFrame>
        <p:nvGraphicFramePr>
          <p:cNvPr id="8" name="Tabel 7"/>
          <p:cNvGraphicFramePr>
            <a:graphicFrameLocks noGrp="1"/>
          </p:cNvGraphicFramePr>
          <p:nvPr>
            <p:extLst>
              <p:ext uri="{D42A27DB-BD31-4B8C-83A1-F6EECF244321}">
                <p14:modId xmlns:p14="http://schemas.microsoft.com/office/powerpoint/2010/main" val="1723828352"/>
              </p:ext>
            </p:extLst>
          </p:nvPr>
        </p:nvGraphicFramePr>
        <p:xfrm>
          <a:off x="7453312" y="142251"/>
          <a:ext cx="2616200" cy="2011680"/>
        </p:xfrm>
        <a:graphic>
          <a:graphicData uri="http://schemas.openxmlformats.org/drawingml/2006/table">
            <a:tbl>
              <a:tblPr firstRow="1" bandRow="1">
                <a:tableStyleId>{69012ECD-51FC-41F1-AA8D-1B2483CD663E}</a:tableStyleId>
              </a:tblPr>
              <a:tblGrid>
                <a:gridCol w="415924">
                  <a:extLst>
                    <a:ext uri="{9D8B030D-6E8A-4147-A177-3AD203B41FA5}">
                      <a16:colId xmlns:a16="http://schemas.microsoft.com/office/drawing/2014/main" val="1063953744"/>
                    </a:ext>
                  </a:extLst>
                </a:gridCol>
                <a:gridCol w="485775">
                  <a:extLst>
                    <a:ext uri="{9D8B030D-6E8A-4147-A177-3AD203B41FA5}">
                      <a16:colId xmlns:a16="http://schemas.microsoft.com/office/drawing/2014/main" val="3713164439"/>
                    </a:ext>
                  </a:extLst>
                </a:gridCol>
                <a:gridCol w="847725">
                  <a:extLst>
                    <a:ext uri="{9D8B030D-6E8A-4147-A177-3AD203B41FA5}">
                      <a16:colId xmlns:a16="http://schemas.microsoft.com/office/drawing/2014/main" val="1569002499"/>
                    </a:ext>
                  </a:extLst>
                </a:gridCol>
                <a:gridCol w="866776">
                  <a:extLst>
                    <a:ext uri="{9D8B030D-6E8A-4147-A177-3AD203B41FA5}">
                      <a16:colId xmlns:a16="http://schemas.microsoft.com/office/drawing/2014/main" val="1552154994"/>
                    </a:ext>
                  </a:extLst>
                </a:gridCol>
              </a:tblGrid>
              <a:tr h="136722">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a:t>
                      </a:r>
                      <a:endParaRPr lang="en-GB" sz="1600" dirty="0"/>
                    </a:p>
                  </a:txBody>
                  <a:tcPr/>
                </a:tc>
                <a:tc>
                  <a:txBody>
                    <a:bodyPr/>
                    <a:lstStyle/>
                    <a:p>
                      <a:r>
                        <a:rPr lang="nl-NL" sz="1600" dirty="0"/>
                        <a:t>BMI</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t>M</a:t>
                      </a:r>
                    </a:p>
                  </a:txBody>
                  <a:tcPr/>
                </a:tc>
                <a:tc>
                  <a:txBody>
                    <a:bodyPr/>
                    <a:lstStyle/>
                    <a:p>
                      <a:r>
                        <a:rPr lang="nl-NL" sz="1600" dirty="0">
                          <a:solidFill>
                            <a:schemeClr val="tx1">
                              <a:lumMod val="20000"/>
                              <a:lumOff val="80000"/>
                            </a:schemeClr>
                          </a:solidFill>
                        </a:rPr>
                        <a:t>1.5</a:t>
                      </a:r>
                      <a:endParaRPr lang="en-GB" sz="1600" dirty="0">
                        <a:solidFill>
                          <a:schemeClr val="tx1">
                            <a:lumMod val="20000"/>
                            <a:lumOff val="80000"/>
                          </a:schemeClr>
                        </a:solidFill>
                      </a:endParaRPr>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t>M</a:t>
                      </a:r>
                      <a:endParaRPr lang="en-GB" sz="1600" dirty="0"/>
                    </a:p>
                  </a:txBody>
                  <a:tcPr/>
                </a:tc>
                <a:tc>
                  <a:txBody>
                    <a:bodyPr/>
                    <a:lstStyle/>
                    <a:p>
                      <a:r>
                        <a:rPr lang="nl-NL" sz="1600" dirty="0">
                          <a:solidFill>
                            <a:schemeClr val="tx1">
                              <a:lumMod val="20000"/>
                              <a:lumOff val="80000"/>
                            </a:schemeClr>
                          </a:solidFill>
                        </a:rPr>
                        <a:t>3.5</a:t>
                      </a:r>
                      <a:endParaRPr lang="en-GB" sz="1600" dirty="0">
                        <a:solidFill>
                          <a:schemeClr val="tx1">
                            <a:lumMod val="20000"/>
                            <a:lumOff val="80000"/>
                          </a:schemeClr>
                        </a:solidFill>
                      </a:endParaRPr>
                    </a:p>
                  </a:txBody>
                  <a:tcPr/>
                </a:tc>
                <a:tc>
                  <a:txBody>
                    <a:bodyPr/>
                    <a:lstStyle/>
                    <a:p>
                      <a:r>
                        <a:rPr lang="nl-NL" sz="1600" dirty="0"/>
                        <a:t>26.1</a:t>
                      </a:r>
                      <a:endParaRPr lang="en-GB" sz="1600" dirty="0"/>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t>22.5</a:t>
                      </a:r>
                      <a:endParaRPr lang="en-GB" sz="1600" dirty="0"/>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solidFill>
                            <a:schemeClr val="tx1">
                              <a:lumMod val="20000"/>
                              <a:lumOff val="80000"/>
                            </a:schemeClr>
                          </a:solidFill>
                        </a:rPr>
                        <a:t>3.0</a:t>
                      </a:r>
                      <a:endParaRPr lang="en-GB" sz="1600" dirty="0">
                        <a:solidFill>
                          <a:schemeClr val="tx1">
                            <a:lumMod val="20000"/>
                            <a:lumOff val="80000"/>
                          </a:schemeClr>
                        </a:solidFill>
                      </a:endParaRPr>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graphicFrame>
        <p:nvGraphicFramePr>
          <p:cNvPr id="9" name="Tabel 8"/>
          <p:cNvGraphicFramePr>
            <a:graphicFrameLocks noGrp="1"/>
          </p:cNvGraphicFramePr>
          <p:nvPr>
            <p:extLst>
              <p:ext uri="{D42A27DB-BD31-4B8C-83A1-F6EECF244321}">
                <p14:modId xmlns:p14="http://schemas.microsoft.com/office/powerpoint/2010/main" val="1700918201"/>
              </p:ext>
            </p:extLst>
          </p:nvPr>
        </p:nvGraphicFramePr>
        <p:xfrm>
          <a:off x="7453312" y="2424753"/>
          <a:ext cx="2616200" cy="2011680"/>
        </p:xfrm>
        <a:graphic>
          <a:graphicData uri="http://schemas.openxmlformats.org/drawingml/2006/table">
            <a:tbl>
              <a:tblPr firstRow="1" bandRow="1">
                <a:tableStyleId>{69012ECD-51FC-41F1-AA8D-1B2483CD663E}</a:tableStyleId>
              </a:tblPr>
              <a:tblGrid>
                <a:gridCol w="415924">
                  <a:extLst>
                    <a:ext uri="{9D8B030D-6E8A-4147-A177-3AD203B41FA5}">
                      <a16:colId xmlns:a16="http://schemas.microsoft.com/office/drawing/2014/main" val="1063953744"/>
                    </a:ext>
                  </a:extLst>
                </a:gridCol>
                <a:gridCol w="485775">
                  <a:extLst>
                    <a:ext uri="{9D8B030D-6E8A-4147-A177-3AD203B41FA5}">
                      <a16:colId xmlns:a16="http://schemas.microsoft.com/office/drawing/2014/main" val="3713164439"/>
                    </a:ext>
                  </a:extLst>
                </a:gridCol>
                <a:gridCol w="847725">
                  <a:extLst>
                    <a:ext uri="{9D8B030D-6E8A-4147-A177-3AD203B41FA5}">
                      <a16:colId xmlns:a16="http://schemas.microsoft.com/office/drawing/2014/main" val="1569002499"/>
                    </a:ext>
                  </a:extLst>
                </a:gridCol>
                <a:gridCol w="866776">
                  <a:extLst>
                    <a:ext uri="{9D8B030D-6E8A-4147-A177-3AD203B41FA5}">
                      <a16:colId xmlns:a16="http://schemas.microsoft.com/office/drawing/2014/main" val="1552154994"/>
                    </a:ext>
                  </a:extLst>
                </a:gridCol>
              </a:tblGrid>
              <a:tr h="138846">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a:t>
                      </a:r>
                      <a:endParaRPr lang="en-GB" sz="1600" dirty="0"/>
                    </a:p>
                  </a:txBody>
                  <a:tcPr/>
                </a:tc>
                <a:tc>
                  <a:txBody>
                    <a:bodyPr/>
                    <a:lstStyle/>
                    <a:p>
                      <a:r>
                        <a:rPr lang="nl-NL" sz="1600" dirty="0"/>
                        <a:t>BMI</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t>M</a:t>
                      </a:r>
                    </a:p>
                  </a:txBody>
                  <a:tcPr/>
                </a:tc>
                <a:tc>
                  <a:txBody>
                    <a:bodyPr/>
                    <a:lstStyle/>
                    <a:p>
                      <a:r>
                        <a:rPr lang="nl-NL" sz="1600" dirty="0">
                          <a:solidFill>
                            <a:schemeClr val="tx1">
                              <a:lumMod val="20000"/>
                              <a:lumOff val="80000"/>
                            </a:schemeClr>
                          </a:solidFill>
                        </a:rPr>
                        <a:t>1.5</a:t>
                      </a:r>
                      <a:endParaRPr lang="en-GB" sz="1600" dirty="0">
                        <a:solidFill>
                          <a:schemeClr val="tx1">
                            <a:lumMod val="20000"/>
                            <a:lumOff val="80000"/>
                          </a:schemeClr>
                        </a:solidFill>
                      </a:endParaRPr>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t>M</a:t>
                      </a:r>
                      <a:endParaRPr lang="en-GB" sz="1600" dirty="0"/>
                    </a:p>
                  </a:txBody>
                  <a:tcPr/>
                </a:tc>
                <a:tc>
                  <a:txBody>
                    <a:bodyPr/>
                    <a:lstStyle/>
                    <a:p>
                      <a:r>
                        <a:rPr lang="nl-NL" sz="1600" dirty="0">
                          <a:solidFill>
                            <a:schemeClr val="tx1">
                              <a:lumMod val="20000"/>
                              <a:lumOff val="80000"/>
                            </a:schemeClr>
                          </a:solidFill>
                        </a:rPr>
                        <a:t>3.5</a:t>
                      </a:r>
                      <a:endParaRPr lang="en-GB" sz="1600" dirty="0">
                        <a:solidFill>
                          <a:schemeClr val="tx1">
                            <a:lumMod val="20000"/>
                            <a:lumOff val="80000"/>
                          </a:schemeClr>
                        </a:solidFill>
                      </a:endParaRPr>
                    </a:p>
                  </a:txBody>
                  <a:tcPr/>
                </a:tc>
                <a:tc>
                  <a:txBody>
                    <a:bodyPr/>
                    <a:lstStyle/>
                    <a:p>
                      <a:r>
                        <a:rPr lang="nl-NL" sz="1600" dirty="0"/>
                        <a:t>26.1</a:t>
                      </a:r>
                      <a:endParaRPr lang="en-GB" sz="1600" dirty="0"/>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t>22.5</a:t>
                      </a:r>
                      <a:endParaRPr lang="en-GB" sz="1600" dirty="0"/>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t>3.0</a:t>
                      </a:r>
                      <a:endParaRPr lang="en-GB" sz="1600" dirty="0"/>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graphicFrame>
        <p:nvGraphicFramePr>
          <p:cNvPr id="10" name="Tabel 9"/>
          <p:cNvGraphicFramePr>
            <a:graphicFrameLocks noGrp="1"/>
          </p:cNvGraphicFramePr>
          <p:nvPr>
            <p:extLst>
              <p:ext uri="{D42A27DB-BD31-4B8C-83A1-F6EECF244321}">
                <p14:modId xmlns:p14="http://schemas.microsoft.com/office/powerpoint/2010/main" val="800871369"/>
              </p:ext>
            </p:extLst>
          </p:nvPr>
        </p:nvGraphicFramePr>
        <p:xfrm>
          <a:off x="7453312" y="4707255"/>
          <a:ext cx="2616200" cy="2011680"/>
        </p:xfrm>
        <a:graphic>
          <a:graphicData uri="http://schemas.openxmlformats.org/drawingml/2006/table">
            <a:tbl>
              <a:tblPr firstRow="1" bandRow="1">
                <a:tableStyleId>{69012ECD-51FC-41F1-AA8D-1B2483CD663E}</a:tableStyleId>
              </a:tblPr>
              <a:tblGrid>
                <a:gridCol w="415924">
                  <a:extLst>
                    <a:ext uri="{9D8B030D-6E8A-4147-A177-3AD203B41FA5}">
                      <a16:colId xmlns:a16="http://schemas.microsoft.com/office/drawing/2014/main" val="1063953744"/>
                    </a:ext>
                  </a:extLst>
                </a:gridCol>
                <a:gridCol w="485775">
                  <a:extLst>
                    <a:ext uri="{9D8B030D-6E8A-4147-A177-3AD203B41FA5}">
                      <a16:colId xmlns:a16="http://schemas.microsoft.com/office/drawing/2014/main" val="3713164439"/>
                    </a:ext>
                  </a:extLst>
                </a:gridCol>
                <a:gridCol w="847725">
                  <a:extLst>
                    <a:ext uri="{9D8B030D-6E8A-4147-A177-3AD203B41FA5}">
                      <a16:colId xmlns:a16="http://schemas.microsoft.com/office/drawing/2014/main" val="1569002499"/>
                    </a:ext>
                  </a:extLst>
                </a:gridCol>
                <a:gridCol w="866776">
                  <a:extLst>
                    <a:ext uri="{9D8B030D-6E8A-4147-A177-3AD203B41FA5}">
                      <a16:colId xmlns:a16="http://schemas.microsoft.com/office/drawing/2014/main" val="1552154994"/>
                    </a:ext>
                  </a:extLst>
                </a:gridCol>
              </a:tblGrid>
              <a:tr h="321945">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a:t>
                      </a:r>
                      <a:endParaRPr lang="en-GB" sz="1600" dirty="0"/>
                    </a:p>
                  </a:txBody>
                  <a:tcPr/>
                </a:tc>
                <a:tc>
                  <a:txBody>
                    <a:bodyPr/>
                    <a:lstStyle/>
                    <a:p>
                      <a:r>
                        <a:rPr lang="nl-NL" sz="1600" dirty="0"/>
                        <a:t>BMI</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t>M</a:t>
                      </a:r>
                    </a:p>
                  </a:txBody>
                  <a:tcPr/>
                </a:tc>
                <a:tc>
                  <a:txBody>
                    <a:bodyPr/>
                    <a:lstStyle/>
                    <a:p>
                      <a:r>
                        <a:rPr lang="nl-NL" sz="1600" dirty="0"/>
                        <a:t>1.5</a:t>
                      </a:r>
                      <a:endParaRPr lang="en-GB" sz="1600" dirty="0"/>
                    </a:p>
                  </a:txBody>
                  <a:tcPr/>
                </a:tc>
                <a:tc>
                  <a:txBody>
                    <a:bodyPr/>
                    <a:lstStyle/>
                    <a:p>
                      <a:r>
                        <a:rPr lang="nl-NL" sz="1600" dirty="0"/>
                        <a:t>20.5</a:t>
                      </a:r>
                      <a:endParaRPr lang="en-GB" sz="1600" dirty="0"/>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t>M</a:t>
                      </a:r>
                      <a:endParaRPr lang="en-GB" sz="1600" dirty="0"/>
                    </a:p>
                  </a:txBody>
                  <a:tcPr/>
                </a:tc>
                <a:tc>
                  <a:txBody>
                    <a:bodyPr/>
                    <a:lstStyle/>
                    <a:p>
                      <a:r>
                        <a:rPr lang="nl-NL" sz="1600" dirty="0"/>
                        <a:t>2.0</a:t>
                      </a:r>
                      <a:endParaRPr lang="en-GB" sz="1600" dirty="0"/>
                    </a:p>
                  </a:txBody>
                  <a:tcPr/>
                </a:tc>
                <a:tc>
                  <a:txBody>
                    <a:bodyPr/>
                    <a:lstStyle/>
                    <a:p>
                      <a:r>
                        <a:rPr lang="nl-NL" sz="1600" dirty="0"/>
                        <a:t>24.9</a:t>
                      </a:r>
                      <a:endParaRPr lang="en-GB" sz="1600" dirty="0"/>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t>M</a:t>
                      </a:r>
                      <a:endParaRPr lang="en-GB" sz="1600" dirty="0"/>
                    </a:p>
                  </a:txBody>
                  <a:tcPr/>
                </a:tc>
                <a:tc>
                  <a:txBody>
                    <a:bodyPr/>
                    <a:lstStyle/>
                    <a:p>
                      <a:r>
                        <a:rPr lang="nl-NL" sz="1600" dirty="0">
                          <a:solidFill>
                            <a:schemeClr val="tx1">
                              <a:lumMod val="20000"/>
                              <a:lumOff val="80000"/>
                            </a:schemeClr>
                          </a:solidFill>
                        </a:rPr>
                        <a:t>3.5</a:t>
                      </a:r>
                      <a:endParaRPr lang="en-GB" sz="1600" dirty="0">
                        <a:solidFill>
                          <a:schemeClr val="tx1">
                            <a:lumMod val="20000"/>
                            <a:lumOff val="80000"/>
                          </a:schemeClr>
                        </a:solidFill>
                      </a:endParaRPr>
                    </a:p>
                  </a:txBody>
                  <a:tcPr/>
                </a:tc>
                <a:tc>
                  <a:txBody>
                    <a:bodyPr/>
                    <a:lstStyle/>
                    <a:p>
                      <a:r>
                        <a:rPr lang="nl-NL" sz="1600" dirty="0"/>
                        <a:t>26.1</a:t>
                      </a:r>
                      <a:endParaRPr lang="en-GB" sz="1600" dirty="0"/>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t>F</a:t>
                      </a:r>
                      <a:endParaRPr lang="en-GB" sz="1600" dirty="0"/>
                    </a:p>
                  </a:txBody>
                  <a:tcPr/>
                </a:tc>
                <a:tc>
                  <a:txBody>
                    <a:bodyPr/>
                    <a:lstStyle/>
                    <a:p>
                      <a:r>
                        <a:rPr lang="nl-NL" sz="1600" dirty="0"/>
                        <a:t>2.0</a:t>
                      </a:r>
                      <a:endParaRPr lang="en-GB" sz="1600" dirty="0"/>
                    </a:p>
                  </a:txBody>
                  <a:tcPr/>
                </a:tc>
                <a:tc>
                  <a:txBody>
                    <a:bodyPr/>
                    <a:lstStyle/>
                    <a:p>
                      <a:r>
                        <a:rPr lang="nl-NL" sz="1600" dirty="0"/>
                        <a:t>22.5</a:t>
                      </a:r>
                      <a:endParaRPr lang="en-GB" sz="1600" dirty="0"/>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t>F</a:t>
                      </a:r>
                      <a:endParaRPr lang="en-GB" sz="1600" dirty="0"/>
                    </a:p>
                  </a:txBody>
                  <a:tcPr/>
                </a:tc>
                <a:tc>
                  <a:txBody>
                    <a:bodyPr/>
                    <a:lstStyle/>
                    <a:p>
                      <a:r>
                        <a:rPr lang="nl-NL" sz="1600" dirty="0">
                          <a:solidFill>
                            <a:schemeClr val="tx1">
                              <a:lumMod val="20000"/>
                              <a:lumOff val="80000"/>
                            </a:schemeClr>
                          </a:solidFill>
                        </a:rPr>
                        <a:t>3.0</a:t>
                      </a:r>
                      <a:endParaRPr lang="en-GB" sz="1600" dirty="0">
                        <a:solidFill>
                          <a:schemeClr val="tx1">
                            <a:lumMod val="20000"/>
                            <a:lumOff val="80000"/>
                          </a:schemeClr>
                        </a:solidFill>
                      </a:endParaRPr>
                    </a:p>
                  </a:txBody>
                  <a:tcPr/>
                </a:tc>
                <a:tc>
                  <a:txBody>
                    <a:bodyPr/>
                    <a:lstStyle/>
                    <a:p>
                      <a:r>
                        <a:rPr lang="nl-NL" sz="1600" dirty="0"/>
                        <a:t>25.7</a:t>
                      </a:r>
                      <a:endParaRPr lang="en-GB" sz="1600" dirty="0"/>
                    </a:p>
                  </a:txBody>
                  <a:tcPr/>
                </a:tc>
                <a:extLst>
                  <a:ext uri="{0D108BD9-81ED-4DB2-BD59-A6C34878D82A}">
                    <a16:rowId xmlns:a16="http://schemas.microsoft.com/office/drawing/2014/main" val="2980913637"/>
                  </a:ext>
                </a:extLst>
              </a:tr>
            </a:tbl>
          </a:graphicData>
        </a:graphic>
      </p:graphicFrame>
      <p:sp>
        <p:nvSpPr>
          <p:cNvPr id="11" name="Rechthoekig bijschrift 10"/>
          <p:cNvSpPr/>
          <p:nvPr/>
        </p:nvSpPr>
        <p:spPr>
          <a:xfrm>
            <a:off x="5305425" y="3007683"/>
            <a:ext cx="1762125" cy="1114425"/>
          </a:xfrm>
          <a:prstGeom prst="wedgeRectCallout">
            <a:avLst>
              <a:gd name="adj1" fmla="val 67330"/>
              <a:gd name="adj2" fmla="val -26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Missing data </a:t>
            </a:r>
            <a:r>
              <a:rPr lang="nl-NL" dirty="0" err="1"/>
              <a:t>only</a:t>
            </a:r>
            <a:r>
              <a:rPr lang="nl-NL" dirty="0"/>
              <a:t> in </a:t>
            </a:r>
            <a:r>
              <a:rPr lang="nl-NL" dirty="0" err="1"/>
              <a:t>males</a:t>
            </a:r>
            <a:endParaRPr lang="en-GB" dirty="0"/>
          </a:p>
        </p:txBody>
      </p:sp>
      <p:sp>
        <p:nvSpPr>
          <p:cNvPr id="12" name="Rechthoekig bijschrift 11"/>
          <p:cNvSpPr/>
          <p:nvPr/>
        </p:nvSpPr>
        <p:spPr>
          <a:xfrm>
            <a:off x="3228975" y="5292787"/>
            <a:ext cx="3644106" cy="1114425"/>
          </a:xfrm>
          <a:prstGeom prst="wedgeRectCallout">
            <a:avLst>
              <a:gd name="adj1" fmla="val 64193"/>
              <a:gd name="adj2" fmla="val -26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Missing data </a:t>
            </a:r>
            <a:r>
              <a:rPr lang="nl-NL" dirty="0" err="1"/>
              <a:t>only</a:t>
            </a:r>
            <a:r>
              <a:rPr lang="nl-NL" dirty="0"/>
              <a:t> in </a:t>
            </a:r>
            <a:r>
              <a:rPr lang="nl-NL" dirty="0" err="1"/>
              <a:t>those</a:t>
            </a:r>
            <a:r>
              <a:rPr lang="nl-NL" dirty="0"/>
              <a:t> </a:t>
            </a:r>
            <a:r>
              <a:rPr lang="nl-NL" dirty="0" err="1"/>
              <a:t>with</a:t>
            </a:r>
            <a:r>
              <a:rPr lang="nl-NL" dirty="0"/>
              <a:t> high LDL-cholesterol</a:t>
            </a:r>
          </a:p>
          <a:p>
            <a:pPr algn="ctr"/>
            <a:r>
              <a:rPr lang="nl-NL" dirty="0"/>
              <a:t>(e.g. test was </a:t>
            </a:r>
            <a:r>
              <a:rPr lang="nl-NL" dirty="0" err="1"/>
              <a:t>too</a:t>
            </a:r>
            <a:r>
              <a:rPr lang="nl-NL" dirty="0"/>
              <a:t> far </a:t>
            </a:r>
            <a:r>
              <a:rPr lang="nl-NL" dirty="0" err="1"/>
              <a:t>walking</a:t>
            </a:r>
            <a:r>
              <a:rPr lang="nl-NL" dirty="0"/>
              <a:t>)</a:t>
            </a:r>
            <a:endParaRPr lang="en-GB" dirty="0"/>
          </a:p>
        </p:txBody>
      </p:sp>
      <p:sp>
        <p:nvSpPr>
          <p:cNvPr id="13" name="Rechthoekig bijschrift 12"/>
          <p:cNvSpPr/>
          <p:nvPr/>
        </p:nvSpPr>
        <p:spPr>
          <a:xfrm>
            <a:off x="5305424" y="142251"/>
            <a:ext cx="1762125" cy="1114425"/>
          </a:xfrm>
          <a:prstGeom prst="wedgeRectCallout">
            <a:avLst>
              <a:gd name="adj1" fmla="val 69492"/>
              <a:gd name="adj2" fmla="val 16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Random missing </a:t>
            </a:r>
            <a:r>
              <a:rPr lang="nl-NL" dirty="0" err="1"/>
              <a:t>pattern</a:t>
            </a:r>
            <a:endParaRPr lang="en-GB" dirty="0"/>
          </a:p>
        </p:txBody>
      </p:sp>
    </p:spTree>
    <p:extLst>
      <p:ext uri="{BB962C8B-B14F-4D97-AF65-F5344CB8AC3E}">
        <p14:creationId xmlns:p14="http://schemas.microsoft.com/office/powerpoint/2010/main" val="299043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6</a:t>
            </a:fld>
            <a:endParaRPr lang="en-US" dirty="0"/>
          </a:p>
        </p:txBody>
      </p:sp>
      <p:pic>
        <p:nvPicPr>
          <p:cNvPr id="5" name="Afbeelding 4"/>
          <p:cNvPicPr>
            <a:picLocks noChangeAspect="1"/>
          </p:cNvPicPr>
          <p:nvPr/>
        </p:nvPicPr>
        <p:blipFill>
          <a:blip r:embed="rId2"/>
          <a:stretch>
            <a:fillRect/>
          </a:stretch>
        </p:blipFill>
        <p:spPr>
          <a:xfrm>
            <a:off x="1130914" y="1208509"/>
            <a:ext cx="9255146" cy="5578253"/>
          </a:xfrm>
          <a:prstGeom prst="rect">
            <a:avLst/>
          </a:prstGeom>
        </p:spPr>
      </p:pic>
      <p:grpSp>
        <p:nvGrpSpPr>
          <p:cNvPr id="8" name="Groep 7"/>
          <p:cNvGrpSpPr/>
          <p:nvPr/>
        </p:nvGrpSpPr>
        <p:grpSpPr>
          <a:xfrm>
            <a:off x="3035300" y="1787337"/>
            <a:ext cx="1203960" cy="3026295"/>
            <a:chOff x="3035300" y="1787337"/>
            <a:chExt cx="1203960" cy="3026295"/>
          </a:xfrm>
        </p:grpSpPr>
        <p:sp>
          <p:nvSpPr>
            <p:cNvPr id="9" name="Boog 8"/>
            <p:cNvSpPr/>
            <p:nvPr/>
          </p:nvSpPr>
          <p:spPr>
            <a:xfrm>
              <a:off x="3035300" y="260267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Boog 9"/>
            <p:cNvSpPr/>
            <p:nvPr/>
          </p:nvSpPr>
          <p:spPr>
            <a:xfrm>
              <a:off x="303530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Boog 10"/>
            <p:cNvSpPr/>
            <p:nvPr/>
          </p:nvSpPr>
          <p:spPr>
            <a:xfrm>
              <a:off x="3446780" y="219881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Boog 11"/>
            <p:cNvSpPr/>
            <p:nvPr/>
          </p:nvSpPr>
          <p:spPr>
            <a:xfrm>
              <a:off x="344678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Boog 12"/>
            <p:cNvSpPr/>
            <p:nvPr/>
          </p:nvSpPr>
          <p:spPr>
            <a:xfrm>
              <a:off x="3858260" y="3182620"/>
              <a:ext cx="381000" cy="381000"/>
            </a:xfrm>
            <a:prstGeom prst="arc">
              <a:avLst>
                <a:gd name="adj1" fmla="val 6218587"/>
                <a:gd name="adj2" fmla="val 4406870"/>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Boog 13"/>
            <p:cNvSpPr/>
            <p:nvPr/>
          </p:nvSpPr>
          <p:spPr>
            <a:xfrm>
              <a:off x="3858260" y="1787337"/>
              <a:ext cx="381000" cy="381000"/>
            </a:xfrm>
            <a:prstGeom prst="arc">
              <a:avLst>
                <a:gd name="adj1" fmla="val 4204143"/>
                <a:gd name="adj2" fmla="val 1637974"/>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Boog 14"/>
            <p:cNvSpPr/>
            <p:nvPr/>
          </p:nvSpPr>
          <p:spPr>
            <a:xfrm>
              <a:off x="3035300" y="360205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Boog 15"/>
            <p:cNvSpPr/>
            <p:nvPr/>
          </p:nvSpPr>
          <p:spPr>
            <a:xfrm>
              <a:off x="3446780" y="4012875"/>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Boog 16"/>
            <p:cNvSpPr/>
            <p:nvPr/>
          </p:nvSpPr>
          <p:spPr>
            <a:xfrm>
              <a:off x="3858260" y="4432632"/>
              <a:ext cx="381000" cy="381000"/>
            </a:xfrm>
            <a:prstGeom prst="arc">
              <a:avLst>
                <a:gd name="adj1" fmla="val 8966162"/>
                <a:gd name="adj2" fmla="val 8049349"/>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kstvak 18"/>
          <p:cNvSpPr txBox="1"/>
          <p:nvPr/>
        </p:nvSpPr>
        <p:spPr>
          <a:xfrm>
            <a:off x="8420100" y="6638558"/>
            <a:ext cx="5735955" cy="261610"/>
          </a:xfrm>
          <a:prstGeom prst="rect">
            <a:avLst/>
          </a:prstGeom>
          <a:noFill/>
        </p:spPr>
        <p:txBody>
          <a:bodyPr wrap="square" rtlCol="0">
            <a:spAutoFit/>
          </a:bodyPr>
          <a:lstStyle/>
          <a:p>
            <a:r>
              <a:rPr lang="en-GB" sz="1050" dirty="0"/>
              <a:t>Modified from: </a:t>
            </a:r>
            <a:r>
              <a:rPr lang="en-GB" sz="1050" dirty="0">
                <a:hlinkClick r:id="rId3"/>
              </a:rPr>
              <a:t>https://stefvanbuuren.name/fimd/workflow.html</a:t>
            </a:r>
            <a:endParaRPr lang="en-GB" sz="1050" dirty="0"/>
          </a:p>
        </p:txBody>
      </p:sp>
    </p:spTree>
    <p:extLst>
      <p:ext uri="{BB962C8B-B14F-4D97-AF65-F5344CB8AC3E}">
        <p14:creationId xmlns:p14="http://schemas.microsoft.com/office/powerpoint/2010/main" val="23458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sp>
        <p:nvSpPr>
          <p:cNvPr id="4" name="Tijdelijke aanduiding voor dianummer 3"/>
          <p:cNvSpPr>
            <a:spLocks noGrp="1"/>
          </p:cNvSpPr>
          <p:nvPr>
            <p:ph type="sldNum" sz="quarter" idx="12"/>
          </p:nvPr>
        </p:nvSpPr>
        <p:spPr/>
        <p:txBody>
          <a:bodyPr/>
          <a:lstStyle/>
          <a:p>
            <a:fld id="{5A195573-6125-40C3-AA0C-3AC6CFB9F86B}" type="slidenum">
              <a:rPr lang="en-US" smtClean="0"/>
              <a:pPr/>
              <a:t>7</a:t>
            </a:fld>
            <a:endParaRPr lang="en-US" dirty="0"/>
          </a:p>
        </p:txBody>
      </p:sp>
      <p:graphicFrame>
        <p:nvGraphicFramePr>
          <p:cNvPr id="8" name="Tabel 7"/>
          <p:cNvGraphicFramePr>
            <a:graphicFrameLocks noGrp="1"/>
          </p:cNvGraphicFramePr>
          <p:nvPr>
            <p:extLst>
              <p:ext uri="{D42A27DB-BD31-4B8C-83A1-F6EECF244321}">
                <p14:modId xmlns:p14="http://schemas.microsoft.com/office/powerpoint/2010/main" val="1398362618"/>
              </p:ext>
            </p:extLst>
          </p:nvPr>
        </p:nvGraphicFramePr>
        <p:xfrm>
          <a:off x="199072" y="2718910"/>
          <a:ext cx="2528888" cy="201168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136722">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a:t>
                      </a:r>
                      <a:endParaRPr lang="en-GB" sz="1600" dirty="0"/>
                    </a:p>
                  </a:txBody>
                  <a:tcPr/>
                </a:tc>
                <a:tc>
                  <a:txBody>
                    <a:bodyPr/>
                    <a:lstStyle/>
                    <a:p>
                      <a:r>
                        <a:rPr lang="nl-NL" sz="1600" dirty="0"/>
                        <a:t>BMI</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solidFill>
                            <a:schemeClr val="tx1">
                              <a:lumMod val="20000"/>
                              <a:lumOff val="80000"/>
                            </a:schemeClr>
                          </a:solidFill>
                        </a:rPr>
                        <a:t>M</a:t>
                      </a:r>
                    </a:p>
                  </a:txBody>
                  <a:tcPr/>
                </a:tc>
                <a:tc>
                  <a:txBody>
                    <a:bodyPr/>
                    <a:lstStyle/>
                    <a:p>
                      <a:r>
                        <a:rPr lang="nl-NL" sz="1600" dirty="0"/>
                        <a:t>1.5</a:t>
                      </a:r>
                      <a:endParaRPr lang="en-GB" sz="1600" dirty="0"/>
                    </a:p>
                  </a:txBody>
                  <a:tcPr/>
                </a:tc>
                <a:tc>
                  <a:txBody>
                    <a:bodyPr/>
                    <a:lstStyle/>
                    <a:p>
                      <a:r>
                        <a:rPr lang="nl-NL" sz="1600" dirty="0">
                          <a:solidFill>
                            <a:schemeClr val="tx1"/>
                          </a:solidFill>
                        </a:rPr>
                        <a:t>20.5</a:t>
                      </a:r>
                      <a:endParaRPr lang="en-GB" sz="1600" dirty="0">
                        <a:solidFill>
                          <a:schemeClr val="tx1"/>
                        </a:solidFill>
                      </a:endParaRPr>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dirty="0"/>
                        <a:t>2.0</a:t>
                      </a:r>
                      <a:endParaRPr lang="en-GB" sz="1600" dirty="0"/>
                    </a:p>
                  </a:txBody>
                  <a:tcPr/>
                </a:tc>
                <a:tc>
                  <a:txBody>
                    <a:bodyPr/>
                    <a:lstStyle/>
                    <a:p>
                      <a:r>
                        <a:rPr lang="nl-NL" sz="1600" dirty="0">
                          <a:solidFill>
                            <a:schemeClr val="tx1"/>
                          </a:solidFill>
                        </a:rPr>
                        <a:t>24.9</a:t>
                      </a:r>
                      <a:endParaRPr lang="en-GB" sz="1600" dirty="0">
                        <a:solidFill>
                          <a:schemeClr val="tx1"/>
                        </a:solidFill>
                      </a:endParaRPr>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dirty="0"/>
                        <a:t>3.5</a:t>
                      </a:r>
                      <a:endParaRPr lang="en-GB" sz="1600" dirty="0"/>
                    </a:p>
                  </a:txBody>
                  <a:tcPr/>
                </a:tc>
                <a:tc>
                  <a:txBody>
                    <a:bodyPr/>
                    <a:lstStyle/>
                    <a:p>
                      <a:r>
                        <a:rPr lang="nl-NL" sz="1600" dirty="0">
                          <a:solidFill>
                            <a:schemeClr val="tx1">
                              <a:lumMod val="20000"/>
                              <a:lumOff val="80000"/>
                            </a:schemeClr>
                          </a:solidFill>
                        </a:rPr>
                        <a:t>26.1</a:t>
                      </a:r>
                      <a:endParaRPr lang="en-GB" sz="1600" dirty="0">
                        <a:solidFill>
                          <a:schemeClr val="tx1">
                            <a:lumMod val="20000"/>
                            <a:lumOff val="80000"/>
                          </a:schemeClr>
                        </a:solidFill>
                      </a:endParaRPr>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dirty="0"/>
                        <a:t>2.0</a:t>
                      </a:r>
                      <a:endParaRPr lang="en-GB" sz="1600" dirty="0"/>
                    </a:p>
                  </a:txBody>
                  <a:tcPr/>
                </a:tc>
                <a:tc>
                  <a:txBody>
                    <a:bodyPr/>
                    <a:lstStyle/>
                    <a:p>
                      <a:r>
                        <a:rPr lang="nl-NL" sz="1600" dirty="0">
                          <a:solidFill>
                            <a:schemeClr val="tx1">
                              <a:lumMod val="20000"/>
                              <a:lumOff val="80000"/>
                            </a:schemeClr>
                          </a:solidFill>
                        </a:rPr>
                        <a:t>22.5</a:t>
                      </a:r>
                      <a:endParaRPr lang="en-GB" sz="1600" dirty="0">
                        <a:solidFill>
                          <a:schemeClr val="tx1">
                            <a:lumMod val="20000"/>
                            <a:lumOff val="80000"/>
                          </a:schemeClr>
                        </a:solidFill>
                      </a:endParaRPr>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dirty="0"/>
                        <a:t>3.0</a:t>
                      </a:r>
                      <a:endParaRPr lang="en-GB" sz="1600" dirty="0"/>
                    </a:p>
                  </a:txBody>
                  <a:tcPr/>
                </a:tc>
                <a:tc>
                  <a:txBody>
                    <a:bodyPr/>
                    <a:lstStyle/>
                    <a:p>
                      <a:r>
                        <a:rPr lang="nl-NL" sz="1600" dirty="0">
                          <a:solidFill>
                            <a:schemeClr val="tx1"/>
                          </a:solidFill>
                        </a:rPr>
                        <a:t>25.7</a:t>
                      </a:r>
                      <a:endParaRPr lang="en-GB" sz="1600" dirty="0">
                        <a:solidFill>
                          <a:schemeClr val="tx1"/>
                        </a:solidFill>
                      </a:endParaRPr>
                    </a:p>
                  </a:txBody>
                  <a:tcPr/>
                </a:tc>
                <a:extLst>
                  <a:ext uri="{0D108BD9-81ED-4DB2-BD59-A6C34878D82A}">
                    <a16:rowId xmlns:a16="http://schemas.microsoft.com/office/drawing/2014/main" val="2980913637"/>
                  </a:ext>
                </a:extLst>
              </a:tr>
            </a:tbl>
          </a:graphicData>
        </a:graphic>
      </p:graphicFrame>
      <p:graphicFrame>
        <p:nvGraphicFramePr>
          <p:cNvPr id="10" name="Tabel 9"/>
          <p:cNvGraphicFramePr>
            <a:graphicFrameLocks noGrp="1"/>
          </p:cNvGraphicFramePr>
          <p:nvPr>
            <p:extLst>
              <p:ext uri="{D42A27DB-BD31-4B8C-83A1-F6EECF244321}">
                <p14:modId xmlns:p14="http://schemas.microsoft.com/office/powerpoint/2010/main" val="4126657010"/>
              </p:ext>
            </p:extLst>
          </p:nvPr>
        </p:nvGraphicFramePr>
        <p:xfrm>
          <a:off x="3140392" y="3054190"/>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M</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27.2</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23.1</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graphicFrame>
        <p:nvGraphicFramePr>
          <p:cNvPr id="12" name="Tabel 11"/>
          <p:cNvGraphicFramePr>
            <a:graphicFrameLocks noGrp="1"/>
          </p:cNvGraphicFramePr>
          <p:nvPr>
            <p:extLst>
              <p:ext uri="{D42A27DB-BD31-4B8C-83A1-F6EECF244321}">
                <p14:modId xmlns:p14="http://schemas.microsoft.com/office/powerpoint/2010/main" val="771394052"/>
              </p:ext>
            </p:extLst>
          </p:nvPr>
        </p:nvGraphicFramePr>
        <p:xfrm>
          <a:off x="3140392" y="4991643"/>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M</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26.4</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22.0</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graphicFrame>
        <p:nvGraphicFramePr>
          <p:cNvPr id="13" name="Tabel 12"/>
          <p:cNvGraphicFramePr>
            <a:graphicFrameLocks noGrp="1"/>
          </p:cNvGraphicFramePr>
          <p:nvPr>
            <p:extLst>
              <p:ext uri="{D42A27DB-BD31-4B8C-83A1-F6EECF244321}">
                <p14:modId xmlns:p14="http://schemas.microsoft.com/office/powerpoint/2010/main" val="1185596476"/>
              </p:ext>
            </p:extLst>
          </p:nvPr>
        </p:nvGraphicFramePr>
        <p:xfrm>
          <a:off x="3140392" y="1116737"/>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F</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25.8</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22.9</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cxnSp>
        <p:nvCxnSpPr>
          <p:cNvPr id="15" name="Rechte verbindingslijn met pijl 14"/>
          <p:cNvCxnSpPr>
            <a:endCxn id="13" idx="1"/>
          </p:cNvCxnSpPr>
          <p:nvPr/>
        </p:nvCxnSpPr>
        <p:spPr>
          <a:xfrm flipV="1">
            <a:off x="2727960" y="1954937"/>
            <a:ext cx="412432" cy="19374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p:cNvCxnSpPr>
            <a:endCxn id="10" idx="1"/>
          </p:cNvCxnSpPr>
          <p:nvPr/>
        </p:nvCxnSpPr>
        <p:spPr>
          <a:xfrm>
            <a:off x="2727960" y="3892390"/>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a:endCxn id="12" idx="1"/>
          </p:cNvCxnSpPr>
          <p:nvPr/>
        </p:nvCxnSpPr>
        <p:spPr>
          <a:xfrm>
            <a:off x="2727960" y="3892390"/>
            <a:ext cx="412432" cy="19374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p:cNvCxnSpPr>
            <a:stCxn id="10" idx="3"/>
            <a:endCxn id="42" idx="1"/>
          </p:cNvCxnSpPr>
          <p:nvPr/>
        </p:nvCxnSpPr>
        <p:spPr>
          <a:xfrm flipV="1">
            <a:off x="5669280" y="3892388"/>
            <a:ext cx="509708"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a:stCxn id="13" idx="3"/>
            <a:endCxn id="44" idx="1"/>
          </p:cNvCxnSpPr>
          <p:nvPr/>
        </p:nvCxnSpPr>
        <p:spPr>
          <a:xfrm flipV="1">
            <a:off x="5669280" y="1954933"/>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a:stCxn id="12" idx="3"/>
            <a:endCxn id="46" idx="1"/>
          </p:cNvCxnSpPr>
          <p:nvPr/>
        </p:nvCxnSpPr>
        <p:spPr>
          <a:xfrm flipV="1">
            <a:off x="5669280" y="5829839"/>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Rechthoek 40"/>
          <p:cNvSpPr/>
          <p:nvPr/>
        </p:nvSpPr>
        <p:spPr>
          <a:xfrm>
            <a:off x="9771809" y="3227664"/>
            <a:ext cx="2146571" cy="1329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Pooled</a:t>
            </a:r>
            <a:r>
              <a:rPr lang="nl-NL" dirty="0"/>
              <a:t> </a:t>
            </a:r>
            <a:r>
              <a:rPr lang="nl-NL" dirty="0" err="1"/>
              <a:t>result</a:t>
            </a:r>
            <a:endParaRPr lang="en-GB" dirty="0"/>
          </a:p>
        </p:txBody>
      </p:sp>
      <p:grpSp>
        <p:nvGrpSpPr>
          <p:cNvPr id="62" name="Groep 61"/>
          <p:cNvGrpSpPr/>
          <p:nvPr/>
        </p:nvGrpSpPr>
        <p:grpSpPr>
          <a:xfrm>
            <a:off x="6178988" y="1715296"/>
            <a:ext cx="2869696" cy="4354180"/>
            <a:chOff x="6178988" y="1715296"/>
            <a:chExt cx="2869696" cy="4354180"/>
          </a:xfrm>
        </p:grpSpPr>
        <p:sp>
          <p:nvSpPr>
            <p:cNvPr id="42" name="Rechthoek 41"/>
            <p:cNvSpPr/>
            <p:nvPr/>
          </p:nvSpPr>
          <p:spPr>
            <a:xfrm>
              <a:off x="6178988" y="3652751"/>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2</a:t>
              </a:r>
              <a:r>
                <a:rPr lang="nl-NL" baseline="30000" dirty="0"/>
                <a:t>nd</a:t>
              </a:r>
              <a:r>
                <a:rPr lang="nl-NL" dirty="0"/>
                <a:t> dataset</a:t>
              </a:r>
              <a:endParaRPr lang="en-GB" dirty="0"/>
            </a:p>
          </p:txBody>
        </p:sp>
        <p:sp>
          <p:nvSpPr>
            <p:cNvPr id="44" name="Rechthoek 43"/>
            <p:cNvSpPr/>
            <p:nvPr/>
          </p:nvSpPr>
          <p:spPr>
            <a:xfrm>
              <a:off x="6178988" y="1715296"/>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1</a:t>
              </a:r>
              <a:r>
                <a:rPr lang="nl-NL" baseline="30000" dirty="0"/>
                <a:t>st</a:t>
              </a:r>
              <a:r>
                <a:rPr lang="nl-NL" dirty="0"/>
                <a:t> dataset</a:t>
              </a:r>
              <a:endParaRPr lang="en-GB" dirty="0"/>
            </a:p>
          </p:txBody>
        </p:sp>
        <p:sp>
          <p:nvSpPr>
            <p:cNvPr id="46" name="Rechthoek 45"/>
            <p:cNvSpPr/>
            <p:nvPr/>
          </p:nvSpPr>
          <p:spPr>
            <a:xfrm>
              <a:off x="6178988" y="5590202"/>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3</a:t>
              </a:r>
              <a:r>
                <a:rPr lang="nl-NL" baseline="30000" dirty="0"/>
                <a:t>rd</a:t>
              </a:r>
              <a:r>
                <a:rPr lang="nl-NL" dirty="0"/>
                <a:t> dataset</a:t>
              </a:r>
              <a:endParaRPr lang="en-GB" dirty="0"/>
            </a:p>
          </p:txBody>
        </p:sp>
      </p:grpSp>
      <p:cxnSp>
        <p:nvCxnSpPr>
          <p:cNvPr id="48" name="Rechte verbindingslijn met pijl 47"/>
          <p:cNvCxnSpPr>
            <a:stCxn id="42" idx="3"/>
            <a:endCxn id="41" idx="1"/>
          </p:cNvCxnSpPr>
          <p:nvPr/>
        </p:nvCxnSpPr>
        <p:spPr>
          <a:xfrm>
            <a:off x="9048684" y="3892388"/>
            <a:ext cx="72312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Rechte verbindingslijn met pijl 55"/>
          <p:cNvCxnSpPr>
            <a:stCxn id="46" idx="3"/>
            <a:endCxn id="41" idx="1"/>
          </p:cNvCxnSpPr>
          <p:nvPr/>
        </p:nvCxnSpPr>
        <p:spPr>
          <a:xfrm flipV="1">
            <a:off x="9048684" y="3892388"/>
            <a:ext cx="723125" cy="193745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Rechte verbindingslijn met pijl 58"/>
          <p:cNvCxnSpPr>
            <a:stCxn id="44" idx="3"/>
            <a:endCxn id="41" idx="1"/>
          </p:cNvCxnSpPr>
          <p:nvPr/>
        </p:nvCxnSpPr>
        <p:spPr>
          <a:xfrm>
            <a:off x="9048684" y="1954933"/>
            <a:ext cx="723125" cy="19374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ep 86"/>
          <p:cNvGrpSpPr/>
          <p:nvPr/>
        </p:nvGrpSpPr>
        <p:grpSpPr>
          <a:xfrm>
            <a:off x="199072" y="2718910"/>
            <a:ext cx="3898398" cy="3539015"/>
            <a:chOff x="199072" y="2718910"/>
            <a:chExt cx="3898398" cy="3539015"/>
          </a:xfrm>
        </p:grpSpPr>
        <p:sp>
          <p:nvSpPr>
            <p:cNvPr id="71" name="Ovaal 70"/>
            <p:cNvSpPr/>
            <p:nvPr/>
          </p:nvSpPr>
          <p:spPr>
            <a:xfrm>
              <a:off x="1770883" y="2718910"/>
              <a:ext cx="2326587" cy="2326587"/>
            </a:xfrm>
            <a:prstGeom prst="ellipse">
              <a:avLst/>
            </a:prstGeom>
            <a:noFill/>
            <a:ln w="190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Rechte verbindingslijn 72"/>
            <p:cNvCxnSpPr>
              <a:stCxn id="71" idx="3"/>
            </p:cNvCxnSpPr>
            <p:nvPr/>
          </p:nvCxnSpPr>
          <p:spPr>
            <a:xfrm flipH="1">
              <a:off x="381000" y="4704776"/>
              <a:ext cx="1730604" cy="13647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flipH="1">
              <a:off x="199072" y="4943475"/>
              <a:ext cx="1626553" cy="1314450"/>
            </a:xfrm>
            <a:prstGeom prst="line">
              <a:avLst/>
            </a:prstGeom>
            <a:ln w="317500" cap="rnd">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74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hthoek 48"/>
          <p:cNvSpPr/>
          <p:nvPr/>
        </p:nvSpPr>
        <p:spPr>
          <a:xfrm>
            <a:off x="11739951" y="137160"/>
            <a:ext cx="5798820" cy="664464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hoek 5"/>
          <p:cNvSpPr/>
          <p:nvPr/>
        </p:nvSpPr>
        <p:spPr>
          <a:xfrm>
            <a:off x="5841206" y="137160"/>
            <a:ext cx="5798820" cy="664464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graphicFrame>
        <p:nvGraphicFramePr>
          <p:cNvPr id="8" name="Tabel 7"/>
          <p:cNvGraphicFramePr>
            <a:graphicFrameLocks noGrp="1"/>
          </p:cNvGraphicFramePr>
          <p:nvPr>
            <p:extLst>
              <p:ext uri="{D42A27DB-BD31-4B8C-83A1-F6EECF244321}">
                <p14:modId xmlns:p14="http://schemas.microsoft.com/office/powerpoint/2010/main" val="3850987442"/>
              </p:ext>
            </p:extLst>
          </p:nvPr>
        </p:nvGraphicFramePr>
        <p:xfrm>
          <a:off x="122872" y="2718910"/>
          <a:ext cx="2528888" cy="201168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136722">
                <a:tc>
                  <a:txBody>
                    <a:bodyPr/>
                    <a:lstStyle/>
                    <a:p>
                      <a:r>
                        <a:rPr lang="nl-NL" sz="1600" dirty="0"/>
                        <a:t>ID</a:t>
                      </a:r>
                      <a:endParaRPr lang="en-GB" sz="1600" dirty="0"/>
                    </a:p>
                  </a:txBody>
                  <a:tcPr/>
                </a:tc>
                <a:tc>
                  <a:txBody>
                    <a:bodyPr/>
                    <a:lstStyle/>
                    <a:p>
                      <a:r>
                        <a:rPr lang="nl-NL" sz="1600" dirty="0" err="1"/>
                        <a:t>Sex</a:t>
                      </a:r>
                      <a:endParaRPr lang="en-GB" sz="1600" dirty="0"/>
                    </a:p>
                  </a:txBody>
                  <a:tcPr/>
                </a:tc>
                <a:tc>
                  <a:txBody>
                    <a:bodyPr/>
                    <a:lstStyle/>
                    <a:p>
                      <a:r>
                        <a:rPr lang="nl-NL" sz="1600" baseline="0" dirty="0"/>
                        <a:t>LDL</a:t>
                      </a:r>
                      <a:endParaRPr lang="en-GB" sz="1600" dirty="0"/>
                    </a:p>
                  </a:txBody>
                  <a:tcPr/>
                </a:tc>
                <a:tc>
                  <a:txBody>
                    <a:bodyPr/>
                    <a:lstStyle/>
                    <a:p>
                      <a:r>
                        <a:rPr lang="nl-NL" sz="1600" dirty="0"/>
                        <a:t>BMI</a:t>
                      </a:r>
                      <a:endParaRPr lang="en-GB" sz="1600" dirty="0"/>
                    </a:p>
                  </a:txBody>
                  <a:tcPr/>
                </a:tc>
                <a:extLst>
                  <a:ext uri="{0D108BD9-81ED-4DB2-BD59-A6C34878D82A}">
                    <a16:rowId xmlns:a16="http://schemas.microsoft.com/office/drawing/2014/main" val="2366310724"/>
                  </a:ext>
                </a:extLst>
              </a:tr>
              <a:tr h="321282">
                <a:tc>
                  <a:txBody>
                    <a:bodyPr/>
                    <a:lstStyle/>
                    <a:p>
                      <a:r>
                        <a:rPr lang="nl-NL" sz="1600" dirty="0"/>
                        <a:t>1</a:t>
                      </a:r>
                      <a:endParaRPr lang="en-GB" sz="1600" dirty="0"/>
                    </a:p>
                  </a:txBody>
                  <a:tcPr/>
                </a:tc>
                <a:tc>
                  <a:txBody>
                    <a:bodyPr/>
                    <a:lstStyle/>
                    <a:p>
                      <a:r>
                        <a:rPr lang="nl-NL" sz="1600" dirty="0">
                          <a:solidFill>
                            <a:schemeClr val="tx1">
                              <a:lumMod val="20000"/>
                              <a:lumOff val="80000"/>
                            </a:schemeClr>
                          </a:solidFill>
                        </a:rPr>
                        <a:t>M</a:t>
                      </a:r>
                    </a:p>
                  </a:txBody>
                  <a:tcPr/>
                </a:tc>
                <a:tc>
                  <a:txBody>
                    <a:bodyPr/>
                    <a:lstStyle/>
                    <a:p>
                      <a:r>
                        <a:rPr lang="nl-NL" sz="1600" dirty="0"/>
                        <a:t>1.5</a:t>
                      </a:r>
                      <a:endParaRPr lang="en-GB" sz="1600" dirty="0"/>
                    </a:p>
                  </a:txBody>
                  <a:tcPr/>
                </a:tc>
                <a:tc>
                  <a:txBody>
                    <a:bodyPr/>
                    <a:lstStyle/>
                    <a:p>
                      <a:r>
                        <a:rPr lang="nl-NL" sz="1600" dirty="0">
                          <a:solidFill>
                            <a:schemeClr val="tx1"/>
                          </a:solidFill>
                        </a:rPr>
                        <a:t>20.5</a:t>
                      </a:r>
                      <a:endParaRPr lang="en-GB" sz="1600" dirty="0">
                        <a:solidFill>
                          <a:schemeClr val="tx1"/>
                        </a:solidFill>
                      </a:endParaRPr>
                    </a:p>
                  </a:txBody>
                  <a:tcPr/>
                </a:tc>
                <a:extLst>
                  <a:ext uri="{0D108BD9-81ED-4DB2-BD59-A6C34878D82A}">
                    <a16:rowId xmlns:a16="http://schemas.microsoft.com/office/drawing/2014/main" val="2541717317"/>
                  </a:ext>
                </a:extLst>
              </a:tr>
              <a:tr h="321282">
                <a:tc>
                  <a:txBody>
                    <a:bodyPr/>
                    <a:lstStyle/>
                    <a:p>
                      <a:r>
                        <a:rPr lang="nl-NL" sz="1600" dirty="0"/>
                        <a:t>2</a:t>
                      </a:r>
                      <a:endParaRPr lang="en-GB" sz="1600" dirty="0"/>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dirty="0"/>
                        <a:t>2.0</a:t>
                      </a:r>
                      <a:endParaRPr lang="en-GB" sz="1600" dirty="0"/>
                    </a:p>
                  </a:txBody>
                  <a:tcPr/>
                </a:tc>
                <a:tc>
                  <a:txBody>
                    <a:bodyPr/>
                    <a:lstStyle/>
                    <a:p>
                      <a:r>
                        <a:rPr lang="nl-NL" sz="1600" dirty="0">
                          <a:solidFill>
                            <a:schemeClr val="tx1"/>
                          </a:solidFill>
                        </a:rPr>
                        <a:t>24.9</a:t>
                      </a:r>
                      <a:endParaRPr lang="en-GB" sz="1600" dirty="0">
                        <a:solidFill>
                          <a:schemeClr val="tx1"/>
                        </a:solidFill>
                      </a:endParaRPr>
                    </a:p>
                  </a:txBody>
                  <a:tcPr/>
                </a:tc>
                <a:extLst>
                  <a:ext uri="{0D108BD9-81ED-4DB2-BD59-A6C34878D82A}">
                    <a16:rowId xmlns:a16="http://schemas.microsoft.com/office/drawing/2014/main" val="3894476128"/>
                  </a:ext>
                </a:extLst>
              </a:tr>
              <a:tr h="321282">
                <a:tc>
                  <a:txBody>
                    <a:bodyPr/>
                    <a:lstStyle/>
                    <a:p>
                      <a:r>
                        <a:rPr lang="nl-NL" sz="1600" dirty="0"/>
                        <a:t>3</a:t>
                      </a:r>
                      <a:endParaRPr lang="en-GB" sz="1600" dirty="0"/>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tc>
                <a:tc>
                  <a:txBody>
                    <a:bodyPr/>
                    <a:lstStyle/>
                    <a:p>
                      <a:r>
                        <a:rPr lang="nl-NL" sz="1600" dirty="0"/>
                        <a:t>3.5</a:t>
                      </a:r>
                      <a:endParaRPr lang="en-GB" sz="1600" dirty="0"/>
                    </a:p>
                  </a:txBody>
                  <a:tcPr/>
                </a:tc>
                <a:tc>
                  <a:txBody>
                    <a:bodyPr/>
                    <a:lstStyle/>
                    <a:p>
                      <a:r>
                        <a:rPr lang="nl-NL" sz="1600" dirty="0">
                          <a:solidFill>
                            <a:schemeClr val="tx1">
                              <a:lumMod val="20000"/>
                              <a:lumOff val="80000"/>
                            </a:schemeClr>
                          </a:solidFill>
                        </a:rPr>
                        <a:t>26.1</a:t>
                      </a:r>
                      <a:endParaRPr lang="en-GB" sz="1600" dirty="0">
                        <a:solidFill>
                          <a:schemeClr val="tx1">
                            <a:lumMod val="20000"/>
                            <a:lumOff val="80000"/>
                          </a:schemeClr>
                        </a:solidFill>
                      </a:endParaRPr>
                    </a:p>
                  </a:txBody>
                  <a:tcPr/>
                </a:tc>
                <a:extLst>
                  <a:ext uri="{0D108BD9-81ED-4DB2-BD59-A6C34878D82A}">
                    <a16:rowId xmlns:a16="http://schemas.microsoft.com/office/drawing/2014/main" val="272744301"/>
                  </a:ext>
                </a:extLst>
              </a:tr>
              <a:tr h="321282">
                <a:tc>
                  <a:txBody>
                    <a:bodyPr/>
                    <a:lstStyle/>
                    <a:p>
                      <a:r>
                        <a:rPr lang="nl-NL" sz="1600" dirty="0"/>
                        <a:t>4</a:t>
                      </a:r>
                      <a:endParaRPr lang="en-GB" sz="1600" dirty="0"/>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dirty="0"/>
                        <a:t>2.0</a:t>
                      </a:r>
                      <a:endParaRPr lang="en-GB" sz="1600" dirty="0"/>
                    </a:p>
                  </a:txBody>
                  <a:tcPr/>
                </a:tc>
                <a:tc>
                  <a:txBody>
                    <a:bodyPr/>
                    <a:lstStyle/>
                    <a:p>
                      <a:r>
                        <a:rPr lang="nl-NL" sz="1600" dirty="0">
                          <a:solidFill>
                            <a:schemeClr val="tx1">
                              <a:lumMod val="20000"/>
                              <a:lumOff val="80000"/>
                            </a:schemeClr>
                          </a:solidFill>
                        </a:rPr>
                        <a:t>22.5</a:t>
                      </a:r>
                      <a:endParaRPr lang="en-GB" sz="1600" dirty="0">
                        <a:solidFill>
                          <a:schemeClr val="tx1">
                            <a:lumMod val="20000"/>
                            <a:lumOff val="80000"/>
                          </a:schemeClr>
                        </a:solidFill>
                      </a:endParaRPr>
                    </a:p>
                  </a:txBody>
                  <a:tcPr/>
                </a:tc>
                <a:extLst>
                  <a:ext uri="{0D108BD9-81ED-4DB2-BD59-A6C34878D82A}">
                    <a16:rowId xmlns:a16="http://schemas.microsoft.com/office/drawing/2014/main" val="1995864594"/>
                  </a:ext>
                </a:extLst>
              </a:tr>
              <a:tr h="321282">
                <a:tc>
                  <a:txBody>
                    <a:bodyPr/>
                    <a:lstStyle/>
                    <a:p>
                      <a:r>
                        <a:rPr lang="nl-NL" sz="1600" dirty="0"/>
                        <a:t>5</a:t>
                      </a:r>
                      <a:endParaRPr lang="en-GB" sz="1600" dirty="0"/>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dirty="0"/>
                        <a:t>3.0</a:t>
                      </a:r>
                      <a:endParaRPr lang="en-GB" sz="1600" dirty="0"/>
                    </a:p>
                  </a:txBody>
                  <a:tcPr/>
                </a:tc>
                <a:tc>
                  <a:txBody>
                    <a:bodyPr/>
                    <a:lstStyle/>
                    <a:p>
                      <a:r>
                        <a:rPr lang="nl-NL" sz="1600" dirty="0">
                          <a:solidFill>
                            <a:schemeClr val="tx1"/>
                          </a:solidFill>
                        </a:rPr>
                        <a:t>25.7</a:t>
                      </a:r>
                      <a:endParaRPr lang="en-GB" sz="1600" dirty="0">
                        <a:solidFill>
                          <a:schemeClr val="tx1"/>
                        </a:solidFill>
                      </a:endParaRPr>
                    </a:p>
                  </a:txBody>
                  <a:tcPr/>
                </a:tc>
                <a:extLst>
                  <a:ext uri="{0D108BD9-81ED-4DB2-BD59-A6C34878D82A}">
                    <a16:rowId xmlns:a16="http://schemas.microsoft.com/office/drawing/2014/main" val="2980913637"/>
                  </a:ext>
                </a:extLst>
              </a:tr>
            </a:tbl>
          </a:graphicData>
        </a:graphic>
      </p:graphicFrame>
      <p:graphicFrame>
        <p:nvGraphicFramePr>
          <p:cNvPr id="10" name="Tabel 9"/>
          <p:cNvGraphicFramePr>
            <a:graphicFrameLocks noGrp="1"/>
          </p:cNvGraphicFramePr>
          <p:nvPr>
            <p:extLst>
              <p:ext uri="{D42A27DB-BD31-4B8C-83A1-F6EECF244321}">
                <p14:modId xmlns:p14="http://schemas.microsoft.com/office/powerpoint/2010/main" val="1398635564"/>
              </p:ext>
            </p:extLst>
          </p:nvPr>
        </p:nvGraphicFramePr>
        <p:xfrm>
          <a:off x="3064192" y="3054190"/>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F</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M</a:t>
                      </a:r>
                      <a:endParaRPr lang="en-GB" sz="1600" dirty="0">
                        <a:solidFill>
                          <a:schemeClr val="tx1"/>
                        </a:solidFill>
                      </a:endParaRPr>
                    </a:p>
                  </a:txBody>
                  <a:tcPr>
                    <a:no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graphicFrame>
        <p:nvGraphicFramePr>
          <p:cNvPr id="12" name="Tabel 11"/>
          <p:cNvGraphicFramePr>
            <a:graphicFrameLocks noGrp="1"/>
          </p:cNvGraphicFramePr>
          <p:nvPr>
            <p:extLst>
              <p:ext uri="{D42A27DB-BD31-4B8C-83A1-F6EECF244321}">
                <p14:modId xmlns:p14="http://schemas.microsoft.com/office/powerpoint/2010/main" val="978426742"/>
              </p:ext>
            </p:extLst>
          </p:nvPr>
        </p:nvGraphicFramePr>
        <p:xfrm>
          <a:off x="3064192" y="4991643"/>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M</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M</a:t>
                      </a:r>
                      <a:endParaRPr lang="en-GB" sz="1600" dirty="0">
                        <a:solidFill>
                          <a:schemeClr val="tx1"/>
                        </a:solidFill>
                      </a:endParaRPr>
                    </a:p>
                  </a:txBody>
                  <a:tcPr>
                    <a:no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graphicFrame>
        <p:nvGraphicFramePr>
          <p:cNvPr id="13" name="Tabel 12"/>
          <p:cNvGraphicFramePr>
            <a:graphicFrameLocks noGrp="1"/>
          </p:cNvGraphicFramePr>
          <p:nvPr>
            <p:extLst>
              <p:ext uri="{D42A27DB-BD31-4B8C-83A1-F6EECF244321}">
                <p14:modId xmlns:p14="http://schemas.microsoft.com/office/powerpoint/2010/main" val="693306105"/>
              </p:ext>
            </p:extLst>
          </p:nvPr>
        </p:nvGraphicFramePr>
        <p:xfrm>
          <a:off x="3064192" y="1116737"/>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noFill/>
                  </a:tcPr>
                </a:tc>
                <a:tc>
                  <a:txBody>
                    <a:bodyPr/>
                    <a:lstStyle/>
                    <a:p>
                      <a:r>
                        <a:rPr lang="nl-NL" sz="1600" b="0" dirty="0">
                          <a:solidFill>
                            <a:schemeClr val="tx1"/>
                          </a:solidFill>
                        </a:rPr>
                        <a:t>F</a:t>
                      </a:r>
                    </a:p>
                  </a:txBody>
                  <a:tcPr>
                    <a:no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tc>
                <a:tc>
                  <a:txBody>
                    <a:bodyPr/>
                    <a:lstStyle/>
                    <a:p>
                      <a:r>
                        <a:rPr lang="nl-NL" sz="1600" dirty="0">
                          <a:solidFill>
                            <a:schemeClr val="tx1"/>
                          </a:solidFill>
                        </a:rPr>
                        <a:t>M</a:t>
                      </a:r>
                      <a:endParaRPr lang="en-GB" sz="1600" dirty="0">
                        <a:solidFill>
                          <a:schemeClr val="tx1"/>
                        </a:solidFill>
                      </a:endParaRPr>
                    </a:p>
                  </a:txBody>
                  <a:tcPr>
                    <a:no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tc>
                <a:tc>
                  <a:txBody>
                    <a:bodyPr/>
                    <a:lstStyle/>
                    <a:p>
                      <a:r>
                        <a:rPr lang="nl-NL" sz="1600" dirty="0">
                          <a:solidFill>
                            <a:schemeClr val="tx1"/>
                          </a:solidFill>
                        </a:rPr>
                        <a:t>23.7</a:t>
                      </a:r>
                      <a:endParaRPr lang="en-GB" sz="1600"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no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tc>
                <a:extLst>
                  <a:ext uri="{0D108BD9-81ED-4DB2-BD59-A6C34878D82A}">
                    <a16:rowId xmlns:a16="http://schemas.microsoft.com/office/drawing/2014/main" val="2980913637"/>
                  </a:ext>
                </a:extLst>
              </a:tr>
            </a:tbl>
          </a:graphicData>
        </a:graphic>
      </p:graphicFrame>
      <p:cxnSp>
        <p:nvCxnSpPr>
          <p:cNvPr id="15" name="Rechte verbindingslijn met pijl 14"/>
          <p:cNvCxnSpPr>
            <a:endCxn id="13" idx="1"/>
          </p:cNvCxnSpPr>
          <p:nvPr/>
        </p:nvCxnSpPr>
        <p:spPr>
          <a:xfrm flipV="1">
            <a:off x="2651760" y="1954937"/>
            <a:ext cx="412432" cy="19374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Rechte verbindingslijn met pijl 16"/>
          <p:cNvCxnSpPr>
            <a:endCxn id="10" idx="1"/>
          </p:cNvCxnSpPr>
          <p:nvPr/>
        </p:nvCxnSpPr>
        <p:spPr>
          <a:xfrm>
            <a:off x="2651760" y="3892390"/>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p:cNvCxnSpPr>
            <a:endCxn id="12" idx="1"/>
          </p:cNvCxnSpPr>
          <p:nvPr/>
        </p:nvCxnSpPr>
        <p:spPr>
          <a:xfrm>
            <a:off x="2651760" y="3892390"/>
            <a:ext cx="412432" cy="19374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p:cNvCxnSpPr>
            <a:stCxn id="10" idx="3"/>
            <a:endCxn id="23" idx="1"/>
          </p:cNvCxnSpPr>
          <p:nvPr/>
        </p:nvCxnSpPr>
        <p:spPr>
          <a:xfrm flipV="1">
            <a:off x="5593080" y="3892388"/>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a:stCxn id="13" idx="3"/>
            <a:endCxn id="25" idx="1"/>
          </p:cNvCxnSpPr>
          <p:nvPr/>
        </p:nvCxnSpPr>
        <p:spPr>
          <a:xfrm flipV="1">
            <a:off x="5593080" y="1954935"/>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a:stCxn id="12" idx="3"/>
            <a:endCxn id="24" idx="1"/>
          </p:cNvCxnSpPr>
          <p:nvPr/>
        </p:nvCxnSpPr>
        <p:spPr>
          <a:xfrm flipV="1">
            <a:off x="5593080" y="5829841"/>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el 25"/>
          <p:cNvGraphicFramePr>
            <a:graphicFrameLocks noGrp="1"/>
          </p:cNvGraphicFramePr>
          <p:nvPr>
            <p:extLst>
              <p:ext uri="{D42A27DB-BD31-4B8C-83A1-F6EECF244321}">
                <p14:modId xmlns:p14="http://schemas.microsoft.com/office/powerpoint/2010/main" val="1867467820"/>
              </p:ext>
            </p:extLst>
          </p:nvPr>
        </p:nvGraphicFramePr>
        <p:xfrm>
          <a:off x="894683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28.8</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21.9</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7" name="Tabel 26"/>
          <p:cNvGraphicFramePr>
            <a:graphicFrameLocks noGrp="1"/>
          </p:cNvGraphicFramePr>
          <p:nvPr>
            <p:extLst>
              <p:ext uri="{D42A27DB-BD31-4B8C-83A1-F6EECF244321}">
                <p14:modId xmlns:p14="http://schemas.microsoft.com/office/powerpoint/2010/main" val="141691199"/>
              </p:ext>
            </p:extLst>
          </p:nvPr>
        </p:nvGraphicFramePr>
        <p:xfrm>
          <a:off x="894683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22.4</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8" name="Tabel 27"/>
          <p:cNvGraphicFramePr>
            <a:graphicFrameLocks noGrp="1"/>
          </p:cNvGraphicFramePr>
          <p:nvPr>
            <p:extLst>
              <p:ext uri="{D42A27DB-BD31-4B8C-83A1-F6EECF244321}">
                <p14:modId xmlns:p14="http://schemas.microsoft.com/office/powerpoint/2010/main" val="1531019950"/>
              </p:ext>
            </p:extLst>
          </p:nvPr>
        </p:nvGraphicFramePr>
        <p:xfrm>
          <a:off x="894683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25.0</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sp>
        <p:nvSpPr>
          <p:cNvPr id="33" name="Tijdelijke aanduiding voor dianummer 3"/>
          <p:cNvSpPr>
            <a:spLocks noGrp="1"/>
          </p:cNvSpPr>
          <p:nvPr>
            <p:ph type="sldNum" sz="quarter" idx="12"/>
          </p:nvPr>
        </p:nvSpPr>
        <p:spPr>
          <a:xfrm>
            <a:off x="11229975" y="6191328"/>
            <a:ext cx="365125" cy="249385"/>
          </a:xfrm>
        </p:spPr>
        <p:txBody>
          <a:bodyPr/>
          <a:lstStyle/>
          <a:p>
            <a:fld id="{5A195573-6125-40C3-AA0C-3AC6CFB9F86B}" type="slidenum">
              <a:rPr lang="en-US" smtClean="0"/>
              <a:pPr/>
              <a:t>8</a:t>
            </a:fld>
            <a:endParaRPr lang="en-US" dirty="0"/>
          </a:p>
        </p:txBody>
      </p:sp>
      <p:graphicFrame>
        <p:nvGraphicFramePr>
          <p:cNvPr id="23" name="Tabel 22"/>
          <p:cNvGraphicFramePr>
            <a:graphicFrameLocks noGrp="1"/>
          </p:cNvGraphicFramePr>
          <p:nvPr>
            <p:extLst>
              <p:ext uri="{D42A27DB-BD31-4B8C-83A1-F6EECF244321}">
                <p14:modId xmlns:p14="http://schemas.microsoft.com/office/powerpoint/2010/main" val="1625138312"/>
              </p:ext>
            </p:extLst>
          </p:nvPr>
        </p:nvGraphicFramePr>
        <p:xfrm>
          <a:off x="600551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24" name="Tabel 23"/>
          <p:cNvGraphicFramePr>
            <a:graphicFrameLocks noGrp="1"/>
          </p:cNvGraphicFramePr>
          <p:nvPr>
            <p:extLst>
              <p:ext uri="{D42A27DB-BD31-4B8C-83A1-F6EECF244321}">
                <p14:modId xmlns:p14="http://schemas.microsoft.com/office/powerpoint/2010/main" val="2095425382"/>
              </p:ext>
            </p:extLst>
          </p:nvPr>
        </p:nvGraphicFramePr>
        <p:xfrm>
          <a:off x="600551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25" name="Tabel 24"/>
          <p:cNvGraphicFramePr>
            <a:graphicFrameLocks noGrp="1"/>
          </p:cNvGraphicFramePr>
          <p:nvPr>
            <p:extLst>
              <p:ext uri="{D42A27DB-BD31-4B8C-83A1-F6EECF244321}">
                <p14:modId xmlns:p14="http://schemas.microsoft.com/office/powerpoint/2010/main" val="294776503"/>
              </p:ext>
            </p:extLst>
          </p:nvPr>
        </p:nvGraphicFramePr>
        <p:xfrm>
          <a:off x="600551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sp>
        <p:nvSpPr>
          <p:cNvPr id="7" name="Tekstvak 6"/>
          <p:cNvSpPr txBox="1"/>
          <p:nvPr/>
        </p:nvSpPr>
        <p:spPr>
          <a:xfrm>
            <a:off x="8260080" y="251460"/>
            <a:ext cx="2948940" cy="369332"/>
          </a:xfrm>
          <a:prstGeom prst="rect">
            <a:avLst/>
          </a:prstGeom>
          <a:noFill/>
        </p:spPr>
        <p:txBody>
          <a:bodyPr wrap="square" rtlCol="0">
            <a:spAutoFit/>
          </a:bodyPr>
          <a:lstStyle/>
          <a:p>
            <a:r>
              <a:rPr lang="nl-NL" dirty="0"/>
              <a:t>1 iteration</a:t>
            </a:r>
            <a:endParaRPr lang="en-GB" dirty="0"/>
          </a:p>
        </p:txBody>
      </p:sp>
      <p:cxnSp>
        <p:nvCxnSpPr>
          <p:cNvPr id="44" name="Rechte verbindingslijn met pijl 43"/>
          <p:cNvCxnSpPr>
            <a:stCxn id="23" idx="3"/>
            <a:endCxn id="26" idx="1"/>
          </p:cNvCxnSpPr>
          <p:nvPr/>
        </p:nvCxnSpPr>
        <p:spPr>
          <a:xfrm>
            <a:off x="8534400" y="3892388"/>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Rechte verbindingslijn met pijl 44"/>
          <p:cNvCxnSpPr>
            <a:stCxn id="24" idx="3"/>
            <a:endCxn id="27" idx="1"/>
          </p:cNvCxnSpPr>
          <p:nvPr/>
        </p:nvCxnSpPr>
        <p:spPr>
          <a:xfrm>
            <a:off x="8534400" y="5829841"/>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el 45"/>
          <p:cNvGraphicFramePr>
            <a:graphicFrameLocks noGrp="1"/>
          </p:cNvGraphicFramePr>
          <p:nvPr>
            <p:extLst>
              <p:ext uri="{D42A27DB-BD31-4B8C-83A1-F6EECF244321}">
                <p14:modId xmlns:p14="http://schemas.microsoft.com/office/powerpoint/2010/main" val="2459906908"/>
              </p:ext>
            </p:extLst>
          </p:nvPr>
        </p:nvGraphicFramePr>
        <p:xfrm>
          <a:off x="1188815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28.8</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21.9</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47" name="Tabel 46"/>
          <p:cNvGraphicFramePr>
            <a:graphicFrameLocks noGrp="1"/>
          </p:cNvGraphicFramePr>
          <p:nvPr>
            <p:extLst>
              <p:ext uri="{D42A27DB-BD31-4B8C-83A1-F6EECF244321}">
                <p14:modId xmlns:p14="http://schemas.microsoft.com/office/powerpoint/2010/main" val="411324993"/>
              </p:ext>
            </p:extLst>
          </p:nvPr>
        </p:nvGraphicFramePr>
        <p:xfrm>
          <a:off x="1188815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22.4</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48" name="Tabel 47"/>
          <p:cNvGraphicFramePr>
            <a:graphicFrameLocks noGrp="1"/>
          </p:cNvGraphicFramePr>
          <p:nvPr>
            <p:extLst>
              <p:ext uri="{D42A27DB-BD31-4B8C-83A1-F6EECF244321}">
                <p14:modId xmlns:p14="http://schemas.microsoft.com/office/powerpoint/2010/main" val="1610050677"/>
              </p:ext>
            </p:extLst>
          </p:nvPr>
        </p:nvGraphicFramePr>
        <p:xfrm>
          <a:off x="1188815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25.0</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cxnSp>
        <p:nvCxnSpPr>
          <p:cNvPr id="50" name="Rechte verbindingslijn met pijl 49"/>
          <p:cNvCxnSpPr>
            <a:stCxn id="27" idx="3"/>
            <a:endCxn id="47" idx="1"/>
          </p:cNvCxnSpPr>
          <p:nvPr/>
        </p:nvCxnSpPr>
        <p:spPr>
          <a:xfrm>
            <a:off x="11475720" y="5829841"/>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Rechte verbindingslijn met pijl 51"/>
          <p:cNvCxnSpPr>
            <a:stCxn id="26" idx="3"/>
            <a:endCxn id="46" idx="1"/>
          </p:cNvCxnSpPr>
          <p:nvPr/>
        </p:nvCxnSpPr>
        <p:spPr>
          <a:xfrm>
            <a:off x="11475720" y="3892388"/>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Rechte verbindingslijn met pijl 54"/>
          <p:cNvCxnSpPr>
            <a:stCxn id="28" idx="3"/>
            <a:endCxn id="48" idx="1"/>
          </p:cNvCxnSpPr>
          <p:nvPr/>
        </p:nvCxnSpPr>
        <p:spPr>
          <a:xfrm>
            <a:off x="11475720" y="1954935"/>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Rechte verbindingslijn met pijl 57"/>
          <p:cNvCxnSpPr>
            <a:stCxn id="25" idx="3"/>
            <a:endCxn id="28" idx="1"/>
          </p:cNvCxnSpPr>
          <p:nvPr/>
        </p:nvCxnSpPr>
        <p:spPr>
          <a:xfrm>
            <a:off x="8534400" y="1954935"/>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55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hthoek 53"/>
          <p:cNvSpPr/>
          <p:nvPr/>
        </p:nvSpPr>
        <p:spPr>
          <a:xfrm>
            <a:off x="2872524" y="124460"/>
            <a:ext cx="5798820" cy="664464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hthoek 52"/>
          <p:cNvSpPr/>
          <p:nvPr/>
        </p:nvSpPr>
        <p:spPr>
          <a:xfrm>
            <a:off x="-3024664" y="124460"/>
            <a:ext cx="5798820" cy="664464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Rechte verbindingslijn met pijl 31"/>
          <p:cNvCxnSpPr>
            <a:endCxn id="23" idx="1"/>
          </p:cNvCxnSpPr>
          <p:nvPr/>
        </p:nvCxnSpPr>
        <p:spPr>
          <a:xfrm flipV="1">
            <a:off x="-3268980" y="3892388"/>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a:endCxn id="25" idx="1"/>
          </p:cNvCxnSpPr>
          <p:nvPr/>
        </p:nvCxnSpPr>
        <p:spPr>
          <a:xfrm flipV="1">
            <a:off x="-3268980" y="1954935"/>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p:cNvCxnSpPr>
            <a:endCxn id="24" idx="1"/>
          </p:cNvCxnSpPr>
          <p:nvPr/>
        </p:nvCxnSpPr>
        <p:spPr>
          <a:xfrm flipV="1">
            <a:off x="-3268980" y="5829841"/>
            <a:ext cx="412432"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el 25"/>
          <p:cNvGraphicFramePr>
            <a:graphicFrameLocks noGrp="1"/>
          </p:cNvGraphicFramePr>
          <p:nvPr>
            <p:extLst>
              <p:ext uri="{D42A27DB-BD31-4B8C-83A1-F6EECF244321}">
                <p14:modId xmlns:p14="http://schemas.microsoft.com/office/powerpoint/2010/main" val="942160416"/>
              </p:ext>
            </p:extLst>
          </p:nvPr>
        </p:nvGraphicFramePr>
        <p:xfrm>
          <a:off x="8477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28.8</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21.9</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7" name="Tabel 26"/>
          <p:cNvGraphicFramePr>
            <a:graphicFrameLocks noGrp="1"/>
          </p:cNvGraphicFramePr>
          <p:nvPr>
            <p:extLst>
              <p:ext uri="{D42A27DB-BD31-4B8C-83A1-F6EECF244321}">
                <p14:modId xmlns:p14="http://schemas.microsoft.com/office/powerpoint/2010/main" val="2049396054"/>
              </p:ext>
            </p:extLst>
          </p:nvPr>
        </p:nvGraphicFramePr>
        <p:xfrm>
          <a:off x="8477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22.4</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8" name="Tabel 27"/>
          <p:cNvGraphicFramePr>
            <a:graphicFrameLocks noGrp="1"/>
          </p:cNvGraphicFramePr>
          <p:nvPr>
            <p:extLst>
              <p:ext uri="{D42A27DB-BD31-4B8C-83A1-F6EECF244321}">
                <p14:modId xmlns:p14="http://schemas.microsoft.com/office/powerpoint/2010/main" val="1702484379"/>
              </p:ext>
            </p:extLst>
          </p:nvPr>
        </p:nvGraphicFramePr>
        <p:xfrm>
          <a:off x="8477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25.0</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23" name="Tabel 22"/>
          <p:cNvGraphicFramePr>
            <a:graphicFrameLocks noGrp="1"/>
          </p:cNvGraphicFramePr>
          <p:nvPr>
            <p:extLst>
              <p:ext uri="{D42A27DB-BD31-4B8C-83A1-F6EECF244321}">
                <p14:modId xmlns:p14="http://schemas.microsoft.com/office/powerpoint/2010/main" val="3241966606"/>
              </p:ext>
            </p:extLst>
          </p:nvPr>
        </p:nvGraphicFramePr>
        <p:xfrm>
          <a:off x="-2856548"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24" name="Tabel 23"/>
          <p:cNvGraphicFramePr>
            <a:graphicFrameLocks noGrp="1"/>
          </p:cNvGraphicFramePr>
          <p:nvPr>
            <p:extLst>
              <p:ext uri="{D42A27DB-BD31-4B8C-83A1-F6EECF244321}">
                <p14:modId xmlns:p14="http://schemas.microsoft.com/office/powerpoint/2010/main" val="3007637589"/>
              </p:ext>
            </p:extLst>
          </p:nvPr>
        </p:nvGraphicFramePr>
        <p:xfrm>
          <a:off x="-2856548"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25" name="Tabel 24"/>
          <p:cNvGraphicFramePr>
            <a:graphicFrameLocks noGrp="1"/>
          </p:cNvGraphicFramePr>
          <p:nvPr>
            <p:extLst>
              <p:ext uri="{D42A27DB-BD31-4B8C-83A1-F6EECF244321}">
                <p14:modId xmlns:p14="http://schemas.microsoft.com/office/powerpoint/2010/main" val="1367187260"/>
              </p:ext>
            </p:extLst>
          </p:nvPr>
        </p:nvGraphicFramePr>
        <p:xfrm>
          <a:off x="-2856548"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23.7</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sp>
        <p:nvSpPr>
          <p:cNvPr id="7" name="Tekstvak 6"/>
          <p:cNvSpPr txBox="1"/>
          <p:nvPr/>
        </p:nvSpPr>
        <p:spPr>
          <a:xfrm>
            <a:off x="775811" y="831574"/>
            <a:ext cx="2948940" cy="369332"/>
          </a:xfrm>
          <a:prstGeom prst="rect">
            <a:avLst/>
          </a:prstGeom>
          <a:noFill/>
        </p:spPr>
        <p:txBody>
          <a:bodyPr wrap="square" rtlCol="0">
            <a:spAutoFit/>
          </a:bodyPr>
          <a:lstStyle/>
          <a:p>
            <a:r>
              <a:rPr lang="nl-NL" dirty="0"/>
              <a:t>1</a:t>
            </a:r>
            <a:r>
              <a:rPr lang="nl-NL" baseline="30000" dirty="0"/>
              <a:t>st</a:t>
            </a:r>
            <a:r>
              <a:rPr lang="nl-NL" dirty="0"/>
              <a:t> iteration</a:t>
            </a:r>
            <a:endParaRPr lang="en-GB" dirty="0"/>
          </a:p>
        </p:txBody>
      </p:sp>
      <p:cxnSp>
        <p:nvCxnSpPr>
          <p:cNvPr id="44" name="Rechte verbindingslijn met pijl 43"/>
          <p:cNvCxnSpPr>
            <a:stCxn id="23" idx="3"/>
            <a:endCxn id="26" idx="1"/>
          </p:cNvCxnSpPr>
          <p:nvPr/>
        </p:nvCxnSpPr>
        <p:spPr>
          <a:xfrm>
            <a:off x="-327660" y="3892388"/>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Rechte verbindingslijn met pijl 44"/>
          <p:cNvCxnSpPr>
            <a:stCxn id="24" idx="3"/>
            <a:endCxn id="27" idx="1"/>
          </p:cNvCxnSpPr>
          <p:nvPr/>
        </p:nvCxnSpPr>
        <p:spPr>
          <a:xfrm>
            <a:off x="-327660" y="5829841"/>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el 45"/>
          <p:cNvGraphicFramePr>
            <a:graphicFrameLocks noGrp="1"/>
          </p:cNvGraphicFramePr>
          <p:nvPr>
            <p:extLst>
              <p:ext uri="{D42A27DB-BD31-4B8C-83A1-F6EECF244321}">
                <p14:modId xmlns:p14="http://schemas.microsoft.com/office/powerpoint/2010/main" val="1263143382"/>
              </p:ext>
            </p:extLst>
          </p:nvPr>
        </p:nvGraphicFramePr>
        <p:xfrm>
          <a:off x="302609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28.8</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21.9</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47" name="Tabel 46"/>
          <p:cNvGraphicFramePr>
            <a:graphicFrameLocks noGrp="1"/>
          </p:cNvGraphicFramePr>
          <p:nvPr>
            <p:extLst>
              <p:ext uri="{D42A27DB-BD31-4B8C-83A1-F6EECF244321}">
                <p14:modId xmlns:p14="http://schemas.microsoft.com/office/powerpoint/2010/main" val="129953285"/>
              </p:ext>
            </p:extLst>
          </p:nvPr>
        </p:nvGraphicFramePr>
        <p:xfrm>
          <a:off x="302609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22.4</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graphicFrame>
        <p:nvGraphicFramePr>
          <p:cNvPr id="48" name="Tabel 47"/>
          <p:cNvGraphicFramePr>
            <a:graphicFrameLocks noGrp="1"/>
          </p:cNvGraphicFramePr>
          <p:nvPr>
            <p:extLst>
              <p:ext uri="{D42A27DB-BD31-4B8C-83A1-F6EECF244321}">
                <p14:modId xmlns:p14="http://schemas.microsoft.com/office/powerpoint/2010/main" val="2100424499"/>
              </p:ext>
            </p:extLst>
          </p:nvPr>
        </p:nvGraphicFramePr>
        <p:xfrm>
          <a:off x="302609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2"/>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2"/>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25.0</a:t>
                      </a:r>
                      <a:endParaRPr lang="en-GB" sz="1600" dirty="0">
                        <a:solidFill>
                          <a:schemeClr val="tx1"/>
                        </a:solidFill>
                      </a:endParaRPr>
                    </a:p>
                  </a:txBody>
                  <a:tcPr>
                    <a:solidFill>
                      <a:schemeClr val="bg1"/>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1"/>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2"/>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1"/>
                    </a:solidFill>
                  </a:tcPr>
                </a:tc>
                <a:extLst>
                  <a:ext uri="{0D108BD9-81ED-4DB2-BD59-A6C34878D82A}">
                    <a16:rowId xmlns:a16="http://schemas.microsoft.com/office/drawing/2014/main" val="2980913637"/>
                  </a:ext>
                </a:extLst>
              </a:tr>
            </a:tbl>
          </a:graphicData>
        </a:graphic>
      </p:graphicFrame>
      <p:cxnSp>
        <p:nvCxnSpPr>
          <p:cNvPr id="50" name="Rechte verbindingslijn met pijl 49"/>
          <p:cNvCxnSpPr>
            <a:stCxn id="27" idx="3"/>
            <a:endCxn id="47" idx="1"/>
          </p:cNvCxnSpPr>
          <p:nvPr/>
        </p:nvCxnSpPr>
        <p:spPr>
          <a:xfrm>
            <a:off x="2613660" y="5829841"/>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Rechte verbindingslijn met pijl 51"/>
          <p:cNvCxnSpPr>
            <a:stCxn id="26" idx="3"/>
            <a:endCxn id="46" idx="1"/>
          </p:cNvCxnSpPr>
          <p:nvPr/>
        </p:nvCxnSpPr>
        <p:spPr>
          <a:xfrm>
            <a:off x="2613660" y="3892388"/>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Rechte verbindingslijn met pijl 54"/>
          <p:cNvCxnSpPr>
            <a:stCxn id="28" idx="3"/>
            <a:endCxn id="48" idx="1"/>
          </p:cNvCxnSpPr>
          <p:nvPr/>
        </p:nvCxnSpPr>
        <p:spPr>
          <a:xfrm>
            <a:off x="2613660" y="1954935"/>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25" idx="3"/>
            <a:endCxn id="28" idx="1"/>
          </p:cNvCxnSpPr>
          <p:nvPr/>
        </p:nvCxnSpPr>
        <p:spPr>
          <a:xfrm>
            <a:off x="-327660" y="1954935"/>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nl-NL" dirty="0" err="1"/>
              <a:t>Principles</a:t>
            </a:r>
            <a:r>
              <a:rPr lang="nl-NL" dirty="0"/>
              <a:t> of multiple </a:t>
            </a:r>
            <a:r>
              <a:rPr lang="nl-NL" dirty="0" err="1"/>
              <a:t>imputation</a:t>
            </a:r>
            <a:endParaRPr lang="en-GB" dirty="0"/>
          </a:p>
        </p:txBody>
      </p:sp>
      <p:sp>
        <p:nvSpPr>
          <p:cNvPr id="36" name="Tekstvak 35"/>
          <p:cNvSpPr txBox="1"/>
          <p:nvPr/>
        </p:nvSpPr>
        <p:spPr>
          <a:xfrm>
            <a:off x="5058251" y="808772"/>
            <a:ext cx="2948940" cy="369332"/>
          </a:xfrm>
          <a:prstGeom prst="rect">
            <a:avLst/>
          </a:prstGeom>
          <a:noFill/>
        </p:spPr>
        <p:txBody>
          <a:bodyPr wrap="square" rtlCol="0">
            <a:spAutoFit/>
          </a:bodyPr>
          <a:lstStyle/>
          <a:p>
            <a:r>
              <a:rPr lang="nl-NL" dirty="0"/>
              <a:t>2</a:t>
            </a:r>
            <a:r>
              <a:rPr lang="nl-NL" baseline="30000" dirty="0"/>
              <a:t>nd</a:t>
            </a:r>
            <a:r>
              <a:rPr lang="nl-NL" dirty="0"/>
              <a:t> iteration</a:t>
            </a:r>
            <a:endParaRPr lang="en-GB" dirty="0"/>
          </a:p>
        </p:txBody>
      </p:sp>
      <p:graphicFrame>
        <p:nvGraphicFramePr>
          <p:cNvPr id="37" name="Tabel 36"/>
          <p:cNvGraphicFramePr>
            <a:graphicFrameLocks noGrp="1"/>
          </p:cNvGraphicFramePr>
          <p:nvPr>
            <p:extLst>
              <p:ext uri="{D42A27DB-BD31-4B8C-83A1-F6EECF244321}">
                <p14:modId xmlns:p14="http://schemas.microsoft.com/office/powerpoint/2010/main" val="2809465215"/>
              </p:ext>
            </p:extLst>
          </p:nvPr>
        </p:nvGraphicFramePr>
        <p:xfrm>
          <a:off x="5967412"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27.4</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39" name="Tabel 38"/>
          <p:cNvGraphicFramePr>
            <a:graphicFrameLocks noGrp="1"/>
          </p:cNvGraphicFramePr>
          <p:nvPr>
            <p:extLst>
              <p:ext uri="{D42A27DB-BD31-4B8C-83A1-F6EECF244321}">
                <p14:modId xmlns:p14="http://schemas.microsoft.com/office/powerpoint/2010/main" val="1396869295"/>
              </p:ext>
            </p:extLst>
          </p:nvPr>
        </p:nvGraphicFramePr>
        <p:xfrm>
          <a:off x="5967412"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M</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F</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26.3</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22.0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graphicFrame>
        <p:nvGraphicFramePr>
          <p:cNvPr id="40" name="Tabel 39"/>
          <p:cNvGraphicFramePr>
            <a:graphicFrameLocks noGrp="1"/>
          </p:cNvGraphicFramePr>
          <p:nvPr>
            <p:extLst>
              <p:ext uri="{D42A27DB-BD31-4B8C-83A1-F6EECF244321}">
                <p14:modId xmlns:p14="http://schemas.microsoft.com/office/powerpoint/2010/main" val="1134786474"/>
              </p:ext>
            </p:extLst>
          </p:nvPr>
        </p:nvGraphicFramePr>
        <p:xfrm>
          <a:off x="5967412"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lumMod val="20000"/>
                              <a:lumOff val="80000"/>
                            </a:schemeClr>
                          </a:solidFill>
                        </a:rPr>
                        <a:t>1</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solidFill>
                        </a:rPr>
                        <a:t>F</a:t>
                      </a:r>
                    </a:p>
                  </a:txBody>
                  <a:tcPr>
                    <a:solidFill>
                      <a:schemeClr val="bg1"/>
                    </a:solidFill>
                  </a:tcPr>
                </a:tc>
                <a:tc>
                  <a:txBody>
                    <a:bodyPr/>
                    <a:lstStyle/>
                    <a:p>
                      <a:r>
                        <a:rPr lang="nl-NL" sz="1600" b="0" dirty="0">
                          <a:solidFill>
                            <a:schemeClr val="tx1">
                              <a:lumMod val="20000"/>
                              <a:lumOff val="80000"/>
                            </a:schemeClr>
                          </a:solidFill>
                        </a:rPr>
                        <a:t>1.5</a:t>
                      </a:r>
                      <a:endParaRPr lang="en-GB" sz="1600" b="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20.5</a:t>
                      </a:r>
                      <a:endParaRPr lang="en-GB" sz="1600" b="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541717317"/>
                  </a:ext>
                </a:extLst>
              </a:tr>
              <a:tr h="321282">
                <a:tc>
                  <a:txBody>
                    <a:bodyPr/>
                    <a:lstStyle/>
                    <a:p>
                      <a:r>
                        <a:rPr lang="nl-NL" sz="1600" dirty="0">
                          <a:solidFill>
                            <a:schemeClr val="tx1">
                              <a:lumMod val="20000"/>
                              <a:lumOff val="80000"/>
                            </a:schemeClr>
                          </a:solidFill>
                        </a:rPr>
                        <a:t>2</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M</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24.9</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3894476128"/>
                  </a:ext>
                </a:extLst>
              </a:tr>
              <a:tr h="321282">
                <a:tc>
                  <a:txBody>
                    <a:bodyPr/>
                    <a:lstStyle/>
                    <a:p>
                      <a:r>
                        <a:rPr lang="nl-NL" sz="1600" dirty="0">
                          <a:solidFill>
                            <a:schemeClr val="tx1">
                              <a:lumMod val="20000"/>
                              <a:lumOff val="80000"/>
                            </a:schemeClr>
                          </a:solidFill>
                        </a:rPr>
                        <a:t>3</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M</a:t>
                      </a:r>
                      <a:endParaRPr lang="en-GB" sz="1600" dirty="0">
                        <a:solidFill>
                          <a:schemeClr val="tx1"/>
                        </a:solidFill>
                      </a:endParaRPr>
                    </a:p>
                  </a:txBody>
                  <a:tcPr>
                    <a:solidFill>
                      <a:schemeClr val="bg1"/>
                    </a:solidFill>
                  </a:tcPr>
                </a:tc>
                <a:tc>
                  <a:txBody>
                    <a:bodyPr/>
                    <a:lstStyle/>
                    <a:p>
                      <a:r>
                        <a:rPr lang="nl-NL" sz="1600" b="0" dirty="0">
                          <a:solidFill>
                            <a:schemeClr val="tx1">
                              <a:lumMod val="20000"/>
                              <a:lumOff val="80000"/>
                            </a:schemeClr>
                          </a:solidFill>
                        </a:rPr>
                        <a:t>3.5</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25.6</a:t>
                      </a:r>
                      <a:endParaRPr lang="en-GB" sz="1600" dirty="0">
                        <a:solidFill>
                          <a:schemeClr val="tx1"/>
                        </a:solidFill>
                      </a:endParaRPr>
                    </a:p>
                  </a:txBody>
                  <a:tcPr>
                    <a:solidFill>
                      <a:schemeClr val="bg2"/>
                    </a:solidFill>
                  </a:tcPr>
                </a:tc>
                <a:extLst>
                  <a:ext uri="{0D108BD9-81ED-4DB2-BD59-A6C34878D82A}">
                    <a16:rowId xmlns:a16="http://schemas.microsoft.com/office/drawing/2014/main" val="272744301"/>
                  </a:ext>
                </a:extLst>
              </a:tr>
              <a:tr h="321282">
                <a:tc>
                  <a:txBody>
                    <a:bodyPr/>
                    <a:lstStyle/>
                    <a:p>
                      <a:r>
                        <a:rPr lang="nl-NL" sz="1600" dirty="0">
                          <a:solidFill>
                            <a:schemeClr val="tx1">
                              <a:lumMod val="20000"/>
                              <a:lumOff val="80000"/>
                            </a:schemeClr>
                          </a:solidFill>
                        </a:rPr>
                        <a:t>4</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2.0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solidFill>
                        </a:rPr>
                        <a:t>23.0</a:t>
                      </a:r>
                      <a:endParaRPr lang="en-GB" sz="1600" dirty="0">
                        <a:solidFill>
                          <a:schemeClr val="tx1"/>
                        </a:solidFill>
                      </a:endParaRPr>
                    </a:p>
                  </a:txBody>
                  <a:tcPr>
                    <a:solidFill>
                      <a:schemeClr val="bg2"/>
                    </a:solidFill>
                  </a:tcPr>
                </a:tc>
                <a:extLst>
                  <a:ext uri="{0D108BD9-81ED-4DB2-BD59-A6C34878D82A}">
                    <a16:rowId xmlns:a16="http://schemas.microsoft.com/office/drawing/2014/main" val="1995864594"/>
                  </a:ext>
                </a:extLst>
              </a:tr>
              <a:tr h="321282">
                <a:tc>
                  <a:txBody>
                    <a:bodyPr/>
                    <a:lstStyle/>
                    <a:p>
                      <a:r>
                        <a:rPr lang="nl-NL" sz="1600" dirty="0">
                          <a:solidFill>
                            <a:schemeClr val="tx1">
                              <a:lumMod val="20000"/>
                              <a:lumOff val="80000"/>
                            </a:schemeClr>
                          </a:solidFill>
                        </a:rPr>
                        <a:t>5</a:t>
                      </a:r>
                      <a:endParaRPr lang="en-GB" sz="160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F</a:t>
                      </a:r>
                      <a:endParaRPr lang="en-GB" sz="1600" dirty="0">
                        <a:solidFill>
                          <a:schemeClr val="tx1">
                            <a:lumMod val="20000"/>
                            <a:lumOff val="80000"/>
                          </a:schemeClr>
                        </a:solidFill>
                      </a:endParaRPr>
                    </a:p>
                  </a:txBody>
                  <a:tcPr>
                    <a:solidFill>
                      <a:schemeClr val="bg1"/>
                    </a:solidFill>
                  </a:tcPr>
                </a:tc>
                <a:tc>
                  <a:txBody>
                    <a:bodyPr/>
                    <a:lstStyle/>
                    <a:p>
                      <a:r>
                        <a:rPr lang="nl-NL" sz="1600" b="0" dirty="0">
                          <a:solidFill>
                            <a:schemeClr val="tx1">
                              <a:lumMod val="20000"/>
                              <a:lumOff val="80000"/>
                            </a:schemeClr>
                          </a:solidFill>
                        </a:rPr>
                        <a:t>3.0</a:t>
                      </a:r>
                      <a:endParaRPr lang="en-GB" sz="1600" b="0" dirty="0">
                        <a:solidFill>
                          <a:schemeClr val="tx1">
                            <a:lumMod val="20000"/>
                            <a:lumOff val="80000"/>
                          </a:schemeClr>
                        </a:solidFill>
                      </a:endParaRPr>
                    </a:p>
                  </a:txBody>
                  <a:tcPr>
                    <a:solidFill>
                      <a:schemeClr val="bg1"/>
                    </a:solidFill>
                  </a:tcPr>
                </a:tc>
                <a:tc>
                  <a:txBody>
                    <a:bodyPr/>
                    <a:lstStyle/>
                    <a:p>
                      <a:r>
                        <a:rPr lang="nl-NL" sz="1600" dirty="0">
                          <a:solidFill>
                            <a:schemeClr val="tx1">
                              <a:lumMod val="20000"/>
                              <a:lumOff val="80000"/>
                            </a:schemeClr>
                          </a:solidFill>
                        </a:rPr>
                        <a:t>25.7</a:t>
                      </a:r>
                      <a:endParaRPr lang="en-GB" sz="1600" dirty="0">
                        <a:solidFill>
                          <a:schemeClr val="tx1">
                            <a:lumMod val="20000"/>
                            <a:lumOff val="80000"/>
                          </a:schemeClr>
                        </a:solidFill>
                      </a:endParaRPr>
                    </a:p>
                  </a:txBody>
                  <a:tcPr>
                    <a:solidFill>
                      <a:schemeClr val="bg2"/>
                    </a:solidFill>
                  </a:tcPr>
                </a:tc>
                <a:extLst>
                  <a:ext uri="{0D108BD9-81ED-4DB2-BD59-A6C34878D82A}">
                    <a16:rowId xmlns:a16="http://schemas.microsoft.com/office/drawing/2014/main" val="2980913637"/>
                  </a:ext>
                </a:extLst>
              </a:tr>
            </a:tbl>
          </a:graphicData>
        </a:graphic>
      </p:graphicFrame>
      <p:sp>
        <p:nvSpPr>
          <p:cNvPr id="41" name="Tijdelijke aanduiding voor dianummer 3"/>
          <p:cNvSpPr>
            <a:spLocks noGrp="1"/>
          </p:cNvSpPr>
          <p:nvPr>
            <p:ph type="sldNum" sz="quarter" idx="12"/>
          </p:nvPr>
        </p:nvSpPr>
        <p:spPr>
          <a:xfrm>
            <a:off x="11229975" y="6191328"/>
            <a:ext cx="365125" cy="249385"/>
          </a:xfrm>
        </p:spPr>
        <p:txBody>
          <a:bodyPr/>
          <a:lstStyle/>
          <a:p>
            <a:fld id="{5A195573-6125-40C3-AA0C-3AC6CFB9F86B}" type="slidenum">
              <a:rPr lang="en-US" smtClean="0"/>
              <a:pPr/>
              <a:t>9</a:t>
            </a:fld>
            <a:endParaRPr lang="en-US" dirty="0"/>
          </a:p>
        </p:txBody>
      </p:sp>
      <p:graphicFrame>
        <p:nvGraphicFramePr>
          <p:cNvPr id="42" name="Tabel 41"/>
          <p:cNvGraphicFramePr>
            <a:graphicFrameLocks noGrp="1"/>
          </p:cNvGraphicFramePr>
          <p:nvPr>
            <p:extLst>
              <p:ext uri="{D42A27DB-BD31-4B8C-83A1-F6EECF244321}">
                <p14:modId xmlns:p14="http://schemas.microsoft.com/office/powerpoint/2010/main" val="71423932"/>
              </p:ext>
            </p:extLst>
          </p:nvPr>
        </p:nvGraphicFramePr>
        <p:xfrm>
          <a:off x="8941319" y="3054188"/>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solidFill>
                        </a:rPr>
                        <a:t>1</a:t>
                      </a:r>
                      <a:endParaRPr lang="en-GB" sz="1600" b="0" dirty="0">
                        <a:solidFill>
                          <a:schemeClr val="tx1"/>
                        </a:solidFill>
                      </a:endParaRPr>
                    </a:p>
                  </a:txBody>
                  <a:tcPr>
                    <a:noFill/>
                  </a:tcPr>
                </a:tc>
                <a:tc>
                  <a:txBody>
                    <a:bodyPr/>
                    <a:lstStyle/>
                    <a:p>
                      <a:r>
                        <a:rPr lang="nl-NL" sz="1600" b="1" dirty="0">
                          <a:solidFill>
                            <a:schemeClr val="tx1"/>
                          </a:solidFill>
                        </a:rPr>
                        <a:t>M</a:t>
                      </a:r>
                    </a:p>
                  </a:txBody>
                  <a:tcPr>
                    <a:noFill/>
                  </a:tcPr>
                </a:tc>
                <a:tc>
                  <a:txBody>
                    <a:bodyPr/>
                    <a:lstStyle/>
                    <a:p>
                      <a:r>
                        <a:rPr lang="nl-NL" sz="1600" b="0" dirty="0">
                          <a:solidFill>
                            <a:schemeClr val="tx1"/>
                          </a:solidFill>
                        </a:rPr>
                        <a:t>1.5</a:t>
                      </a:r>
                      <a:endParaRPr lang="en-GB" sz="1600" b="0" dirty="0">
                        <a:solidFill>
                          <a:schemeClr val="tx1"/>
                        </a:solidFill>
                      </a:endParaRPr>
                    </a:p>
                  </a:txBody>
                  <a:tcPr>
                    <a:noFill/>
                  </a:tcPr>
                </a:tc>
                <a:tc>
                  <a:txBody>
                    <a:bodyPr/>
                    <a:lstStyle/>
                    <a:p>
                      <a:r>
                        <a:rPr lang="nl-NL" sz="1600" b="0" dirty="0">
                          <a:solidFill>
                            <a:schemeClr val="tx1"/>
                          </a:solidFill>
                        </a:rPr>
                        <a:t>20.5</a:t>
                      </a:r>
                      <a:endParaRPr lang="en-GB" sz="1600" b="0" dirty="0">
                        <a:solidFill>
                          <a:schemeClr val="tx1"/>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solidFill>
                        </a:rPr>
                        <a:t>2</a:t>
                      </a:r>
                      <a:endParaRPr lang="en-GB" sz="1600" dirty="0">
                        <a:solidFill>
                          <a:schemeClr val="tx1"/>
                        </a:solidFill>
                      </a:endParaRPr>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dirty="0">
                          <a:solidFill>
                            <a:schemeClr val="tx1"/>
                          </a:solidFill>
                        </a:rPr>
                        <a:t>24.9</a:t>
                      </a:r>
                      <a:endParaRPr lang="en-GB" sz="1600" dirty="0">
                        <a:solidFill>
                          <a:schemeClr val="tx1"/>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solidFill>
                        </a:rPr>
                        <a:t>3</a:t>
                      </a:r>
                      <a:endParaRPr lang="en-GB" sz="1600" dirty="0">
                        <a:solidFill>
                          <a:schemeClr val="tx1"/>
                        </a:solidFill>
                      </a:endParaRPr>
                    </a:p>
                  </a:txBody>
                  <a:tcPr/>
                </a:tc>
                <a:tc>
                  <a:txBody>
                    <a:bodyPr/>
                    <a:lstStyle/>
                    <a:p>
                      <a:r>
                        <a:rPr lang="nl-NL" sz="1600" b="1" dirty="0">
                          <a:solidFill>
                            <a:schemeClr val="tx1"/>
                          </a:solidFill>
                        </a:rPr>
                        <a:t>M</a:t>
                      </a:r>
                      <a:endParaRPr lang="en-GB" sz="1600" b="1" dirty="0">
                        <a:solidFill>
                          <a:schemeClr val="tx1"/>
                        </a:solidFill>
                      </a:endParaRPr>
                    </a:p>
                  </a:txBody>
                  <a:tcPr/>
                </a:tc>
                <a:tc>
                  <a:txBody>
                    <a:bodyPr/>
                    <a:lstStyle/>
                    <a:p>
                      <a:r>
                        <a:rPr lang="nl-NL" sz="1600" b="0" dirty="0">
                          <a:solidFill>
                            <a:schemeClr val="tx1"/>
                          </a:solidFill>
                        </a:rPr>
                        <a:t>3.5</a:t>
                      </a:r>
                      <a:endParaRPr lang="en-GB" sz="1600" b="0" dirty="0">
                        <a:solidFill>
                          <a:schemeClr val="tx1"/>
                        </a:solidFill>
                      </a:endParaRPr>
                    </a:p>
                  </a:txBody>
                  <a:tcPr/>
                </a:tc>
                <a:tc>
                  <a:txBody>
                    <a:bodyPr/>
                    <a:lstStyle/>
                    <a:p>
                      <a:r>
                        <a:rPr lang="nl-NL" sz="1600" b="1" dirty="0">
                          <a:solidFill>
                            <a:schemeClr val="tx1"/>
                          </a:solidFill>
                        </a:rPr>
                        <a:t>27.2</a:t>
                      </a:r>
                      <a:endParaRPr lang="en-GB" sz="1600" b="1"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solidFill>
                        </a:rPr>
                        <a:t>4</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b="1" dirty="0">
                          <a:solidFill>
                            <a:schemeClr val="tx1"/>
                          </a:solidFill>
                        </a:rPr>
                        <a:t>23.1</a:t>
                      </a:r>
                      <a:endParaRPr lang="en-GB" sz="1600" b="1"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solidFill>
                        </a:rPr>
                        <a:t>5</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3.0</a:t>
                      </a:r>
                      <a:endParaRPr lang="en-GB" sz="1600" b="0" dirty="0">
                        <a:solidFill>
                          <a:schemeClr val="tx1"/>
                        </a:solidFill>
                      </a:endParaRPr>
                    </a:p>
                  </a:txBody>
                  <a:tcPr/>
                </a:tc>
                <a:tc>
                  <a:txBody>
                    <a:bodyPr/>
                    <a:lstStyle/>
                    <a:p>
                      <a:r>
                        <a:rPr lang="nl-NL" sz="1600" dirty="0">
                          <a:solidFill>
                            <a:schemeClr val="tx1"/>
                          </a:solidFill>
                        </a:rPr>
                        <a:t>25.7</a:t>
                      </a:r>
                      <a:endParaRPr lang="en-GB" sz="1600" dirty="0">
                        <a:solidFill>
                          <a:schemeClr val="tx1"/>
                        </a:solidFill>
                      </a:endParaRPr>
                    </a:p>
                  </a:txBody>
                  <a:tcPr/>
                </a:tc>
                <a:extLst>
                  <a:ext uri="{0D108BD9-81ED-4DB2-BD59-A6C34878D82A}">
                    <a16:rowId xmlns:a16="http://schemas.microsoft.com/office/drawing/2014/main" val="2980913637"/>
                  </a:ext>
                </a:extLst>
              </a:tr>
            </a:tbl>
          </a:graphicData>
        </a:graphic>
      </p:graphicFrame>
      <p:graphicFrame>
        <p:nvGraphicFramePr>
          <p:cNvPr id="43" name="Tabel 42"/>
          <p:cNvGraphicFramePr>
            <a:graphicFrameLocks noGrp="1"/>
          </p:cNvGraphicFramePr>
          <p:nvPr>
            <p:extLst>
              <p:ext uri="{D42A27DB-BD31-4B8C-83A1-F6EECF244321}">
                <p14:modId xmlns:p14="http://schemas.microsoft.com/office/powerpoint/2010/main" val="1888227746"/>
              </p:ext>
            </p:extLst>
          </p:nvPr>
        </p:nvGraphicFramePr>
        <p:xfrm>
          <a:off x="8941319" y="4991641"/>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solidFill>
                        </a:rPr>
                        <a:t>1</a:t>
                      </a:r>
                      <a:endParaRPr lang="en-GB" sz="1600" b="0" dirty="0">
                        <a:solidFill>
                          <a:schemeClr val="tx1"/>
                        </a:solidFill>
                      </a:endParaRPr>
                    </a:p>
                  </a:txBody>
                  <a:tcPr>
                    <a:noFill/>
                  </a:tcPr>
                </a:tc>
                <a:tc>
                  <a:txBody>
                    <a:bodyPr/>
                    <a:lstStyle/>
                    <a:p>
                      <a:r>
                        <a:rPr lang="nl-NL" sz="1600" b="1" dirty="0">
                          <a:solidFill>
                            <a:schemeClr val="tx1"/>
                          </a:solidFill>
                        </a:rPr>
                        <a:t>M</a:t>
                      </a:r>
                    </a:p>
                  </a:txBody>
                  <a:tcPr>
                    <a:noFill/>
                  </a:tcPr>
                </a:tc>
                <a:tc>
                  <a:txBody>
                    <a:bodyPr/>
                    <a:lstStyle/>
                    <a:p>
                      <a:r>
                        <a:rPr lang="nl-NL" sz="1600" b="0" dirty="0">
                          <a:solidFill>
                            <a:schemeClr val="tx1"/>
                          </a:solidFill>
                        </a:rPr>
                        <a:t>1.5</a:t>
                      </a:r>
                      <a:endParaRPr lang="en-GB" sz="1600" b="0" dirty="0">
                        <a:solidFill>
                          <a:schemeClr val="tx1"/>
                        </a:solidFill>
                      </a:endParaRPr>
                    </a:p>
                  </a:txBody>
                  <a:tcPr>
                    <a:noFill/>
                  </a:tcPr>
                </a:tc>
                <a:tc>
                  <a:txBody>
                    <a:bodyPr/>
                    <a:lstStyle/>
                    <a:p>
                      <a:r>
                        <a:rPr lang="nl-NL" sz="1600" b="0" dirty="0">
                          <a:solidFill>
                            <a:schemeClr val="tx1"/>
                          </a:solidFill>
                        </a:rPr>
                        <a:t>20.5</a:t>
                      </a:r>
                      <a:endParaRPr lang="en-GB" sz="1600" b="0" dirty="0">
                        <a:solidFill>
                          <a:schemeClr val="tx1"/>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solidFill>
                        </a:rPr>
                        <a:t>2</a:t>
                      </a:r>
                      <a:endParaRPr lang="en-GB" sz="1600" dirty="0">
                        <a:solidFill>
                          <a:schemeClr val="tx1"/>
                        </a:solidFill>
                      </a:endParaRPr>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dirty="0">
                          <a:solidFill>
                            <a:schemeClr val="tx1"/>
                          </a:solidFill>
                        </a:rPr>
                        <a:t>24.9</a:t>
                      </a:r>
                      <a:endParaRPr lang="en-GB" sz="1600" dirty="0">
                        <a:solidFill>
                          <a:schemeClr val="tx1"/>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solidFill>
                        </a:rPr>
                        <a:t>3</a:t>
                      </a:r>
                      <a:endParaRPr lang="en-GB" sz="1600" dirty="0">
                        <a:solidFill>
                          <a:schemeClr val="tx1"/>
                        </a:solidFill>
                      </a:endParaRPr>
                    </a:p>
                  </a:txBody>
                  <a:tcPr/>
                </a:tc>
                <a:tc>
                  <a:txBody>
                    <a:bodyPr/>
                    <a:lstStyle/>
                    <a:p>
                      <a:r>
                        <a:rPr lang="nl-NL" sz="1600" b="1" dirty="0">
                          <a:solidFill>
                            <a:schemeClr val="tx1"/>
                          </a:solidFill>
                        </a:rPr>
                        <a:t>F</a:t>
                      </a:r>
                      <a:endParaRPr lang="en-GB" sz="1600" b="1" dirty="0">
                        <a:solidFill>
                          <a:schemeClr val="tx1"/>
                        </a:solidFill>
                      </a:endParaRPr>
                    </a:p>
                  </a:txBody>
                  <a:tcPr/>
                </a:tc>
                <a:tc>
                  <a:txBody>
                    <a:bodyPr/>
                    <a:lstStyle/>
                    <a:p>
                      <a:r>
                        <a:rPr lang="nl-NL" sz="1600" b="0" dirty="0">
                          <a:solidFill>
                            <a:schemeClr val="tx1"/>
                          </a:solidFill>
                        </a:rPr>
                        <a:t>3.5</a:t>
                      </a:r>
                      <a:endParaRPr lang="en-GB" sz="1600" b="0" dirty="0">
                        <a:solidFill>
                          <a:schemeClr val="tx1"/>
                        </a:solidFill>
                      </a:endParaRPr>
                    </a:p>
                  </a:txBody>
                  <a:tcPr/>
                </a:tc>
                <a:tc>
                  <a:txBody>
                    <a:bodyPr/>
                    <a:lstStyle/>
                    <a:p>
                      <a:r>
                        <a:rPr lang="nl-NL" sz="1600" b="1" dirty="0">
                          <a:solidFill>
                            <a:schemeClr val="tx1"/>
                          </a:solidFill>
                        </a:rPr>
                        <a:t>26.4</a:t>
                      </a:r>
                      <a:endParaRPr lang="en-GB" sz="1600" b="1"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solidFill>
                        </a:rPr>
                        <a:t>4</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b="1" dirty="0">
                          <a:solidFill>
                            <a:schemeClr val="tx1"/>
                          </a:solidFill>
                        </a:rPr>
                        <a:t>22.0</a:t>
                      </a:r>
                      <a:endParaRPr lang="en-GB" sz="1600" b="1"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solidFill>
                        </a:rPr>
                        <a:t>5</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3.0</a:t>
                      </a:r>
                      <a:endParaRPr lang="en-GB" sz="1600" b="0" dirty="0">
                        <a:solidFill>
                          <a:schemeClr val="tx1"/>
                        </a:solidFill>
                      </a:endParaRPr>
                    </a:p>
                  </a:txBody>
                  <a:tcPr/>
                </a:tc>
                <a:tc>
                  <a:txBody>
                    <a:bodyPr/>
                    <a:lstStyle/>
                    <a:p>
                      <a:r>
                        <a:rPr lang="nl-NL" sz="1600" dirty="0">
                          <a:solidFill>
                            <a:schemeClr val="tx1"/>
                          </a:solidFill>
                        </a:rPr>
                        <a:t>25.7</a:t>
                      </a:r>
                      <a:endParaRPr lang="en-GB" sz="1600" dirty="0">
                        <a:solidFill>
                          <a:schemeClr val="tx1"/>
                        </a:solidFill>
                      </a:endParaRPr>
                    </a:p>
                  </a:txBody>
                  <a:tcPr/>
                </a:tc>
                <a:extLst>
                  <a:ext uri="{0D108BD9-81ED-4DB2-BD59-A6C34878D82A}">
                    <a16:rowId xmlns:a16="http://schemas.microsoft.com/office/drawing/2014/main" val="2980913637"/>
                  </a:ext>
                </a:extLst>
              </a:tr>
            </a:tbl>
          </a:graphicData>
        </a:graphic>
      </p:graphicFrame>
      <p:graphicFrame>
        <p:nvGraphicFramePr>
          <p:cNvPr id="51" name="Tabel 50"/>
          <p:cNvGraphicFramePr>
            <a:graphicFrameLocks noGrp="1"/>
          </p:cNvGraphicFramePr>
          <p:nvPr>
            <p:extLst>
              <p:ext uri="{D42A27DB-BD31-4B8C-83A1-F6EECF244321}">
                <p14:modId xmlns:p14="http://schemas.microsoft.com/office/powerpoint/2010/main" val="255818930"/>
              </p:ext>
            </p:extLst>
          </p:nvPr>
        </p:nvGraphicFramePr>
        <p:xfrm>
          <a:off x="8941319" y="1116735"/>
          <a:ext cx="2528888" cy="1676400"/>
        </p:xfrm>
        <a:graphic>
          <a:graphicData uri="http://schemas.openxmlformats.org/drawingml/2006/table">
            <a:tbl>
              <a:tblPr firstRow="1" bandRow="1">
                <a:tableStyleId>{69012ECD-51FC-41F1-AA8D-1B2483CD663E}</a:tableStyleId>
              </a:tblPr>
              <a:tblGrid>
                <a:gridCol w="402043">
                  <a:extLst>
                    <a:ext uri="{9D8B030D-6E8A-4147-A177-3AD203B41FA5}">
                      <a16:colId xmlns:a16="http://schemas.microsoft.com/office/drawing/2014/main" val="1063953744"/>
                    </a:ext>
                  </a:extLst>
                </a:gridCol>
                <a:gridCol w="488545">
                  <a:extLst>
                    <a:ext uri="{9D8B030D-6E8A-4147-A177-3AD203B41FA5}">
                      <a16:colId xmlns:a16="http://schemas.microsoft.com/office/drawing/2014/main" val="3713164439"/>
                    </a:ext>
                  </a:extLst>
                </a:gridCol>
                <a:gridCol w="853440">
                  <a:extLst>
                    <a:ext uri="{9D8B030D-6E8A-4147-A177-3AD203B41FA5}">
                      <a16:colId xmlns:a16="http://schemas.microsoft.com/office/drawing/2014/main" val="1569002499"/>
                    </a:ext>
                  </a:extLst>
                </a:gridCol>
                <a:gridCol w="784860">
                  <a:extLst>
                    <a:ext uri="{9D8B030D-6E8A-4147-A177-3AD203B41FA5}">
                      <a16:colId xmlns:a16="http://schemas.microsoft.com/office/drawing/2014/main" val="1552154994"/>
                    </a:ext>
                  </a:extLst>
                </a:gridCol>
              </a:tblGrid>
              <a:tr h="321282">
                <a:tc>
                  <a:txBody>
                    <a:bodyPr/>
                    <a:lstStyle/>
                    <a:p>
                      <a:r>
                        <a:rPr lang="nl-NL" sz="1600" b="0" dirty="0">
                          <a:solidFill>
                            <a:schemeClr val="tx1"/>
                          </a:solidFill>
                        </a:rPr>
                        <a:t>1</a:t>
                      </a:r>
                      <a:endParaRPr lang="en-GB" sz="1600" b="0" dirty="0">
                        <a:solidFill>
                          <a:schemeClr val="tx1"/>
                        </a:solidFill>
                      </a:endParaRPr>
                    </a:p>
                  </a:txBody>
                  <a:tcPr>
                    <a:noFill/>
                  </a:tcPr>
                </a:tc>
                <a:tc>
                  <a:txBody>
                    <a:bodyPr/>
                    <a:lstStyle/>
                    <a:p>
                      <a:r>
                        <a:rPr lang="nl-NL" sz="1600" b="1" dirty="0">
                          <a:solidFill>
                            <a:schemeClr val="tx1"/>
                          </a:solidFill>
                        </a:rPr>
                        <a:t>F</a:t>
                      </a:r>
                    </a:p>
                  </a:txBody>
                  <a:tcPr>
                    <a:noFill/>
                  </a:tcPr>
                </a:tc>
                <a:tc>
                  <a:txBody>
                    <a:bodyPr/>
                    <a:lstStyle/>
                    <a:p>
                      <a:r>
                        <a:rPr lang="nl-NL" sz="1600" b="0" dirty="0">
                          <a:solidFill>
                            <a:schemeClr val="tx1"/>
                          </a:solidFill>
                        </a:rPr>
                        <a:t>1.5</a:t>
                      </a:r>
                      <a:endParaRPr lang="en-GB" sz="1600" b="0" dirty="0">
                        <a:solidFill>
                          <a:schemeClr val="tx1"/>
                        </a:solidFill>
                      </a:endParaRPr>
                    </a:p>
                  </a:txBody>
                  <a:tcPr>
                    <a:noFill/>
                  </a:tcPr>
                </a:tc>
                <a:tc>
                  <a:txBody>
                    <a:bodyPr/>
                    <a:lstStyle/>
                    <a:p>
                      <a:r>
                        <a:rPr lang="nl-NL" sz="1600" b="0" dirty="0">
                          <a:solidFill>
                            <a:schemeClr val="tx1"/>
                          </a:solidFill>
                        </a:rPr>
                        <a:t>20.5</a:t>
                      </a:r>
                      <a:endParaRPr lang="en-GB" sz="1600" b="0" dirty="0">
                        <a:solidFill>
                          <a:schemeClr val="tx1"/>
                        </a:solidFill>
                      </a:endParaRPr>
                    </a:p>
                  </a:txBody>
                  <a:tcPr>
                    <a:noFill/>
                  </a:tcPr>
                </a:tc>
                <a:extLst>
                  <a:ext uri="{0D108BD9-81ED-4DB2-BD59-A6C34878D82A}">
                    <a16:rowId xmlns:a16="http://schemas.microsoft.com/office/drawing/2014/main" val="2541717317"/>
                  </a:ext>
                </a:extLst>
              </a:tr>
              <a:tr h="321282">
                <a:tc>
                  <a:txBody>
                    <a:bodyPr/>
                    <a:lstStyle/>
                    <a:p>
                      <a:r>
                        <a:rPr lang="nl-NL" sz="1600" dirty="0">
                          <a:solidFill>
                            <a:schemeClr val="tx1"/>
                          </a:solidFill>
                        </a:rPr>
                        <a:t>2</a:t>
                      </a:r>
                      <a:endParaRPr lang="en-GB" sz="1600" dirty="0">
                        <a:solidFill>
                          <a:schemeClr val="tx1"/>
                        </a:solidFill>
                      </a:endParaRPr>
                    </a:p>
                  </a:txBody>
                  <a:tcPr/>
                </a:tc>
                <a:tc>
                  <a:txBody>
                    <a:bodyPr/>
                    <a:lstStyle/>
                    <a:p>
                      <a:r>
                        <a:rPr lang="nl-NL" sz="1600" dirty="0">
                          <a:solidFill>
                            <a:schemeClr val="tx1"/>
                          </a:solidFill>
                        </a:rPr>
                        <a:t>M</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dirty="0">
                          <a:solidFill>
                            <a:schemeClr val="tx1"/>
                          </a:solidFill>
                        </a:rPr>
                        <a:t>24.9</a:t>
                      </a:r>
                      <a:endParaRPr lang="en-GB" sz="1600" dirty="0">
                        <a:solidFill>
                          <a:schemeClr val="tx1"/>
                        </a:solidFill>
                      </a:endParaRPr>
                    </a:p>
                  </a:txBody>
                  <a:tcPr/>
                </a:tc>
                <a:extLst>
                  <a:ext uri="{0D108BD9-81ED-4DB2-BD59-A6C34878D82A}">
                    <a16:rowId xmlns:a16="http://schemas.microsoft.com/office/drawing/2014/main" val="3894476128"/>
                  </a:ext>
                </a:extLst>
              </a:tr>
              <a:tr h="321282">
                <a:tc>
                  <a:txBody>
                    <a:bodyPr/>
                    <a:lstStyle/>
                    <a:p>
                      <a:r>
                        <a:rPr lang="nl-NL" sz="1600" dirty="0">
                          <a:solidFill>
                            <a:schemeClr val="tx1"/>
                          </a:solidFill>
                        </a:rPr>
                        <a:t>3</a:t>
                      </a:r>
                      <a:endParaRPr lang="en-GB" sz="1600" dirty="0">
                        <a:solidFill>
                          <a:schemeClr val="tx1"/>
                        </a:solidFill>
                      </a:endParaRPr>
                    </a:p>
                  </a:txBody>
                  <a:tcPr/>
                </a:tc>
                <a:tc>
                  <a:txBody>
                    <a:bodyPr/>
                    <a:lstStyle/>
                    <a:p>
                      <a:r>
                        <a:rPr lang="nl-NL" sz="1600" b="1" dirty="0">
                          <a:solidFill>
                            <a:schemeClr val="tx1"/>
                          </a:solidFill>
                        </a:rPr>
                        <a:t>M</a:t>
                      </a:r>
                      <a:endParaRPr lang="en-GB" sz="1600" b="1" dirty="0">
                        <a:solidFill>
                          <a:schemeClr val="tx1"/>
                        </a:solidFill>
                      </a:endParaRPr>
                    </a:p>
                  </a:txBody>
                  <a:tcPr/>
                </a:tc>
                <a:tc>
                  <a:txBody>
                    <a:bodyPr/>
                    <a:lstStyle/>
                    <a:p>
                      <a:r>
                        <a:rPr lang="nl-NL" sz="1600" b="0" dirty="0">
                          <a:solidFill>
                            <a:schemeClr val="tx1"/>
                          </a:solidFill>
                        </a:rPr>
                        <a:t>3.5</a:t>
                      </a:r>
                      <a:endParaRPr lang="en-GB" sz="1600" b="0" dirty="0">
                        <a:solidFill>
                          <a:schemeClr val="tx1"/>
                        </a:solidFill>
                      </a:endParaRPr>
                    </a:p>
                  </a:txBody>
                  <a:tcPr/>
                </a:tc>
                <a:tc>
                  <a:txBody>
                    <a:bodyPr/>
                    <a:lstStyle/>
                    <a:p>
                      <a:r>
                        <a:rPr lang="nl-NL" sz="1600" b="1" dirty="0">
                          <a:solidFill>
                            <a:schemeClr val="tx1"/>
                          </a:solidFill>
                        </a:rPr>
                        <a:t>25.8</a:t>
                      </a:r>
                      <a:endParaRPr lang="en-GB" sz="1600" b="1" dirty="0">
                        <a:solidFill>
                          <a:schemeClr val="tx1"/>
                        </a:solidFill>
                      </a:endParaRPr>
                    </a:p>
                  </a:txBody>
                  <a:tcPr/>
                </a:tc>
                <a:extLst>
                  <a:ext uri="{0D108BD9-81ED-4DB2-BD59-A6C34878D82A}">
                    <a16:rowId xmlns:a16="http://schemas.microsoft.com/office/drawing/2014/main" val="272744301"/>
                  </a:ext>
                </a:extLst>
              </a:tr>
              <a:tr h="321282">
                <a:tc>
                  <a:txBody>
                    <a:bodyPr/>
                    <a:lstStyle/>
                    <a:p>
                      <a:r>
                        <a:rPr lang="nl-NL" sz="1600" dirty="0">
                          <a:solidFill>
                            <a:schemeClr val="tx1"/>
                          </a:solidFill>
                        </a:rPr>
                        <a:t>4</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2.0</a:t>
                      </a:r>
                      <a:endParaRPr lang="en-GB" sz="1600" b="0" dirty="0">
                        <a:solidFill>
                          <a:schemeClr val="tx1"/>
                        </a:solidFill>
                      </a:endParaRPr>
                    </a:p>
                  </a:txBody>
                  <a:tcPr/>
                </a:tc>
                <a:tc>
                  <a:txBody>
                    <a:bodyPr/>
                    <a:lstStyle/>
                    <a:p>
                      <a:r>
                        <a:rPr lang="nl-NL" sz="1600" b="1" dirty="0">
                          <a:solidFill>
                            <a:schemeClr val="tx1"/>
                          </a:solidFill>
                        </a:rPr>
                        <a:t>22.9</a:t>
                      </a:r>
                      <a:endParaRPr lang="en-GB" sz="1600" b="1" dirty="0">
                        <a:solidFill>
                          <a:schemeClr val="tx1"/>
                        </a:solidFill>
                      </a:endParaRPr>
                    </a:p>
                  </a:txBody>
                  <a:tcPr/>
                </a:tc>
                <a:extLst>
                  <a:ext uri="{0D108BD9-81ED-4DB2-BD59-A6C34878D82A}">
                    <a16:rowId xmlns:a16="http://schemas.microsoft.com/office/drawing/2014/main" val="1995864594"/>
                  </a:ext>
                </a:extLst>
              </a:tr>
              <a:tr h="321282">
                <a:tc>
                  <a:txBody>
                    <a:bodyPr/>
                    <a:lstStyle/>
                    <a:p>
                      <a:r>
                        <a:rPr lang="nl-NL" sz="1600" dirty="0">
                          <a:solidFill>
                            <a:schemeClr val="tx1"/>
                          </a:solidFill>
                        </a:rPr>
                        <a:t>5</a:t>
                      </a:r>
                      <a:endParaRPr lang="en-GB" sz="1600" dirty="0">
                        <a:solidFill>
                          <a:schemeClr val="tx1"/>
                        </a:solidFill>
                      </a:endParaRPr>
                    </a:p>
                  </a:txBody>
                  <a:tcPr/>
                </a:tc>
                <a:tc>
                  <a:txBody>
                    <a:bodyPr/>
                    <a:lstStyle/>
                    <a:p>
                      <a:r>
                        <a:rPr lang="nl-NL" sz="1600" dirty="0">
                          <a:solidFill>
                            <a:schemeClr val="tx1"/>
                          </a:solidFill>
                        </a:rPr>
                        <a:t>F</a:t>
                      </a:r>
                      <a:endParaRPr lang="en-GB" sz="1600" dirty="0">
                        <a:solidFill>
                          <a:schemeClr val="tx1"/>
                        </a:solidFill>
                      </a:endParaRPr>
                    </a:p>
                  </a:txBody>
                  <a:tcPr/>
                </a:tc>
                <a:tc>
                  <a:txBody>
                    <a:bodyPr/>
                    <a:lstStyle/>
                    <a:p>
                      <a:r>
                        <a:rPr lang="nl-NL" sz="1600" b="0" dirty="0">
                          <a:solidFill>
                            <a:schemeClr val="tx1"/>
                          </a:solidFill>
                        </a:rPr>
                        <a:t>3.0</a:t>
                      </a:r>
                      <a:endParaRPr lang="en-GB" sz="1600" b="0" dirty="0">
                        <a:solidFill>
                          <a:schemeClr val="tx1"/>
                        </a:solidFill>
                      </a:endParaRPr>
                    </a:p>
                  </a:txBody>
                  <a:tcPr/>
                </a:tc>
                <a:tc>
                  <a:txBody>
                    <a:bodyPr/>
                    <a:lstStyle/>
                    <a:p>
                      <a:r>
                        <a:rPr lang="nl-NL" sz="1600" dirty="0">
                          <a:solidFill>
                            <a:schemeClr val="tx1"/>
                          </a:solidFill>
                        </a:rPr>
                        <a:t>25.7</a:t>
                      </a:r>
                      <a:endParaRPr lang="en-GB" sz="1600" dirty="0">
                        <a:solidFill>
                          <a:schemeClr val="tx1"/>
                        </a:solidFill>
                      </a:endParaRPr>
                    </a:p>
                  </a:txBody>
                  <a:tcPr/>
                </a:tc>
                <a:extLst>
                  <a:ext uri="{0D108BD9-81ED-4DB2-BD59-A6C34878D82A}">
                    <a16:rowId xmlns:a16="http://schemas.microsoft.com/office/drawing/2014/main" val="2980913637"/>
                  </a:ext>
                </a:extLst>
              </a:tr>
            </a:tbl>
          </a:graphicData>
        </a:graphic>
      </p:graphicFrame>
      <p:cxnSp>
        <p:nvCxnSpPr>
          <p:cNvPr id="56" name="Rechte verbindingslijn met pijl 55"/>
          <p:cNvCxnSpPr>
            <a:stCxn id="48" idx="3"/>
            <a:endCxn id="40" idx="1"/>
          </p:cNvCxnSpPr>
          <p:nvPr/>
        </p:nvCxnSpPr>
        <p:spPr>
          <a:xfrm>
            <a:off x="5554980" y="1954935"/>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Rechte verbindingslijn met pijl 56"/>
          <p:cNvCxnSpPr>
            <a:stCxn id="46" idx="3"/>
            <a:endCxn id="37" idx="1"/>
          </p:cNvCxnSpPr>
          <p:nvPr/>
        </p:nvCxnSpPr>
        <p:spPr>
          <a:xfrm>
            <a:off x="5554980" y="3892388"/>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Rechte verbindingslijn met pijl 57"/>
          <p:cNvCxnSpPr>
            <a:stCxn id="47" idx="3"/>
            <a:endCxn id="39" idx="1"/>
          </p:cNvCxnSpPr>
          <p:nvPr/>
        </p:nvCxnSpPr>
        <p:spPr>
          <a:xfrm>
            <a:off x="5554980" y="5829841"/>
            <a:ext cx="412432"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Rechte verbindingslijn met pijl 58"/>
          <p:cNvCxnSpPr>
            <a:stCxn id="40" idx="3"/>
            <a:endCxn id="51" idx="1"/>
          </p:cNvCxnSpPr>
          <p:nvPr/>
        </p:nvCxnSpPr>
        <p:spPr>
          <a:xfrm>
            <a:off x="8496300" y="1954935"/>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Rechte verbindingslijn met pijl 59"/>
          <p:cNvCxnSpPr>
            <a:stCxn id="37" idx="3"/>
            <a:endCxn id="42" idx="1"/>
          </p:cNvCxnSpPr>
          <p:nvPr/>
        </p:nvCxnSpPr>
        <p:spPr>
          <a:xfrm>
            <a:off x="8496300" y="3892388"/>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Rechte verbindingslijn met pijl 62"/>
          <p:cNvCxnSpPr>
            <a:stCxn id="39" idx="3"/>
            <a:endCxn id="43" idx="1"/>
          </p:cNvCxnSpPr>
          <p:nvPr/>
        </p:nvCxnSpPr>
        <p:spPr>
          <a:xfrm>
            <a:off x="8496300" y="5829841"/>
            <a:ext cx="445019" cy="0"/>
          </a:xfrm>
          <a:prstGeom prst="straightConnector1">
            <a:avLst/>
          </a:prstGeom>
          <a:ln>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Rechte verbindingslijn met pijl 65"/>
          <p:cNvCxnSpPr>
            <a:endCxn id="70" idx="1"/>
          </p:cNvCxnSpPr>
          <p:nvPr/>
        </p:nvCxnSpPr>
        <p:spPr>
          <a:xfrm flipV="1">
            <a:off x="11470207" y="3892390"/>
            <a:ext cx="509708" cy="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Rechte verbindingslijn met pijl 66"/>
          <p:cNvCxnSpPr>
            <a:endCxn id="71" idx="1"/>
          </p:cNvCxnSpPr>
          <p:nvPr/>
        </p:nvCxnSpPr>
        <p:spPr>
          <a:xfrm flipV="1">
            <a:off x="11470207" y="1954935"/>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p:cNvCxnSpPr>
            <a:endCxn id="72" idx="1"/>
          </p:cNvCxnSpPr>
          <p:nvPr/>
        </p:nvCxnSpPr>
        <p:spPr>
          <a:xfrm flipV="1">
            <a:off x="11470207" y="5829841"/>
            <a:ext cx="509708" cy="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0" name="Rechthoek 69"/>
          <p:cNvSpPr/>
          <p:nvPr/>
        </p:nvSpPr>
        <p:spPr>
          <a:xfrm>
            <a:off x="11979915" y="3652753"/>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2</a:t>
            </a:r>
            <a:r>
              <a:rPr lang="nl-NL" baseline="30000" dirty="0"/>
              <a:t>nd</a:t>
            </a:r>
            <a:r>
              <a:rPr lang="nl-NL" dirty="0"/>
              <a:t> dataset</a:t>
            </a:r>
            <a:endParaRPr lang="en-GB" dirty="0"/>
          </a:p>
        </p:txBody>
      </p:sp>
      <p:sp>
        <p:nvSpPr>
          <p:cNvPr id="71" name="Rechthoek 70"/>
          <p:cNvSpPr/>
          <p:nvPr/>
        </p:nvSpPr>
        <p:spPr>
          <a:xfrm>
            <a:off x="11979915" y="1715298"/>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1</a:t>
            </a:r>
            <a:r>
              <a:rPr lang="nl-NL" baseline="30000" dirty="0"/>
              <a:t>st</a:t>
            </a:r>
            <a:r>
              <a:rPr lang="nl-NL" dirty="0"/>
              <a:t> dataset</a:t>
            </a:r>
            <a:endParaRPr lang="en-GB" dirty="0"/>
          </a:p>
        </p:txBody>
      </p:sp>
      <p:sp>
        <p:nvSpPr>
          <p:cNvPr id="72" name="Rechthoek 71"/>
          <p:cNvSpPr/>
          <p:nvPr/>
        </p:nvSpPr>
        <p:spPr>
          <a:xfrm>
            <a:off x="11979915" y="5590204"/>
            <a:ext cx="2869696" cy="47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Analysis on 3</a:t>
            </a:r>
            <a:r>
              <a:rPr lang="nl-NL" baseline="30000" dirty="0"/>
              <a:t>rd</a:t>
            </a:r>
            <a:r>
              <a:rPr lang="nl-NL" dirty="0"/>
              <a:t> dataset</a:t>
            </a:r>
            <a:endParaRPr lang="en-GB" dirty="0"/>
          </a:p>
        </p:txBody>
      </p:sp>
      <p:cxnSp>
        <p:nvCxnSpPr>
          <p:cNvPr id="73" name="Rechte verbindingslijn met pijl 72"/>
          <p:cNvCxnSpPr>
            <a:stCxn id="70" idx="3"/>
          </p:cNvCxnSpPr>
          <p:nvPr/>
        </p:nvCxnSpPr>
        <p:spPr>
          <a:xfrm>
            <a:off x="14849611" y="3892390"/>
            <a:ext cx="72312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Rechte verbindingslijn met pijl 73"/>
          <p:cNvCxnSpPr>
            <a:stCxn id="72" idx="3"/>
          </p:cNvCxnSpPr>
          <p:nvPr/>
        </p:nvCxnSpPr>
        <p:spPr>
          <a:xfrm flipV="1">
            <a:off x="14849611" y="3892390"/>
            <a:ext cx="723125" cy="193745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Rechte verbindingslijn met pijl 74"/>
          <p:cNvCxnSpPr>
            <a:stCxn id="71" idx="3"/>
          </p:cNvCxnSpPr>
          <p:nvPr/>
        </p:nvCxnSpPr>
        <p:spPr>
          <a:xfrm>
            <a:off x="14849611" y="1954935"/>
            <a:ext cx="723125" cy="19374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142658"/>
      </p:ext>
    </p:extLst>
  </p:cSld>
  <p:clrMapOvr>
    <a:masterClrMapping/>
  </p:clrMapOvr>
</p:sld>
</file>

<file path=ppt/theme/theme1.xml><?xml version="1.0" encoding="utf-8"?>
<a:theme xmlns:a="http://schemas.openxmlformats.org/drawingml/2006/main" name="UMC PowerPoint ENG">
  <a:themeElements>
    <a:clrScheme name="UMC + WKZ">
      <a:dk1>
        <a:srgbClr val="004285"/>
      </a:dk1>
      <a:lt1>
        <a:sysClr val="window" lastClr="FFFFFF"/>
      </a:lt1>
      <a:dk2>
        <a:srgbClr val="1191FA"/>
      </a:dk2>
      <a:lt2>
        <a:srgbClr val="FC6039"/>
      </a:lt2>
      <a:accent1>
        <a:srgbClr val="1191FA"/>
      </a:accent1>
      <a:accent2>
        <a:srgbClr val="FC6039"/>
      </a:accent2>
      <a:accent3>
        <a:srgbClr val="C2E4FF"/>
      </a:accent3>
      <a:accent4>
        <a:srgbClr val="F1D9D3"/>
      </a:accent4>
      <a:accent5>
        <a:srgbClr val="004285"/>
      </a:accent5>
      <a:accent6>
        <a:srgbClr val="D6E6D6"/>
      </a:accent6>
      <a:hlink>
        <a:srgbClr val="1A21D5"/>
      </a:hlink>
      <a:folHlink>
        <a:srgbClr val="1A21D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Lichtblauw 1">
      <a:srgbClr val="1191FA"/>
    </a:custClr>
    <a:custClr name="Oranje">
      <a:srgbClr val="FC6039"/>
    </a:custClr>
    <a:custClr name="Lichtblauw 2">
      <a:srgbClr val="C2E4FF"/>
    </a:custClr>
    <a:custClr name="Lichtoranje">
      <a:srgbClr val="F1D9D3"/>
    </a:custClr>
    <a:custClr name="Donkerblauw">
      <a:srgbClr val="004285"/>
    </a:custClr>
    <a:custClr name="Lichtgroen">
      <a:srgbClr val="D6E6D6"/>
    </a:custClr>
  </a:custClrLst>
  <a:extLst>
    <a:ext uri="{05A4C25C-085E-4340-85A3-A5531E510DB2}">
      <thm15:themeFamily xmlns:thm15="http://schemas.microsoft.com/office/thememl/2012/main" name="UMC_PowerPoint_ENG_Template.potx" id="{8BD2C18E-2DE2-44CC-8A08-3D413E8572D4}" vid="{10FCD471-8DA0-4AAB-B603-FFEA83A4AC4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D49C1D-13BC-42A4-A049-DF59F14CFD82}">
  <we:reference id="wa200000729" version="3.9.283.0" store="en-US" storeType="OMEX"/>
  <we:alternateReferences>
    <we:reference id="wa200000729" version="3.9.28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D19EA8C2EF214D87E9DE398C0CDE8B" ma:contentTypeVersion="3" ma:contentTypeDescription="Een nieuw document maken." ma:contentTypeScope="" ma:versionID="603933ad6b0c4e4762fdf0226c19853b">
  <xsd:schema xmlns:xsd="http://www.w3.org/2001/XMLSchema" xmlns:xs="http://www.w3.org/2001/XMLSchema" xmlns:p="http://schemas.microsoft.com/office/2006/metadata/properties" xmlns:ns2="6535b7e0-a406-4874-9939-8dbc2c20b09e" targetNamespace="http://schemas.microsoft.com/office/2006/metadata/properties" ma:root="true" ma:fieldsID="7081e6793868daff797380c428037563" ns2:_="">
    <xsd:import namespace="6535b7e0-a406-4874-9939-8dbc2c20b09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35b7e0-a406-4874-9939-8dbc2c20b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31457-A62B-43D5-8FFD-097153E3C448}">
  <ds:schemaRefs>
    <ds:schemaRef ds:uri="http://schemas.microsoft.com/sharepoint/v3/contenttype/forms"/>
  </ds:schemaRefs>
</ds:datastoreItem>
</file>

<file path=customXml/itemProps2.xml><?xml version="1.0" encoding="utf-8"?>
<ds:datastoreItem xmlns:ds="http://schemas.openxmlformats.org/officeDocument/2006/customXml" ds:itemID="{8EB10344-77EA-4627-977B-6F2541633C0C}">
  <ds:schemaRefs>
    <ds:schemaRef ds:uri="http://schemas.microsoft.com/office/2006/documentManagement/types"/>
    <ds:schemaRef ds:uri="6535b7e0-a406-4874-9939-8dbc2c20b09e"/>
    <ds:schemaRef ds:uri="http://www.w3.org/XML/1998/namespace"/>
    <ds:schemaRef ds:uri="http://purl.org/dc/dcmityp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39305F4-03BB-4B34-AACB-FFC89A3F6A87}"/>
</file>

<file path=docProps/app.xml><?xml version="1.0" encoding="utf-8"?>
<Properties xmlns="http://schemas.openxmlformats.org/officeDocument/2006/extended-properties" xmlns:vt="http://schemas.openxmlformats.org/officeDocument/2006/docPropsVTypes">
  <Template>UMC Utrecht ENG presentation widescreen</Template>
  <TotalTime>354</TotalTime>
  <Words>1646</Words>
  <Application>Microsoft Macintosh PowerPoint</Application>
  <PresentationFormat>Widescreen</PresentationFormat>
  <Paragraphs>1116</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Courier New</vt:lpstr>
      <vt:lpstr>Open Sans</vt:lpstr>
      <vt:lpstr>UMC PowerPoint ENG</vt:lpstr>
      <vt:lpstr>Missing data and multiple imputation</vt:lpstr>
      <vt:lpstr>Agenda</vt:lpstr>
      <vt:lpstr>Why should we bother?</vt:lpstr>
      <vt:lpstr>Types of missing data</vt:lpstr>
      <vt:lpstr>Types of missing data</vt:lpstr>
      <vt:lpstr>Principles of multiple imputation</vt:lpstr>
      <vt:lpstr>Principles of multiple imputation</vt:lpstr>
      <vt:lpstr>Principles of multiple imputation</vt:lpstr>
      <vt:lpstr>Principles of multiple imputation</vt:lpstr>
      <vt:lpstr>Principles of multiple imputation</vt:lpstr>
      <vt:lpstr>Principles of multiple imputation</vt:lpstr>
      <vt:lpstr>Rubin’s rules: estimating variance</vt:lpstr>
      <vt:lpstr>Practicalities</vt:lpstr>
      <vt:lpstr>Practicalities: compatibility</vt:lpstr>
      <vt:lpstr>Practicalities: derived variables</vt:lpstr>
      <vt:lpstr>Practicalities: predictor matrix</vt:lpstr>
      <vt:lpstr>Practicalities: methods</vt:lpstr>
      <vt:lpstr>Practicalities: imputation step-by-step</vt:lpstr>
      <vt:lpstr>Questions?</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data and multiple imputation</dc:title>
  <dc:creator>Rik Verheijden</dc:creator>
  <cp:lastModifiedBy>Verheijden-6, R.J. (Rik)</cp:lastModifiedBy>
  <cp:revision>29</cp:revision>
  <dcterms:created xsi:type="dcterms:W3CDTF">2022-06-27T06:45:50Z</dcterms:created>
  <dcterms:modified xsi:type="dcterms:W3CDTF">2023-12-15T13:16:28Z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0x0101006ED19EA8C2EF214D87E9DE398C0CDE8B</vt:lpwstr>
  </property>
</Properties>
</file>