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0E723F-8050-4FDF-90B0-8864C85DF340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36813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488B62F-5F6A-427E-B086-A04D41B9C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0FA8C7-8739-4D8F-8276-DDC13278B13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61F9FC-37CA-49ED-B3DD-7F89C6B1F0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737F0-71F8-40AD-8F88-5B86F45C9E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3F2FA0-7BC2-4A33-87B2-262DFE6EEB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4DABC5-F96C-4537-A200-B0BD91FF0E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35C3E4-78EF-4977-8585-3B22E607B6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1929F-655A-4205-80AA-D27A148B1A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E9409-1C06-4D0C-8667-C3CBB21CC4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839528-E5A0-4302-9593-F4DB574354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D23294-FFB7-4AB5-9C46-4D17824B27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15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2F0431-4CDD-473F-842D-3236F672A4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5DC4B-870C-49A6-972B-CFE660E215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F1FE688-AFFD-45AA-8589-99390ACB8AE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/>
              <a:t>Article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06247"/>
            <a:ext cx="9071640" cy="1503881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sz="1400" dirty="0" smtClean="0"/>
              <a:t>- </a:t>
            </a:r>
            <a:r>
              <a:rPr lang="en-US" sz="1400" dirty="0" err="1" smtClean="0"/>
              <a:t>Desc</a:t>
            </a:r>
            <a:r>
              <a:rPr lang="en-US" sz="1400" dirty="0" smtClean="0"/>
              <a:t>: </a:t>
            </a:r>
            <a:r>
              <a:rPr lang="en-US" sz="1400" dirty="0" err="1" smtClean="0"/>
              <a:t>struct</a:t>
            </a:r>
            <a:endParaRPr lang="en-US" sz="1400" dirty="0" smtClean="0"/>
          </a:p>
          <a:p>
            <a:pPr lvl="0"/>
            <a:r>
              <a:rPr lang="en-US" sz="1400" dirty="0" smtClean="0"/>
              <a:t>- type: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 lvl="0"/>
            <a:r>
              <a:rPr lang="en-US" sz="1400" dirty="0" smtClean="0"/>
              <a:t>- </a:t>
            </a:r>
            <a:r>
              <a:rPr lang="en-US" sz="1400" dirty="0" smtClean="0"/>
              <a:t>size</a:t>
            </a:r>
            <a:r>
              <a:rPr lang="en-US" sz="1400" dirty="0"/>
              <a:t>: </a:t>
            </a:r>
            <a:r>
              <a:rPr lang="en-US" sz="1400" dirty="0" err="1"/>
              <a:t>int</a:t>
            </a:r>
            <a:endParaRPr lang="en-US" sz="1400" dirty="0"/>
          </a:p>
          <a:p>
            <a:pPr lvl="0"/>
            <a:r>
              <a:rPr lang="en-US" sz="1400" dirty="0" smtClean="0"/>
              <a:t>- price: double</a:t>
            </a:r>
            <a:endParaRPr lang="en-US" sz="1400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3513414"/>
            <a:ext cx="9071640" cy="2945751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sz="1300" dirty="0" smtClean="0"/>
              <a:t>+ Article():</a:t>
            </a:r>
          </a:p>
          <a:p>
            <a:pPr lvl="0"/>
            <a:r>
              <a:rPr lang="en-US" sz="1300" dirty="0" smtClean="0"/>
              <a:t>+ display(</a:t>
            </a:r>
            <a:r>
              <a:rPr lang="en-US" sz="1300" dirty="0" err="1" smtClean="0"/>
              <a:t>type_select</a:t>
            </a:r>
            <a:r>
              <a:rPr lang="en-US" sz="1300" dirty="0" smtClean="0"/>
              <a:t> : 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size_select</a:t>
            </a:r>
            <a:r>
              <a:rPr lang="en-US" sz="1300" dirty="0" smtClean="0"/>
              <a:t> : 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price_select</a:t>
            </a:r>
            <a:r>
              <a:rPr lang="en-US" sz="1300" dirty="0" smtClean="0"/>
              <a:t> : double, </a:t>
            </a:r>
            <a:r>
              <a:rPr lang="en-US" sz="1300" dirty="0" err="1" smtClean="0"/>
              <a:t>num_shirts</a:t>
            </a:r>
            <a:r>
              <a:rPr lang="en-US" sz="1300" dirty="0" smtClean="0"/>
              <a:t> : </a:t>
            </a:r>
            <a:r>
              <a:rPr lang="en-US" sz="1300" dirty="0" err="1" smtClean="0"/>
              <a:t>int</a:t>
            </a:r>
            <a:r>
              <a:rPr lang="en-US" sz="1300" dirty="0" smtClean="0"/>
              <a:t>, </a:t>
            </a:r>
            <a:r>
              <a:rPr lang="en-US" sz="1300" dirty="0" err="1" smtClean="0"/>
              <a:t>num_bought</a:t>
            </a:r>
            <a:r>
              <a:rPr lang="en-US" sz="1300" dirty="0" smtClean="0"/>
              <a:t> : 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</a:p>
          <a:p>
            <a:pPr lvl="0"/>
            <a:r>
              <a:rPr lang="en-US" sz="1300" dirty="0" smtClean="0"/>
              <a:t>+ display(</a:t>
            </a:r>
            <a:r>
              <a:rPr lang="en-US" sz="1300" dirty="0" err="1" smtClean="0"/>
              <a:t>num_shirts</a:t>
            </a:r>
            <a:r>
              <a:rPr lang="en-US" sz="1300" dirty="0"/>
              <a:t> </a:t>
            </a:r>
            <a:r>
              <a:rPr lang="en-US" sz="1300" dirty="0" smtClean="0"/>
              <a:t>: </a:t>
            </a:r>
            <a:r>
              <a:rPr lang="en-US" sz="1300" dirty="0" err="1" smtClean="0"/>
              <a:t>int</a:t>
            </a:r>
            <a:r>
              <a:rPr lang="en-US" sz="1300" dirty="0" smtClean="0"/>
              <a:t>): void</a:t>
            </a:r>
          </a:p>
          <a:p>
            <a:pPr lvl="0"/>
            <a:r>
              <a:rPr lang="en-US" sz="1300" dirty="0" smtClean="0"/>
              <a:t>+ ~Article()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</vt:lpstr>
      <vt:lpstr>Arial</vt:lpstr>
      <vt:lpstr>Calibri</vt:lpstr>
      <vt:lpstr>Lucida Sans Unicode</vt:lpstr>
      <vt:lpstr>Tahoma</vt:lpstr>
      <vt:lpstr>Times New Roman</vt:lpstr>
      <vt:lpstr>Default</vt:lpstr>
      <vt:lpstr>Article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</dc:title>
  <dc:creator>Robert Wall</dc:creator>
  <cp:lastModifiedBy>cssetup</cp:lastModifiedBy>
  <cp:revision>6</cp:revision>
  <dcterms:created xsi:type="dcterms:W3CDTF">2016-06-01T10:28:24Z</dcterms:created>
  <dcterms:modified xsi:type="dcterms:W3CDTF">2016-06-23T22:10:03Z</dcterms:modified>
</cp:coreProperties>
</file>