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77"/>
    <p:restoredTop sz="94694"/>
  </p:normalViewPr>
  <p:slideViewPr>
    <p:cSldViewPr snapToGrid="0" snapToObjects="1">
      <p:cViewPr>
        <p:scale>
          <a:sx n="92" d="100"/>
          <a:sy n="92" d="100"/>
        </p:scale>
        <p:origin x="1376"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1B57-6581-B342-9D48-809F594F13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38E691-EEC9-5D4F-A726-2FE9F7F6F6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0F80F1-3C49-4C40-96D7-05011725A0B1}"/>
              </a:ext>
            </a:extLst>
          </p:cNvPr>
          <p:cNvSpPr>
            <a:spLocks noGrp="1"/>
          </p:cNvSpPr>
          <p:nvPr>
            <p:ph type="dt" sz="half" idx="10"/>
          </p:nvPr>
        </p:nvSpPr>
        <p:spPr/>
        <p:txBody>
          <a:bodyPr/>
          <a:lstStyle/>
          <a:p>
            <a:fld id="{C19D5C8C-FD12-9F48-8C3A-8C6B56F87E5E}" type="datetimeFigureOut">
              <a:rPr lang="en-US" smtClean="0"/>
              <a:t>4/14/20</a:t>
            </a:fld>
            <a:endParaRPr lang="en-US"/>
          </a:p>
        </p:txBody>
      </p:sp>
      <p:sp>
        <p:nvSpPr>
          <p:cNvPr id="5" name="Footer Placeholder 4">
            <a:extLst>
              <a:ext uri="{FF2B5EF4-FFF2-40B4-BE49-F238E27FC236}">
                <a16:creationId xmlns:a16="http://schemas.microsoft.com/office/drawing/2014/main" id="{07229FEB-0B16-7347-953A-638479D6E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9966F-74E1-AC47-83B6-8118D117B16C}"/>
              </a:ext>
            </a:extLst>
          </p:cNvPr>
          <p:cNvSpPr>
            <a:spLocks noGrp="1"/>
          </p:cNvSpPr>
          <p:nvPr>
            <p:ph type="sldNum" sz="quarter" idx="12"/>
          </p:nvPr>
        </p:nvSpPr>
        <p:spPr/>
        <p:txBody>
          <a:bodyPr/>
          <a:lstStyle/>
          <a:p>
            <a:fld id="{F1CC083A-B154-5848-860F-A5DC8ED3BB06}" type="slidenum">
              <a:rPr lang="en-US" smtClean="0"/>
              <a:t>‹#›</a:t>
            </a:fld>
            <a:endParaRPr lang="en-US"/>
          </a:p>
        </p:txBody>
      </p:sp>
    </p:spTree>
    <p:extLst>
      <p:ext uri="{BB962C8B-B14F-4D97-AF65-F5344CB8AC3E}">
        <p14:creationId xmlns:p14="http://schemas.microsoft.com/office/powerpoint/2010/main" val="320595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D8D88-4CF7-3F4B-85EA-9F035CE107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490F6C-64E8-E545-88AA-6AD2D86DE9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C6250-E48D-8C44-BB87-AE3745D6D4C6}"/>
              </a:ext>
            </a:extLst>
          </p:cNvPr>
          <p:cNvSpPr>
            <a:spLocks noGrp="1"/>
          </p:cNvSpPr>
          <p:nvPr>
            <p:ph type="dt" sz="half" idx="10"/>
          </p:nvPr>
        </p:nvSpPr>
        <p:spPr/>
        <p:txBody>
          <a:bodyPr/>
          <a:lstStyle/>
          <a:p>
            <a:fld id="{C19D5C8C-FD12-9F48-8C3A-8C6B56F87E5E}" type="datetimeFigureOut">
              <a:rPr lang="en-US" smtClean="0"/>
              <a:t>4/14/20</a:t>
            </a:fld>
            <a:endParaRPr lang="en-US"/>
          </a:p>
        </p:txBody>
      </p:sp>
      <p:sp>
        <p:nvSpPr>
          <p:cNvPr id="5" name="Footer Placeholder 4">
            <a:extLst>
              <a:ext uri="{FF2B5EF4-FFF2-40B4-BE49-F238E27FC236}">
                <a16:creationId xmlns:a16="http://schemas.microsoft.com/office/drawing/2014/main" id="{D46D6A0D-1101-604B-8409-DEBA13D08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D62BB-F264-BC48-BCAD-C5822BC2D8AA}"/>
              </a:ext>
            </a:extLst>
          </p:cNvPr>
          <p:cNvSpPr>
            <a:spLocks noGrp="1"/>
          </p:cNvSpPr>
          <p:nvPr>
            <p:ph type="sldNum" sz="quarter" idx="12"/>
          </p:nvPr>
        </p:nvSpPr>
        <p:spPr/>
        <p:txBody>
          <a:bodyPr/>
          <a:lstStyle/>
          <a:p>
            <a:fld id="{F1CC083A-B154-5848-860F-A5DC8ED3BB06}" type="slidenum">
              <a:rPr lang="en-US" smtClean="0"/>
              <a:t>‹#›</a:t>
            </a:fld>
            <a:endParaRPr lang="en-US"/>
          </a:p>
        </p:txBody>
      </p:sp>
    </p:spTree>
    <p:extLst>
      <p:ext uri="{BB962C8B-B14F-4D97-AF65-F5344CB8AC3E}">
        <p14:creationId xmlns:p14="http://schemas.microsoft.com/office/powerpoint/2010/main" val="38223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F7E5B2-8CC1-E04C-818C-27D0D0A0FA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75E8A4-4945-A04D-B893-D177AD825B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352BE-6A5B-8540-8496-E0D0AFABE334}"/>
              </a:ext>
            </a:extLst>
          </p:cNvPr>
          <p:cNvSpPr>
            <a:spLocks noGrp="1"/>
          </p:cNvSpPr>
          <p:nvPr>
            <p:ph type="dt" sz="half" idx="10"/>
          </p:nvPr>
        </p:nvSpPr>
        <p:spPr/>
        <p:txBody>
          <a:bodyPr/>
          <a:lstStyle/>
          <a:p>
            <a:fld id="{C19D5C8C-FD12-9F48-8C3A-8C6B56F87E5E}" type="datetimeFigureOut">
              <a:rPr lang="en-US" smtClean="0"/>
              <a:t>4/14/20</a:t>
            </a:fld>
            <a:endParaRPr lang="en-US"/>
          </a:p>
        </p:txBody>
      </p:sp>
      <p:sp>
        <p:nvSpPr>
          <p:cNvPr id="5" name="Footer Placeholder 4">
            <a:extLst>
              <a:ext uri="{FF2B5EF4-FFF2-40B4-BE49-F238E27FC236}">
                <a16:creationId xmlns:a16="http://schemas.microsoft.com/office/drawing/2014/main" id="{7844DD6E-FDE5-0549-8A7B-E512C8EE5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1C5FB-C3D0-1F42-899F-3934E3BBE212}"/>
              </a:ext>
            </a:extLst>
          </p:cNvPr>
          <p:cNvSpPr>
            <a:spLocks noGrp="1"/>
          </p:cNvSpPr>
          <p:nvPr>
            <p:ph type="sldNum" sz="quarter" idx="12"/>
          </p:nvPr>
        </p:nvSpPr>
        <p:spPr/>
        <p:txBody>
          <a:bodyPr/>
          <a:lstStyle/>
          <a:p>
            <a:fld id="{F1CC083A-B154-5848-860F-A5DC8ED3BB06}" type="slidenum">
              <a:rPr lang="en-US" smtClean="0"/>
              <a:t>‹#›</a:t>
            </a:fld>
            <a:endParaRPr lang="en-US"/>
          </a:p>
        </p:txBody>
      </p:sp>
    </p:spTree>
    <p:extLst>
      <p:ext uri="{BB962C8B-B14F-4D97-AF65-F5344CB8AC3E}">
        <p14:creationId xmlns:p14="http://schemas.microsoft.com/office/powerpoint/2010/main" val="61154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700B-56D3-944E-88EE-16079AED7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9CE533-6CAB-DD41-BEB7-2DEB7F3BDD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A14D6-76BC-374A-944D-638C642CB4AF}"/>
              </a:ext>
            </a:extLst>
          </p:cNvPr>
          <p:cNvSpPr>
            <a:spLocks noGrp="1"/>
          </p:cNvSpPr>
          <p:nvPr>
            <p:ph type="dt" sz="half" idx="10"/>
          </p:nvPr>
        </p:nvSpPr>
        <p:spPr/>
        <p:txBody>
          <a:bodyPr/>
          <a:lstStyle/>
          <a:p>
            <a:fld id="{C19D5C8C-FD12-9F48-8C3A-8C6B56F87E5E}" type="datetimeFigureOut">
              <a:rPr lang="en-US" smtClean="0"/>
              <a:t>4/14/20</a:t>
            </a:fld>
            <a:endParaRPr lang="en-US"/>
          </a:p>
        </p:txBody>
      </p:sp>
      <p:sp>
        <p:nvSpPr>
          <p:cNvPr id="5" name="Footer Placeholder 4">
            <a:extLst>
              <a:ext uri="{FF2B5EF4-FFF2-40B4-BE49-F238E27FC236}">
                <a16:creationId xmlns:a16="http://schemas.microsoft.com/office/drawing/2014/main" id="{7BF6C231-B4B9-E344-B073-601E7A94A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8E601-1261-E841-BFF1-3621977B2BB4}"/>
              </a:ext>
            </a:extLst>
          </p:cNvPr>
          <p:cNvSpPr>
            <a:spLocks noGrp="1"/>
          </p:cNvSpPr>
          <p:nvPr>
            <p:ph type="sldNum" sz="quarter" idx="12"/>
          </p:nvPr>
        </p:nvSpPr>
        <p:spPr/>
        <p:txBody>
          <a:bodyPr/>
          <a:lstStyle/>
          <a:p>
            <a:fld id="{F1CC083A-B154-5848-860F-A5DC8ED3BB06}" type="slidenum">
              <a:rPr lang="en-US" smtClean="0"/>
              <a:t>‹#›</a:t>
            </a:fld>
            <a:endParaRPr lang="en-US"/>
          </a:p>
        </p:txBody>
      </p:sp>
    </p:spTree>
    <p:extLst>
      <p:ext uri="{BB962C8B-B14F-4D97-AF65-F5344CB8AC3E}">
        <p14:creationId xmlns:p14="http://schemas.microsoft.com/office/powerpoint/2010/main" val="350462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44F5-BF4F-3C4F-807B-A32E41DE3B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2CEA9B-9600-884A-A11C-5BF4487CA7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C29730-06C6-3D47-8841-A79ADF6417A2}"/>
              </a:ext>
            </a:extLst>
          </p:cNvPr>
          <p:cNvSpPr>
            <a:spLocks noGrp="1"/>
          </p:cNvSpPr>
          <p:nvPr>
            <p:ph type="dt" sz="half" idx="10"/>
          </p:nvPr>
        </p:nvSpPr>
        <p:spPr/>
        <p:txBody>
          <a:bodyPr/>
          <a:lstStyle/>
          <a:p>
            <a:fld id="{C19D5C8C-FD12-9F48-8C3A-8C6B56F87E5E}" type="datetimeFigureOut">
              <a:rPr lang="en-US" smtClean="0"/>
              <a:t>4/14/20</a:t>
            </a:fld>
            <a:endParaRPr lang="en-US"/>
          </a:p>
        </p:txBody>
      </p:sp>
      <p:sp>
        <p:nvSpPr>
          <p:cNvPr id="5" name="Footer Placeholder 4">
            <a:extLst>
              <a:ext uri="{FF2B5EF4-FFF2-40B4-BE49-F238E27FC236}">
                <a16:creationId xmlns:a16="http://schemas.microsoft.com/office/drawing/2014/main" id="{84824AB2-125F-134C-8D7E-EB272E821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A1393-33A9-5747-84F4-B94ED24C72D8}"/>
              </a:ext>
            </a:extLst>
          </p:cNvPr>
          <p:cNvSpPr>
            <a:spLocks noGrp="1"/>
          </p:cNvSpPr>
          <p:nvPr>
            <p:ph type="sldNum" sz="quarter" idx="12"/>
          </p:nvPr>
        </p:nvSpPr>
        <p:spPr/>
        <p:txBody>
          <a:bodyPr/>
          <a:lstStyle/>
          <a:p>
            <a:fld id="{F1CC083A-B154-5848-860F-A5DC8ED3BB06}" type="slidenum">
              <a:rPr lang="en-US" smtClean="0"/>
              <a:t>‹#›</a:t>
            </a:fld>
            <a:endParaRPr lang="en-US"/>
          </a:p>
        </p:txBody>
      </p:sp>
    </p:spTree>
    <p:extLst>
      <p:ext uri="{BB962C8B-B14F-4D97-AF65-F5344CB8AC3E}">
        <p14:creationId xmlns:p14="http://schemas.microsoft.com/office/powerpoint/2010/main" val="165631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D361-3CB5-1F4D-BF03-BAD349F82E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0AA35-D1ED-A44C-9660-A0184CEDF0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3FBB2B-62D8-7E4B-9D11-8874BD548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BC423F-3A63-5D4A-BDD8-8151A1911E26}"/>
              </a:ext>
            </a:extLst>
          </p:cNvPr>
          <p:cNvSpPr>
            <a:spLocks noGrp="1"/>
          </p:cNvSpPr>
          <p:nvPr>
            <p:ph type="dt" sz="half" idx="10"/>
          </p:nvPr>
        </p:nvSpPr>
        <p:spPr/>
        <p:txBody>
          <a:bodyPr/>
          <a:lstStyle/>
          <a:p>
            <a:fld id="{C19D5C8C-FD12-9F48-8C3A-8C6B56F87E5E}" type="datetimeFigureOut">
              <a:rPr lang="en-US" smtClean="0"/>
              <a:t>4/14/20</a:t>
            </a:fld>
            <a:endParaRPr lang="en-US"/>
          </a:p>
        </p:txBody>
      </p:sp>
      <p:sp>
        <p:nvSpPr>
          <p:cNvPr id="6" name="Footer Placeholder 5">
            <a:extLst>
              <a:ext uri="{FF2B5EF4-FFF2-40B4-BE49-F238E27FC236}">
                <a16:creationId xmlns:a16="http://schemas.microsoft.com/office/drawing/2014/main" id="{32D81694-2F68-8140-871A-449D8CAC0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3ADDE-3A16-A74B-9BF6-B5E5E3837B63}"/>
              </a:ext>
            </a:extLst>
          </p:cNvPr>
          <p:cNvSpPr>
            <a:spLocks noGrp="1"/>
          </p:cNvSpPr>
          <p:nvPr>
            <p:ph type="sldNum" sz="quarter" idx="12"/>
          </p:nvPr>
        </p:nvSpPr>
        <p:spPr/>
        <p:txBody>
          <a:bodyPr/>
          <a:lstStyle/>
          <a:p>
            <a:fld id="{F1CC083A-B154-5848-860F-A5DC8ED3BB06}" type="slidenum">
              <a:rPr lang="en-US" smtClean="0"/>
              <a:t>‹#›</a:t>
            </a:fld>
            <a:endParaRPr lang="en-US"/>
          </a:p>
        </p:txBody>
      </p:sp>
    </p:spTree>
    <p:extLst>
      <p:ext uri="{BB962C8B-B14F-4D97-AF65-F5344CB8AC3E}">
        <p14:creationId xmlns:p14="http://schemas.microsoft.com/office/powerpoint/2010/main" val="3858398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BB2E-AFF1-044E-A7B5-36FB14425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A3DA6-ADC6-944D-B22D-7B49ABEBA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0E8D59-F311-BB46-92D3-CFD73A63A7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26BDFB-3DE9-1A48-B71E-C1BE0C511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B8A35-AFC0-F14F-9C82-3FDAA620A8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8F5FEE-114A-8F4E-8A91-5492731B94DD}"/>
              </a:ext>
            </a:extLst>
          </p:cNvPr>
          <p:cNvSpPr>
            <a:spLocks noGrp="1"/>
          </p:cNvSpPr>
          <p:nvPr>
            <p:ph type="dt" sz="half" idx="10"/>
          </p:nvPr>
        </p:nvSpPr>
        <p:spPr/>
        <p:txBody>
          <a:bodyPr/>
          <a:lstStyle/>
          <a:p>
            <a:fld id="{C19D5C8C-FD12-9F48-8C3A-8C6B56F87E5E}" type="datetimeFigureOut">
              <a:rPr lang="en-US" smtClean="0"/>
              <a:t>4/14/20</a:t>
            </a:fld>
            <a:endParaRPr lang="en-US"/>
          </a:p>
        </p:txBody>
      </p:sp>
      <p:sp>
        <p:nvSpPr>
          <p:cNvPr id="8" name="Footer Placeholder 7">
            <a:extLst>
              <a:ext uri="{FF2B5EF4-FFF2-40B4-BE49-F238E27FC236}">
                <a16:creationId xmlns:a16="http://schemas.microsoft.com/office/drawing/2014/main" id="{39B15755-75C0-414F-AFF9-0B74BC40C3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23054-1C42-9A46-A6EF-C57CACC8E46E}"/>
              </a:ext>
            </a:extLst>
          </p:cNvPr>
          <p:cNvSpPr>
            <a:spLocks noGrp="1"/>
          </p:cNvSpPr>
          <p:nvPr>
            <p:ph type="sldNum" sz="quarter" idx="12"/>
          </p:nvPr>
        </p:nvSpPr>
        <p:spPr/>
        <p:txBody>
          <a:bodyPr/>
          <a:lstStyle/>
          <a:p>
            <a:fld id="{F1CC083A-B154-5848-860F-A5DC8ED3BB06}" type="slidenum">
              <a:rPr lang="en-US" smtClean="0"/>
              <a:t>‹#›</a:t>
            </a:fld>
            <a:endParaRPr lang="en-US"/>
          </a:p>
        </p:txBody>
      </p:sp>
    </p:spTree>
    <p:extLst>
      <p:ext uri="{BB962C8B-B14F-4D97-AF65-F5344CB8AC3E}">
        <p14:creationId xmlns:p14="http://schemas.microsoft.com/office/powerpoint/2010/main" val="243059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8200-325F-174B-95CA-45B3E45EEB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C11B2D-9402-994C-B486-AECADEB4D887}"/>
              </a:ext>
            </a:extLst>
          </p:cNvPr>
          <p:cNvSpPr>
            <a:spLocks noGrp="1"/>
          </p:cNvSpPr>
          <p:nvPr>
            <p:ph type="dt" sz="half" idx="10"/>
          </p:nvPr>
        </p:nvSpPr>
        <p:spPr/>
        <p:txBody>
          <a:bodyPr/>
          <a:lstStyle/>
          <a:p>
            <a:fld id="{C19D5C8C-FD12-9F48-8C3A-8C6B56F87E5E}" type="datetimeFigureOut">
              <a:rPr lang="en-US" smtClean="0"/>
              <a:t>4/14/20</a:t>
            </a:fld>
            <a:endParaRPr lang="en-US"/>
          </a:p>
        </p:txBody>
      </p:sp>
      <p:sp>
        <p:nvSpPr>
          <p:cNvPr id="4" name="Footer Placeholder 3">
            <a:extLst>
              <a:ext uri="{FF2B5EF4-FFF2-40B4-BE49-F238E27FC236}">
                <a16:creationId xmlns:a16="http://schemas.microsoft.com/office/drawing/2014/main" id="{33F1BB8F-5944-B549-B66D-CBCA131144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1C223-7190-FD44-BD6F-4F065DEFE80E}"/>
              </a:ext>
            </a:extLst>
          </p:cNvPr>
          <p:cNvSpPr>
            <a:spLocks noGrp="1"/>
          </p:cNvSpPr>
          <p:nvPr>
            <p:ph type="sldNum" sz="quarter" idx="12"/>
          </p:nvPr>
        </p:nvSpPr>
        <p:spPr/>
        <p:txBody>
          <a:bodyPr/>
          <a:lstStyle/>
          <a:p>
            <a:fld id="{F1CC083A-B154-5848-860F-A5DC8ED3BB06}" type="slidenum">
              <a:rPr lang="en-US" smtClean="0"/>
              <a:t>‹#›</a:t>
            </a:fld>
            <a:endParaRPr lang="en-US"/>
          </a:p>
        </p:txBody>
      </p:sp>
    </p:spTree>
    <p:extLst>
      <p:ext uri="{BB962C8B-B14F-4D97-AF65-F5344CB8AC3E}">
        <p14:creationId xmlns:p14="http://schemas.microsoft.com/office/powerpoint/2010/main" val="248496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6207A-4122-8D47-B0AB-C251798F31FF}"/>
              </a:ext>
            </a:extLst>
          </p:cNvPr>
          <p:cNvSpPr>
            <a:spLocks noGrp="1"/>
          </p:cNvSpPr>
          <p:nvPr>
            <p:ph type="dt" sz="half" idx="10"/>
          </p:nvPr>
        </p:nvSpPr>
        <p:spPr/>
        <p:txBody>
          <a:bodyPr/>
          <a:lstStyle/>
          <a:p>
            <a:fld id="{C19D5C8C-FD12-9F48-8C3A-8C6B56F87E5E}" type="datetimeFigureOut">
              <a:rPr lang="en-US" smtClean="0"/>
              <a:t>4/14/20</a:t>
            </a:fld>
            <a:endParaRPr lang="en-US"/>
          </a:p>
        </p:txBody>
      </p:sp>
      <p:sp>
        <p:nvSpPr>
          <p:cNvPr id="3" name="Footer Placeholder 2">
            <a:extLst>
              <a:ext uri="{FF2B5EF4-FFF2-40B4-BE49-F238E27FC236}">
                <a16:creationId xmlns:a16="http://schemas.microsoft.com/office/drawing/2014/main" id="{B6526A86-8588-304A-A1F4-48E62A5220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41E5A9-E0FD-4E40-93EF-6DCE7709E685}"/>
              </a:ext>
            </a:extLst>
          </p:cNvPr>
          <p:cNvSpPr>
            <a:spLocks noGrp="1"/>
          </p:cNvSpPr>
          <p:nvPr>
            <p:ph type="sldNum" sz="quarter" idx="12"/>
          </p:nvPr>
        </p:nvSpPr>
        <p:spPr/>
        <p:txBody>
          <a:bodyPr/>
          <a:lstStyle/>
          <a:p>
            <a:fld id="{F1CC083A-B154-5848-860F-A5DC8ED3BB06}" type="slidenum">
              <a:rPr lang="en-US" smtClean="0"/>
              <a:t>‹#›</a:t>
            </a:fld>
            <a:endParaRPr lang="en-US"/>
          </a:p>
        </p:txBody>
      </p:sp>
    </p:spTree>
    <p:extLst>
      <p:ext uri="{BB962C8B-B14F-4D97-AF65-F5344CB8AC3E}">
        <p14:creationId xmlns:p14="http://schemas.microsoft.com/office/powerpoint/2010/main" val="400286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33DF-EB60-6A47-A0C1-717BB6E75F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D9C996-CB18-544D-8B89-CA05C784D8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08E7D-18FA-AA40-84EE-6CE5B2FB0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459C6-B54E-C04E-AC86-3B749F53C70F}"/>
              </a:ext>
            </a:extLst>
          </p:cNvPr>
          <p:cNvSpPr>
            <a:spLocks noGrp="1"/>
          </p:cNvSpPr>
          <p:nvPr>
            <p:ph type="dt" sz="half" idx="10"/>
          </p:nvPr>
        </p:nvSpPr>
        <p:spPr/>
        <p:txBody>
          <a:bodyPr/>
          <a:lstStyle/>
          <a:p>
            <a:fld id="{C19D5C8C-FD12-9F48-8C3A-8C6B56F87E5E}" type="datetimeFigureOut">
              <a:rPr lang="en-US" smtClean="0"/>
              <a:t>4/14/20</a:t>
            </a:fld>
            <a:endParaRPr lang="en-US"/>
          </a:p>
        </p:txBody>
      </p:sp>
      <p:sp>
        <p:nvSpPr>
          <p:cNvPr id="6" name="Footer Placeholder 5">
            <a:extLst>
              <a:ext uri="{FF2B5EF4-FFF2-40B4-BE49-F238E27FC236}">
                <a16:creationId xmlns:a16="http://schemas.microsoft.com/office/drawing/2014/main" id="{B528BA65-47FF-1B40-A6CA-9ADE364C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61BD3-7D31-D841-9597-284E05156C1B}"/>
              </a:ext>
            </a:extLst>
          </p:cNvPr>
          <p:cNvSpPr>
            <a:spLocks noGrp="1"/>
          </p:cNvSpPr>
          <p:nvPr>
            <p:ph type="sldNum" sz="quarter" idx="12"/>
          </p:nvPr>
        </p:nvSpPr>
        <p:spPr/>
        <p:txBody>
          <a:bodyPr/>
          <a:lstStyle/>
          <a:p>
            <a:fld id="{F1CC083A-B154-5848-860F-A5DC8ED3BB06}" type="slidenum">
              <a:rPr lang="en-US" smtClean="0"/>
              <a:t>‹#›</a:t>
            </a:fld>
            <a:endParaRPr lang="en-US"/>
          </a:p>
        </p:txBody>
      </p:sp>
    </p:spTree>
    <p:extLst>
      <p:ext uri="{BB962C8B-B14F-4D97-AF65-F5344CB8AC3E}">
        <p14:creationId xmlns:p14="http://schemas.microsoft.com/office/powerpoint/2010/main" val="97064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1E59-8029-8645-95CD-5ADDFCA60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2FFF70-0DBD-3A42-A330-29B78DB7A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F44B29-D9F1-FF48-9E8E-7094B117D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754D9-28CB-B24A-90A9-13AD42147CB0}"/>
              </a:ext>
            </a:extLst>
          </p:cNvPr>
          <p:cNvSpPr>
            <a:spLocks noGrp="1"/>
          </p:cNvSpPr>
          <p:nvPr>
            <p:ph type="dt" sz="half" idx="10"/>
          </p:nvPr>
        </p:nvSpPr>
        <p:spPr/>
        <p:txBody>
          <a:bodyPr/>
          <a:lstStyle/>
          <a:p>
            <a:fld id="{C19D5C8C-FD12-9F48-8C3A-8C6B56F87E5E}" type="datetimeFigureOut">
              <a:rPr lang="en-US" smtClean="0"/>
              <a:t>4/14/20</a:t>
            </a:fld>
            <a:endParaRPr lang="en-US"/>
          </a:p>
        </p:txBody>
      </p:sp>
      <p:sp>
        <p:nvSpPr>
          <p:cNvPr id="6" name="Footer Placeholder 5">
            <a:extLst>
              <a:ext uri="{FF2B5EF4-FFF2-40B4-BE49-F238E27FC236}">
                <a16:creationId xmlns:a16="http://schemas.microsoft.com/office/drawing/2014/main" id="{E3FECDB6-8685-2849-85D5-9203CF1E3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C2980-C8CF-1248-808E-F47126D93248}"/>
              </a:ext>
            </a:extLst>
          </p:cNvPr>
          <p:cNvSpPr>
            <a:spLocks noGrp="1"/>
          </p:cNvSpPr>
          <p:nvPr>
            <p:ph type="sldNum" sz="quarter" idx="12"/>
          </p:nvPr>
        </p:nvSpPr>
        <p:spPr/>
        <p:txBody>
          <a:bodyPr/>
          <a:lstStyle/>
          <a:p>
            <a:fld id="{F1CC083A-B154-5848-860F-A5DC8ED3BB06}" type="slidenum">
              <a:rPr lang="en-US" smtClean="0"/>
              <a:t>‹#›</a:t>
            </a:fld>
            <a:endParaRPr lang="en-US"/>
          </a:p>
        </p:txBody>
      </p:sp>
    </p:spTree>
    <p:extLst>
      <p:ext uri="{BB962C8B-B14F-4D97-AF65-F5344CB8AC3E}">
        <p14:creationId xmlns:p14="http://schemas.microsoft.com/office/powerpoint/2010/main" val="221851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6E91D-0FCF-7A4D-9DB0-E7849D6E2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DA9BB6-6369-1F4F-BC91-74252E3A2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3B887-0A52-7840-92E5-044BBC29E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D5C8C-FD12-9F48-8C3A-8C6B56F87E5E}" type="datetimeFigureOut">
              <a:rPr lang="en-US" smtClean="0"/>
              <a:t>4/14/20</a:t>
            </a:fld>
            <a:endParaRPr lang="en-US"/>
          </a:p>
        </p:txBody>
      </p:sp>
      <p:sp>
        <p:nvSpPr>
          <p:cNvPr id="5" name="Footer Placeholder 4">
            <a:extLst>
              <a:ext uri="{FF2B5EF4-FFF2-40B4-BE49-F238E27FC236}">
                <a16:creationId xmlns:a16="http://schemas.microsoft.com/office/drawing/2014/main" id="{9766A50F-848E-DE41-9FEC-6D6096E02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DCB273-E4A5-9E4E-80E8-CCB1E6E16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C083A-B154-5848-860F-A5DC8ED3BB06}" type="slidenum">
              <a:rPr lang="en-US" smtClean="0"/>
              <a:t>‹#›</a:t>
            </a:fld>
            <a:endParaRPr lang="en-US"/>
          </a:p>
        </p:txBody>
      </p:sp>
    </p:spTree>
    <p:extLst>
      <p:ext uri="{BB962C8B-B14F-4D97-AF65-F5344CB8AC3E}">
        <p14:creationId xmlns:p14="http://schemas.microsoft.com/office/powerpoint/2010/main" val="341945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mint.com/exploring-proc-file-system-in-linux/"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5" name="TextBox 4">
            <a:extLst>
              <a:ext uri="{FF2B5EF4-FFF2-40B4-BE49-F238E27FC236}">
                <a16:creationId xmlns:a16="http://schemas.microsoft.com/office/drawing/2014/main" id="{AE2ACDC9-7E56-EB40-B6AE-B599B126DC38}"/>
              </a:ext>
            </a:extLst>
          </p:cNvPr>
          <p:cNvSpPr txBox="1"/>
          <p:nvPr/>
        </p:nvSpPr>
        <p:spPr>
          <a:xfrm>
            <a:off x="2632941" y="526473"/>
            <a:ext cx="6926118" cy="1323439"/>
          </a:xfrm>
          <a:prstGeom prst="rect">
            <a:avLst/>
          </a:prstGeom>
          <a:noFill/>
        </p:spPr>
        <p:txBody>
          <a:bodyPr wrap="square" rtlCol="0">
            <a:spAutoFit/>
          </a:bodyPr>
          <a:lstStyle/>
          <a:p>
            <a:pPr algn="ctr"/>
            <a:r>
              <a:rPr lang="en-US" sz="4000" dirty="0"/>
              <a:t>The Filesystem Hierarchy System (FHS)</a:t>
            </a:r>
          </a:p>
        </p:txBody>
      </p:sp>
    </p:spTree>
    <p:extLst>
      <p:ext uri="{BB962C8B-B14F-4D97-AF65-F5344CB8AC3E}">
        <p14:creationId xmlns:p14="http://schemas.microsoft.com/office/powerpoint/2010/main" val="115428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3406551" y="2643743"/>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1200329"/>
          </a:xfrm>
          <a:prstGeom prst="rect">
            <a:avLst/>
          </a:prstGeom>
          <a:noFill/>
        </p:spPr>
        <p:txBody>
          <a:bodyPr wrap="square" rtlCol="0">
            <a:spAutoFit/>
          </a:bodyPr>
          <a:lstStyle/>
          <a:p>
            <a:r>
              <a:rPr lang="en-US" dirty="0"/>
              <a:t>/</a:t>
            </a:r>
            <a:r>
              <a:rPr lang="en-US" dirty="0" err="1"/>
              <a:t>sbin</a:t>
            </a:r>
            <a:endParaRPr lang="en-US" dirty="0"/>
          </a:p>
          <a:p>
            <a:endParaRPr lang="en-US" dirty="0"/>
          </a:p>
          <a:p>
            <a:r>
              <a:rPr lang="en-US" dirty="0"/>
              <a:t>Contains system administration utilities like </a:t>
            </a:r>
            <a:r>
              <a:rPr lang="en-US" b="1" dirty="0" err="1"/>
              <a:t>fdisk</a:t>
            </a:r>
            <a:r>
              <a:rPr lang="en-US" dirty="0"/>
              <a:t>, </a:t>
            </a:r>
            <a:r>
              <a:rPr lang="en-US" b="1" dirty="0"/>
              <a:t>ifconfig</a:t>
            </a:r>
            <a:r>
              <a:rPr lang="en-US" dirty="0"/>
              <a:t>, </a:t>
            </a:r>
            <a:r>
              <a:rPr lang="en-US" b="1" dirty="0" err="1"/>
              <a:t>init</a:t>
            </a:r>
            <a:r>
              <a:rPr lang="en-US" dirty="0"/>
              <a:t>, </a:t>
            </a:r>
            <a:r>
              <a:rPr lang="en-US" b="1" dirty="0" err="1"/>
              <a:t>makefs</a:t>
            </a:r>
            <a:r>
              <a:rPr lang="en-US" dirty="0"/>
              <a:t>, </a:t>
            </a:r>
            <a:r>
              <a:rPr lang="en-US" b="1" dirty="0"/>
              <a:t>shutdown</a:t>
            </a:r>
            <a:r>
              <a:rPr lang="en-US" dirty="0"/>
              <a:t>, </a:t>
            </a:r>
            <a:r>
              <a:rPr lang="en-US" b="1" dirty="0"/>
              <a:t>halt</a:t>
            </a:r>
            <a:r>
              <a:rPr lang="en-US" dirty="0"/>
              <a:t>, etc.</a:t>
            </a:r>
          </a:p>
        </p:txBody>
      </p:sp>
    </p:spTree>
    <p:extLst>
      <p:ext uri="{BB962C8B-B14F-4D97-AF65-F5344CB8AC3E}">
        <p14:creationId xmlns:p14="http://schemas.microsoft.com/office/powerpoint/2010/main" val="242004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7693890" y="2643743"/>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1477328"/>
          </a:xfrm>
          <a:prstGeom prst="rect">
            <a:avLst/>
          </a:prstGeom>
          <a:noFill/>
        </p:spPr>
        <p:txBody>
          <a:bodyPr wrap="square" rtlCol="0">
            <a:spAutoFit/>
          </a:bodyPr>
          <a:lstStyle/>
          <a:p>
            <a:r>
              <a:rPr lang="en-US" dirty="0"/>
              <a:t>/</a:t>
            </a:r>
            <a:r>
              <a:rPr lang="en-US" dirty="0" err="1"/>
              <a:t>tmp</a:t>
            </a:r>
            <a:endParaRPr lang="en-US" dirty="0"/>
          </a:p>
          <a:p>
            <a:endParaRPr lang="en-US" dirty="0"/>
          </a:p>
          <a:p>
            <a:r>
              <a:rPr lang="en-US" dirty="0"/>
              <a:t>Contains temporary files created by the system or created by the user. The kernel periodically clears the contents of this directory out, so don’t leave anything you want to keep in here. </a:t>
            </a:r>
          </a:p>
        </p:txBody>
      </p:sp>
    </p:spTree>
    <p:extLst>
      <p:ext uri="{BB962C8B-B14F-4D97-AF65-F5344CB8AC3E}">
        <p14:creationId xmlns:p14="http://schemas.microsoft.com/office/powerpoint/2010/main" val="381667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8123381" y="2643743"/>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1200329"/>
          </a:xfrm>
          <a:prstGeom prst="rect">
            <a:avLst/>
          </a:prstGeom>
          <a:noFill/>
        </p:spPr>
        <p:txBody>
          <a:bodyPr wrap="square" rtlCol="0">
            <a:spAutoFit/>
          </a:bodyPr>
          <a:lstStyle/>
          <a:p>
            <a:r>
              <a:rPr lang="en-US" dirty="0"/>
              <a:t>/</a:t>
            </a:r>
            <a:r>
              <a:rPr lang="en-US" dirty="0" err="1"/>
              <a:t>usr</a:t>
            </a:r>
            <a:endParaRPr lang="en-US" dirty="0"/>
          </a:p>
          <a:p>
            <a:endParaRPr lang="en-US" dirty="0"/>
          </a:p>
          <a:p>
            <a:r>
              <a:rPr lang="en-US" dirty="0"/>
              <a:t>Contains application files. Most application files used by your system are stored in a subdirectory within /</a:t>
            </a:r>
            <a:r>
              <a:rPr lang="en-US" dirty="0" err="1"/>
              <a:t>usr</a:t>
            </a:r>
            <a:endParaRPr lang="en-US" dirty="0"/>
          </a:p>
        </p:txBody>
      </p:sp>
    </p:spTree>
    <p:extLst>
      <p:ext uri="{BB962C8B-B14F-4D97-AF65-F5344CB8AC3E}">
        <p14:creationId xmlns:p14="http://schemas.microsoft.com/office/powerpoint/2010/main" val="329898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8626122" y="2657597"/>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1200329"/>
          </a:xfrm>
          <a:prstGeom prst="rect">
            <a:avLst/>
          </a:prstGeom>
          <a:noFill/>
        </p:spPr>
        <p:txBody>
          <a:bodyPr wrap="square" rtlCol="0">
            <a:spAutoFit/>
          </a:bodyPr>
          <a:lstStyle/>
          <a:p>
            <a:r>
              <a:rPr lang="en-US" dirty="0"/>
              <a:t>/var</a:t>
            </a:r>
          </a:p>
          <a:p>
            <a:endParaRPr lang="en-US" dirty="0"/>
          </a:p>
          <a:p>
            <a:r>
              <a:rPr lang="en-US" dirty="0"/>
              <a:t>Contains “variable” data – or data that changes. This type of data includes system logs, email/mail, spool (printer) files, etc.</a:t>
            </a:r>
          </a:p>
        </p:txBody>
      </p:sp>
    </p:spTree>
    <p:extLst>
      <p:ext uri="{BB962C8B-B14F-4D97-AF65-F5344CB8AC3E}">
        <p14:creationId xmlns:p14="http://schemas.microsoft.com/office/powerpoint/2010/main" val="388229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2968978" y="2664178"/>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1477328"/>
          </a:xfrm>
          <a:prstGeom prst="rect">
            <a:avLst/>
          </a:prstGeom>
          <a:noFill/>
        </p:spPr>
        <p:txBody>
          <a:bodyPr wrap="square" rtlCol="0">
            <a:spAutoFit/>
          </a:bodyPr>
          <a:lstStyle/>
          <a:p>
            <a:r>
              <a:rPr lang="en-US" dirty="0"/>
              <a:t>/bin</a:t>
            </a:r>
          </a:p>
          <a:p>
            <a:endParaRPr lang="en-US" dirty="0"/>
          </a:p>
          <a:p>
            <a:r>
              <a:rPr lang="en-US" dirty="0"/>
              <a:t>Contains executable files necessary to manage and run the Linux system, including your shell executable files, such as for the bash shell. It also includes system utilities like </a:t>
            </a:r>
            <a:r>
              <a:rPr lang="en-US" b="1" dirty="0"/>
              <a:t>cp</a:t>
            </a:r>
            <a:r>
              <a:rPr lang="en-US" dirty="0"/>
              <a:t>, </a:t>
            </a:r>
            <a:r>
              <a:rPr lang="en-US" b="1" dirty="0"/>
              <a:t>rm</a:t>
            </a:r>
            <a:r>
              <a:rPr lang="en-US" dirty="0"/>
              <a:t>, </a:t>
            </a:r>
            <a:r>
              <a:rPr lang="en-US" b="1" dirty="0"/>
              <a:t>mv</a:t>
            </a:r>
            <a:r>
              <a:rPr lang="en-US" dirty="0"/>
              <a:t>, etc.</a:t>
            </a:r>
            <a:r>
              <a:rPr lang="en-US" b="1" dirty="0"/>
              <a:t> </a:t>
            </a:r>
            <a:endParaRPr lang="en-US" dirty="0"/>
          </a:p>
        </p:txBody>
      </p:sp>
    </p:spTree>
    <p:extLst>
      <p:ext uri="{BB962C8B-B14F-4D97-AF65-F5344CB8AC3E}">
        <p14:creationId xmlns:p14="http://schemas.microsoft.com/office/powerpoint/2010/main" val="277986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4741794" y="2638883"/>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923330"/>
          </a:xfrm>
          <a:prstGeom prst="rect">
            <a:avLst/>
          </a:prstGeom>
          <a:noFill/>
        </p:spPr>
        <p:txBody>
          <a:bodyPr wrap="square" rtlCol="0">
            <a:spAutoFit/>
          </a:bodyPr>
          <a:lstStyle/>
          <a:p>
            <a:r>
              <a:rPr lang="en-US" dirty="0"/>
              <a:t>/boot</a:t>
            </a:r>
          </a:p>
          <a:p>
            <a:endParaRPr lang="en-US" dirty="0"/>
          </a:p>
          <a:p>
            <a:r>
              <a:rPr lang="en-US" dirty="0"/>
              <a:t>Contains your boot loader. The boot loader loads the operating system.</a:t>
            </a:r>
          </a:p>
        </p:txBody>
      </p:sp>
    </p:spTree>
    <p:extLst>
      <p:ext uri="{BB962C8B-B14F-4D97-AF65-F5344CB8AC3E}">
        <p14:creationId xmlns:p14="http://schemas.microsoft.com/office/powerpoint/2010/main" val="60856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3911943" y="2643743"/>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1200329"/>
          </a:xfrm>
          <a:prstGeom prst="rect">
            <a:avLst/>
          </a:prstGeom>
          <a:noFill/>
        </p:spPr>
        <p:txBody>
          <a:bodyPr wrap="square" rtlCol="0">
            <a:spAutoFit/>
          </a:bodyPr>
          <a:lstStyle/>
          <a:p>
            <a:r>
              <a:rPr lang="en-US" dirty="0"/>
              <a:t>/dev</a:t>
            </a:r>
          </a:p>
          <a:p>
            <a:endParaRPr lang="en-US" dirty="0"/>
          </a:p>
          <a:p>
            <a:r>
              <a:rPr lang="en-US" dirty="0"/>
              <a:t>Contains special files that represent the various hardware devices that are installed on your system.</a:t>
            </a:r>
          </a:p>
        </p:txBody>
      </p:sp>
    </p:spTree>
    <p:extLst>
      <p:ext uri="{BB962C8B-B14F-4D97-AF65-F5344CB8AC3E}">
        <p14:creationId xmlns:p14="http://schemas.microsoft.com/office/powerpoint/2010/main" val="308110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4341152" y="2643743"/>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1200329"/>
          </a:xfrm>
          <a:prstGeom prst="rect">
            <a:avLst/>
          </a:prstGeom>
          <a:noFill/>
        </p:spPr>
        <p:txBody>
          <a:bodyPr wrap="square" rtlCol="0">
            <a:spAutoFit/>
          </a:bodyPr>
          <a:lstStyle/>
          <a:p>
            <a:r>
              <a:rPr lang="en-US" dirty="0"/>
              <a:t>/</a:t>
            </a:r>
            <a:r>
              <a:rPr lang="en-US" dirty="0" err="1"/>
              <a:t>etc</a:t>
            </a:r>
            <a:endParaRPr lang="en-US" dirty="0"/>
          </a:p>
          <a:p>
            <a:endParaRPr lang="en-US" dirty="0"/>
          </a:p>
          <a:p>
            <a:r>
              <a:rPr lang="en-US" dirty="0"/>
              <a:t>Contains text-based configuration tools to configure operating systems and services (daemons).</a:t>
            </a:r>
          </a:p>
        </p:txBody>
      </p:sp>
    </p:spTree>
    <p:extLst>
      <p:ext uri="{BB962C8B-B14F-4D97-AF65-F5344CB8AC3E}">
        <p14:creationId xmlns:p14="http://schemas.microsoft.com/office/powerpoint/2010/main" val="40728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5759402" y="2643743"/>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1200329"/>
          </a:xfrm>
          <a:prstGeom prst="rect">
            <a:avLst/>
          </a:prstGeom>
          <a:noFill/>
        </p:spPr>
        <p:txBody>
          <a:bodyPr wrap="square" rtlCol="0">
            <a:spAutoFit/>
          </a:bodyPr>
          <a:lstStyle/>
          <a:p>
            <a:r>
              <a:rPr lang="en-US" dirty="0"/>
              <a:t>/home</a:t>
            </a:r>
          </a:p>
          <a:p>
            <a:endParaRPr lang="en-US" dirty="0"/>
          </a:p>
          <a:p>
            <a:r>
              <a:rPr lang="en-US" dirty="0"/>
              <a:t>Contains subdirectories for each system user. These subdirectories are the users’ home directories.</a:t>
            </a:r>
          </a:p>
        </p:txBody>
      </p:sp>
    </p:spTree>
    <p:extLst>
      <p:ext uri="{BB962C8B-B14F-4D97-AF65-F5344CB8AC3E}">
        <p14:creationId xmlns:p14="http://schemas.microsoft.com/office/powerpoint/2010/main" val="378172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6768587" y="2643743"/>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1200329"/>
          </a:xfrm>
          <a:prstGeom prst="rect">
            <a:avLst/>
          </a:prstGeom>
          <a:noFill/>
        </p:spPr>
        <p:txBody>
          <a:bodyPr wrap="square" rtlCol="0">
            <a:spAutoFit/>
          </a:bodyPr>
          <a:lstStyle/>
          <a:p>
            <a:r>
              <a:rPr lang="en-US" dirty="0"/>
              <a:t>/media or /</a:t>
            </a:r>
            <a:r>
              <a:rPr lang="en-US" dirty="0" err="1"/>
              <a:t>mnt</a:t>
            </a:r>
            <a:endParaRPr lang="en-US" dirty="0"/>
          </a:p>
          <a:p>
            <a:endParaRPr lang="en-US" dirty="0"/>
          </a:p>
          <a:p>
            <a:r>
              <a:rPr lang="en-US" dirty="0"/>
              <a:t>When we mount a removable device, it will appear as a directory beneath /media or /</a:t>
            </a:r>
            <a:r>
              <a:rPr lang="en-US" dirty="0" err="1"/>
              <a:t>mnt</a:t>
            </a:r>
            <a:r>
              <a:rPr lang="en-US" dirty="0"/>
              <a:t> (depending on your distro).</a:t>
            </a:r>
          </a:p>
        </p:txBody>
      </p:sp>
    </p:spTree>
    <p:extLst>
      <p:ext uri="{BB962C8B-B14F-4D97-AF65-F5344CB8AC3E}">
        <p14:creationId xmlns:p14="http://schemas.microsoft.com/office/powerpoint/2010/main" val="185612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7188842" y="2643743"/>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2031325"/>
          </a:xfrm>
          <a:prstGeom prst="rect">
            <a:avLst/>
          </a:prstGeom>
          <a:noFill/>
        </p:spPr>
        <p:txBody>
          <a:bodyPr wrap="square" rtlCol="0">
            <a:spAutoFit/>
          </a:bodyPr>
          <a:lstStyle/>
          <a:p>
            <a:r>
              <a:rPr lang="en-US" dirty="0"/>
              <a:t>/proc</a:t>
            </a:r>
          </a:p>
          <a:p>
            <a:endParaRPr lang="en-US" dirty="0"/>
          </a:p>
          <a:p>
            <a:r>
              <a:rPr lang="en-US" dirty="0"/>
              <a:t>This directory doesn’t really exist – it’s a pseudo filesystem created whenever accessed. This directory contains information about processes running on your system. See:</a:t>
            </a:r>
            <a:br>
              <a:rPr lang="en-US" dirty="0"/>
            </a:br>
            <a:br>
              <a:rPr lang="en-US" dirty="0"/>
            </a:br>
            <a:r>
              <a:rPr lang="en-US" dirty="0">
                <a:hlinkClick r:id="rId3"/>
              </a:rPr>
              <a:t>https://www.tecmint.com/exploring-proc-file-system-in-linux/</a:t>
            </a:r>
            <a:endParaRPr lang="en-US" dirty="0"/>
          </a:p>
        </p:txBody>
      </p:sp>
    </p:spTree>
    <p:extLst>
      <p:ext uri="{BB962C8B-B14F-4D97-AF65-F5344CB8AC3E}">
        <p14:creationId xmlns:p14="http://schemas.microsoft.com/office/powerpoint/2010/main" val="361494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DA619-F75B-6A40-859A-9EED10FC4ECE}"/>
              </a:ext>
            </a:extLst>
          </p:cNvPr>
          <p:cNvPicPr>
            <a:picLocks noChangeAspect="1"/>
          </p:cNvPicPr>
          <p:nvPr/>
        </p:nvPicPr>
        <p:blipFill>
          <a:blip r:embed="rId2"/>
          <a:stretch>
            <a:fillRect/>
          </a:stretch>
        </p:blipFill>
        <p:spPr>
          <a:xfrm>
            <a:off x="3035300" y="2222500"/>
            <a:ext cx="6121400" cy="2413000"/>
          </a:xfrm>
          <a:prstGeom prst="rect">
            <a:avLst/>
          </a:prstGeom>
        </p:spPr>
      </p:pic>
      <p:sp>
        <p:nvSpPr>
          <p:cNvPr id="2" name="Oval 1">
            <a:extLst>
              <a:ext uri="{FF2B5EF4-FFF2-40B4-BE49-F238E27FC236}">
                <a16:creationId xmlns:a16="http://schemas.microsoft.com/office/drawing/2014/main" id="{0F4399BE-99B5-1240-AB94-9B652ECA5EED}"/>
              </a:ext>
            </a:extLst>
          </p:cNvPr>
          <p:cNvSpPr/>
          <p:nvPr/>
        </p:nvSpPr>
        <p:spPr>
          <a:xfrm>
            <a:off x="5276914" y="2601700"/>
            <a:ext cx="530578" cy="5192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77E083-C434-3D40-9299-01F1FCE0FCDD}"/>
              </a:ext>
            </a:extLst>
          </p:cNvPr>
          <p:cNvSpPr txBox="1"/>
          <p:nvPr/>
        </p:nvSpPr>
        <p:spPr>
          <a:xfrm>
            <a:off x="790222" y="4622853"/>
            <a:ext cx="6931378" cy="1200329"/>
          </a:xfrm>
          <a:prstGeom prst="rect">
            <a:avLst/>
          </a:prstGeom>
          <a:noFill/>
        </p:spPr>
        <p:txBody>
          <a:bodyPr wrap="square" rtlCol="0">
            <a:spAutoFit/>
          </a:bodyPr>
          <a:lstStyle/>
          <a:p>
            <a:r>
              <a:rPr lang="en-US" dirty="0"/>
              <a:t>/root</a:t>
            </a:r>
          </a:p>
          <a:p>
            <a:endParaRPr lang="en-US" dirty="0"/>
          </a:p>
          <a:p>
            <a:r>
              <a:rPr lang="en-US" dirty="0"/>
              <a:t>The root user’s home directory. This is the only user home directory not inside /home</a:t>
            </a:r>
          </a:p>
        </p:txBody>
      </p:sp>
    </p:spTree>
    <p:extLst>
      <p:ext uri="{BB962C8B-B14F-4D97-AF65-F5344CB8AC3E}">
        <p14:creationId xmlns:p14="http://schemas.microsoft.com/office/powerpoint/2010/main" val="2620729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316</Words>
  <Application>Microsoft Macintosh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Rosas, Guillermo</dc:creator>
  <cp:lastModifiedBy>Rosas, Guillermo</cp:lastModifiedBy>
  <cp:revision>2</cp:revision>
  <dcterms:created xsi:type="dcterms:W3CDTF">2020-04-15T01:57:58Z</dcterms:created>
  <dcterms:modified xsi:type="dcterms:W3CDTF">2020-04-15T02:18:03Z</dcterms:modified>
</cp:coreProperties>
</file>