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929ef8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929ef8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929ef8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929ef8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929ef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929ef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929ef8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929ef8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929ef8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929ef8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929ef8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929ef8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929ef8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929ef8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929ef8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929ef8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929ef8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929ef8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250" y="445025"/>
            <a:ext cx="3576774" cy="23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 - We’ve talked about this already…?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by mean average and 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88" y="2571738"/>
            <a:ext cx="39528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4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or failure outcome in an </a:t>
            </a:r>
            <a:r>
              <a:rPr lang="en"/>
              <a:t>experiment</a:t>
            </a:r>
            <a:r>
              <a:rPr lang="en"/>
              <a:t> conducted multiple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 a BInary set of outcomes, aka yes or 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number of times the </a:t>
            </a:r>
            <a:r>
              <a:rPr lang="en"/>
              <a:t>experiment</a:t>
            </a:r>
            <a:r>
              <a:rPr lang="en"/>
              <a:t> is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probability of the outcome in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 to Bernoulli distribution with n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used for many / any case where only two outcomes are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00" y="1170125"/>
            <a:ext cx="21431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575" y="2280926"/>
            <a:ext cx="2606574" cy="19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Distribution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8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Approximates the number of failures in Bernoulli </a:t>
            </a:r>
            <a:r>
              <a:rPr lang="en"/>
              <a:t>trials</a:t>
            </a:r>
            <a:r>
              <a:rPr lang="en"/>
              <a:t> will occur before success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many people must you ask in a survey before someone says they voted for the Libertarian party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i= probability of successful outcome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</a:t>
            </a:r>
            <a:r>
              <a:rPr lang="en"/>
              <a:t> = trial at which the first success occurs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00" y="697150"/>
            <a:ext cx="3675900" cy="233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973" y="3836572"/>
            <a:ext cx="36485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6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certain events occurring when you know how often the even has occurred in the past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Assumes fixed interval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Lambda is only parameter and is the “event rate”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 = number of outcomes we’re testing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000" y="1017725"/>
            <a:ext cx="3406299" cy="255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900" y="3724849"/>
            <a:ext cx="3392073" cy="126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Lognormal Distribution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9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wherein the logarithm of the series’ values is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Paramters are mean, and 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various phenomena that are better described by lognormal than normal.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failure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Rainfall?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25" y="687849"/>
            <a:ext cx="2645975" cy="2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T-Distribution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“Student’s T-Test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 to normal distribution, but with fatter tails, meaning extreme values are more likely to occur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for hypothesis testing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3084125"/>
            <a:ext cx="1711850" cy="16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363" y="445025"/>
            <a:ext cx="3851920" cy="17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Distribution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8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Approximates the number of failures in Bernoulli trials will occur before success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many people must you ask in a survey before someone says they voted for the Libertarian party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i= probability of successful outcome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 = trial at which the first success occurs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00" y="697150"/>
            <a:ext cx="3675900" cy="233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973" y="3836572"/>
            <a:ext cx="36485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F-Distribution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Used for hypothesis testing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700" y="1152475"/>
            <a:ext cx="27241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025" y="3257175"/>
            <a:ext cx="21812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