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OpenSans-regular.fntdata"/><Relationship Id="rId21" Type="http://schemas.openxmlformats.org/officeDocument/2006/relationships/slide" Target="slides/slide16.xml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707db922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707db922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707db922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707db922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592f32d4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592f32d4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592f32d4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592f32d4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592f32d4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592f32d4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592f32d48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592f32d48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707db9220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707db9220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707db922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707db922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707db9220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707db9220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592f32d48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592f32d48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707db922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707db922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707db922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707db922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707db9220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707db9220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720724e2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720724e2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720724e2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720724e2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Data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420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Spatial data: Data with a location component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/>
              <a:t>Data added to map as labels, points, colors, etc.</a:t>
            </a:r>
            <a:endParaRPr sz="23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050" y="671525"/>
            <a:ext cx="299085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1049" y="2432556"/>
            <a:ext cx="2990850" cy="2136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 Maps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338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Color of segment indicates direction and/or magnitude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Can be configured all sorts of ways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300" y="661263"/>
            <a:ext cx="448071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 Pitfall Alert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72" y="2117175"/>
            <a:ext cx="5538025" cy="168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4925" y="1854225"/>
            <a:ext cx="3117300" cy="220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2154900" y="4234700"/>
            <a:ext cx="483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Which graph is are the summary statistics describing?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294450" y="2077275"/>
            <a:ext cx="25551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OF THEM!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Anscombe's Quartet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552825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4650" y="1734400"/>
            <a:ext cx="398145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4645" y="187195"/>
            <a:ext cx="4028174" cy="12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2079450" y="1854225"/>
            <a:ext cx="49851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Key lesson of </a:t>
            </a:r>
            <a:r>
              <a:rPr lang="en" sz="2320"/>
              <a:t>Anscombe's</a:t>
            </a:r>
            <a:r>
              <a:rPr lang="en" sz="2320"/>
              <a:t> Quartet: Visualizing data is a critical part of analysis, not just for fun, aesthetics, and/or showing others!!!</a:t>
            </a:r>
            <a:endParaRPr sz="232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Graphics In R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92"/>
              <a:t>Base R</a:t>
            </a:r>
            <a:endParaRPr sz="249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92"/>
              <a:t>Scatter plot of x and y = plot(x,y)</a:t>
            </a:r>
            <a:endParaRPr sz="249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92"/>
              <a:t>	To add a trendline, use abline(lm(y~x)) after the plot is created</a:t>
            </a:r>
            <a:endParaRPr sz="249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92"/>
              <a:t>Histogram of x = hist(x)</a:t>
            </a:r>
            <a:endParaRPr sz="249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92"/>
              <a:t>Kernel density of x = plot(density(x))</a:t>
            </a:r>
            <a:endParaRPr sz="249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92"/>
              <a:t>Pie chart = pie(slices,values)</a:t>
            </a:r>
            <a:endParaRPr sz="249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9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92"/>
              <a:t>Use ggplot2 library if you want to make better / more complex graphics</a:t>
            </a:r>
            <a:endParaRPr sz="249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 Charts &amp; Bar Charts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229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Columns = vertical</a:t>
            </a:r>
            <a:endParaRPr sz="23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Bars = horizontal</a:t>
            </a:r>
            <a:endParaRPr sz="23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/>
              <a:t>Height / Length = magnitude</a:t>
            </a:r>
            <a:endParaRPr sz="23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200" y="1216952"/>
            <a:ext cx="6073650" cy="310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Chart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Used for time-series data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Connect data points at each point in time with a line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/>
              <a:t>Multiple lines can be plotted on same chart</a:t>
            </a:r>
            <a:endParaRPr sz="23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75513"/>
            <a:ext cx="4480575" cy="279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 Chart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232950" y="1073750"/>
            <a:ext cx="4884300" cy="38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306"/>
              <a:t>Used to illustrate the percentage of the total that each category (slice) makes up</a:t>
            </a:r>
            <a:endParaRPr sz="2306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2306"/>
              <a:t>Larger slices = larger percent of total data </a:t>
            </a:r>
            <a:endParaRPr sz="2306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2306"/>
              <a:t>Data must be categorical</a:t>
            </a:r>
            <a:endParaRPr sz="2306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865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2403500"/>
            <a:ext cx="4267201" cy="2576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Used to show the distribution of continuous quantitative data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/>
              <a:t>Becomes a kernel-density plot when smoothed out</a:t>
            </a:r>
            <a:endParaRPr sz="23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425" y="285700"/>
            <a:ext cx="3391726" cy="275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2250" y="3170546"/>
            <a:ext cx="5299500" cy="18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Box(and Whisker) Plot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625" y="1586271"/>
            <a:ext cx="3842001" cy="197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1326" y="661263"/>
            <a:ext cx="382097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Plot X’s and Y’s on a coordinate plane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Dots represent each ordered pair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/>
              <a:t>Often a trend line is plotted as well</a:t>
            </a:r>
            <a:endParaRPr sz="230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28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Chart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Data is plotted on a coordinate plane 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Points on chart vary in size based on magnitude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198" cy="2495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Map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363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Area of squares shows relative magnitude of each category </a:t>
            </a:r>
            <a:endParaRPr sz="230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350" y="1419949"/>
            <a:ext cx="4205049" cy="28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