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7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E-Cart: Full Stack E-Commerce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Developed using Angular, Spring Boot, and MySQL</a:t>
            </a:r>
          </a:p>
          <a:p>
            <a:r>
              <a:rPr dirty="0">
                <a:solidFill>
                  <a:schemeClr val="tx1"/>
                </a:solidFill>
              </a:rPr>
              <a:t>College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1.User Authentication:</a:t>
            </a:r>
            <a:r>
              <a:rPr lang="en-GB" dirty="0"/>
              <a:t> </a:t>
            </a:r>
            <a:r>
              <a:rPr dirty="0"/>
              <a:t>Manages login and signup functionalities.</a:t>
            </a:r>
          </a:p>
          <a:p>
            <a:r>
              <a:rPr dirty="0"/>
              <a:t>2. Product Management:</a:t>
            </a:r>
            <a:r>
              <a:rPr lang="en-GB" dirty="0"/>
              <a:t> </a:t>
            </a:r>
            <a:r>
              <a:rPr dirty="0"/>
              <a:t>Displays and maintains product details.</a:t>
            </a:r>
          </a:p>
          <a:p>
            <a:r>
              <a:rPr dirty="0"/>
              <a:t>3. Cart Management:</a:t>
            </a:r>
            <a:r>
              <a:rPr lang="en-GB" dirty="0"/>
              <a:t> </a:t>
            </a:r>
            <a:r>
              <a:rPr dirty="0"/>
              <a:t>Handles adding/removing products from cart.</a:t>
            </a:r>
          </a:p>
          <a:p>
            <a:r>
              <a:rPr dirty="0"/>
              <a:t>4. Order Processing:</a:t>
            </a:r>
            <a:r>
              <a:rPr lang="en-GB" dirty="0"/>
              <a:t> </a:t>
            </a:r>
            <a:r>
              <a:rPr dirty="0"/>
              <a:t>Confirms and processes orders.</a:t>
            </a:r>
          </a:p>
          <a:p>
            <a:r>
              <a:rPr dirty="0"/>
              <a:t>5. Checkout:</a:t>
            </a:r>
            <a:r>
              <a:rPr lang="en-GB" dirty="0"/>
              <a:t> </a:t>
            </a:r>
            <a:r>
              <a:rPr dirty="0"/>
              <a:t>Calculates total and confirms user orders.</a:t>
            </a:r>
          </a:p>
          <a:p>
            <a:r>
              <a:rPr dirty="0"/>
              <a:t>6. Admin Panel:</a:t>
            </a:r>
            <a:r>
              <a:rPr lang="en-GB" dirty="0"/>
              <a:t> </a:t>
            </a:r>
            <a:r>
              <a:rPr dirty="0"/>
              <a:t>Manages inventory, users, and transactions.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Homepage with products list</a:t>
            </a:r>
          </a:p>
          <a:p>
            <a:r>
              <a:rPr dirty="0"/>
              <a:t>• Product detail view</a:t>
            </a:r>
          </a:p>
          <a:p>
            <a:r>
              <a:rPr dirty="0"/>
              <a:t>• Cart view</a:t>
            </a:r>
          </a:p>
          <a:p>
            <a:r>
              <a:rPr dirty="0"/>
              <a:t>• Checkout confirmation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F6B2-2666-37A8-C23A-5FD09CC0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(Screenshot)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A953C2-ED13-9D16-08CD-10994F134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572544"/>
            <a:ext cx="6572250" cy="23367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A4B1B-4F49-AC3B-F1E5-74E9199E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3424237"/>
            <a:ext cx="9526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BD76-DB15-90B6-1473-D8B3C227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(Screenshot)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33523-FFA9-9995-36D7-E36E3577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493358"/>
            <a:ext cx="6572250" cy="2495172"/>
          </a:xfrm>
        </p:spPr>
      </p:pic>
    </p:spTree>
    <p:extLst>
      <p:ext uri="{BB962C8B-B14F-4D97-AF65-F5344CB8AC3E}">
        <p14:creationId xmlns:p14="http://schemas.microsoft.com/office/powerpoint/2010/main" val="197991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E-Cart integrates modern technologies to deliver a reliable and responsive e-commerce experience. The project successfully demonstrates the collaboration of Angular and Spring Boot for full-stack development. With further enhancements like payment integration and admin analytics, it can be extended to a production-level system.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E-Cart is a full-stack e-commerce application developed using Angular for frontend, Spring Boot for backend, and MySQL for database management. The system aims to provide a smooth shopping experience with efficient product handling, user authentication, and secure order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Existing systems lack modular architecture and real-time synchronization.</a:t>
            </a:r>
          </a:p>
          <a:p>
            <a:r>
              <a:t>• Manual systems are inefficient and time-consuming.</a:t>
            </a:r>
          </a:p>
          <a:p>
            <a:r>
              <a:t>• Traditional systems have limited scalability and poor UI.</a:t>
            </a:r>
          </a:p>
          <a:p>
            <a:r>
              <a:t>• Integration between frontend and backend is often weak.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The proposed system ensures a fully integrated e-commerce platform.</a:t>
            </a:r>
          </a:p>
          <a:p>
            <a:r>
              <a:t>• Angular manages UI while Spring Boot handles business logic and API integration.</a:t>
            </a:r>
          </a:p>
          <a:p>
            <a:r>
              <a:t>• MySQL is used for storing users, products, and order data securely.</a:t>
            </a:r>
          </a:p>
          <a:p>
            <a:r>
              <a:t>• Provides real-time updates, responsive design, and easy product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Easy to use and responsive user interface</a:t>
            </a:r>
          </a:p>
          <a:p>
            <a:r>
              <a:t>• Modular and scalable design</a:t>
            </a:r>
          </a:p>
          <a:p>
            <a:r>
              <a:t>• Efficient data management</a:t>
            </a:r>
          </a:p>
          <a:p>
            <a:r>
              <a:t>• High performance backend APIs</a:t>
            </a:r>
          </a:p>
          <a:p>
            <a:r>
              <a:t>• Secure login and data handling</a:t>
            </a:r>
          </a:p>
          <a:p>
            <a:r>
              <a:t>• Smooth communication between client and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Internet connection is mandatory</a:t>
            </a:r>
          </a:p>
          <a:p>
            <a:r>
              <a:t>• Slightly complex setup for beginners</a:t>
            </a:r>
          </a:p>
          <a:p>
            <a:r>
              <a:t>• Limited admin features in current version</a:t>
            </a:r>
          </a:p>
          <a:p>
            <a:r>
              <a:t>• No integrated payment gateway yet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Processor: Intel i3 or higher</a:t>
            </a:r>
          </a:p>
          <a:p>
            <a:r>
              <a:t>• RAM: Minimum 4GB</a:t>
            </a:r>
          </a:p>
          <a:p>
            <a:r>
              <a:t>• Hard Disk: 500GB or more</a:t>
            </a:r>
          </a:p>
          <a:p>
            <a:r>
              <a:t>• Display: 1024x768 or higher</a:t>
            </a:r>
          </a:p>
          <a:p>
            <a:r>
              <a:t>• Internet: Required for data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OS: Windows / Linux / macOS</a:t>
            </a:r>
          </a:p>
          <a:p>
            <a:r>
              <a:t>• Frontend: Angular</a:t>
            </a:r>
          </a:p>
          <a:p>
            <a:r>
              <a:t>• Backend: Spring Boot</a:t>
            </a:r>
          </a:p>
          <a:p>
            <a:r>
              <a:t>• Database: MySQL</a:t>
            </a:r>
          </a:p>
          <a:p>
            <a:r>
              <a:t>• IDE: VS Code, IntelliJ IDEA or Eclipse</a:t>
            </a:r>
          </a:p>
          <a:p>
            <a:r>
              <a:t>• Tools: Maven, Node.js, npm</a:t>
            </a:r>
          </a:p>
          <a:p>
            <a:r>
              <a:t>• Browser: Chrome / Edge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Authentication</a:t>
            </a:r>
          </a:p>
          <a:p>
            <a:r>
              <a:t>2. Product Management</a:t>
            </a:r>
          </a:p>
          <a:p>
            <a:r>
              <a:t>3. Cart Management</a:t>
            </a:r>
          </a:p>
          <a:p>
            <a:r>
              <a:t>4. Order Processing</a:t>
            </a:r>
          </a:p>
          <a:p>
            <a:r>
              <a:t>5. Checkout</a:t>
            </a:r>
          </a:p>
          <a:p>
            <a:r>
              <a:t>6. Admin Panel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474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E-Cart: Full Stack E-Commerce Application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 </vt:lpstr>
      <vt:lpstr>Sample Output (Screenshot)</vt:lpstr>
      <vt:lpstr>Sample Output (Screenshot)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Santoshi r</cp:lastModifiedBy>
  <cp:revision>2</cp:revision>
  <dcterms:created xsi:type="dcterms:W3CDTF">2013-01-27T09:14:16Z</dcterms:created>
  <dcterms:modified xsi:type="dcterms:W3CDTF">2025-10-29T06:42:38Z</dcterms:modified>
  <cp:category/>
</cp:coreProperties>
</file>