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5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7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5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7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2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6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E-Cart: Full Stack E-Commerce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Developed using Angular, Spring Boot, and MySQL</a:t>
            </a:r>
          </a:p>
          <a:p>
            <a:r>
              <a:rPr dirty="0">
                <a:solidFill>
                  <a:schemeClr val="tx1"/>
                </a:solidFill>
              </a:rPr>
              <a:t>College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Output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Homepage Display</a:t>
            </a:r>
          </a:p>
          <a:p>
            <a:r>
              <a:rPr dirty="0"/>
              <a:t>• Product Details Page</a:t>
            </a:r>
          </a:p>
          <a:p>
            <a:r>
              <a:rPr dirty="0"/>
              <a:t>• Cart Summary</a:t>
            </a:r>
          </a:p>
          <a:p>
            <a:r>
              <a:rPr dirty="0"/>
              <a:t>• Checkout Page</a:t>
            </a:r>
          </a:p>
          <a:p>
            <a:r>
              <a:rPr dirty="0"/>
              <a:t>• Order Confirmation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753F-5BE6-4773-DF83-895AA007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6DA00-9376-386B-ABF5-41E49D49B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1940561"/>
            <a:ext cx="657134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7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BACF-3EC1-6450-6159-75308B32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DF2D9-7974-2736-D08C-56CD03CD3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1940560"/>
            <a:ext cx="657225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2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Integration of Payment Gateway (Razorpay / Stripe)</a:t>
            </a:r>
          </a:p>
          <a:p>
            <a:r>
              <a:t>- Admin Dashboard for Analytics</a:t>
            </a:r>
          </a:p>
          <a:p>
            <a:r>
              <a:t>- Product Recommendation System using AI</a:t>
            </a:r>
          </a:p>
          <a:p>
            <a:r>
              <a:t>- Mobile App Integration</a:t>
            </a:r>
          </a:p>
          <a:p>
            <a:r>
              <a:t>- Multi-language Support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E-Cart provides a comprehensive e-commerce experience combining modern technologies. It demonstrates the integration of Angular and Spring Boot for building scalable, full-stack applications. Future improvements can further enhance user experience and business scalability.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E-Cart is a full-stack e-commerce web application designed to provide a seamless online shopping experience. It integrates Angular for the frontend, Spring Boot for the backend, and MySQL as the database to handle user data, products, and orders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scalable and maintainable full-stack e-commerce platform</a:t>
            </a:r>
          </a:p>
          <a:p>
            <a:r>
              <a:t>- Implement secure user authentication and product management</a:t>
            </a:r>
          </a:p>
          <a:p>
            <a:r>
              <a:t>- Enable smooth interaction between frontend and backend</a:t>
            </a:r>
          </a:p>
          <a:p>
            <a:r>
              <a:t>- Provide an intuitive and responsive user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The architecture follows a client-server model:</a:t>
            </a:r>
          </a:p>
          <a:p>
            <a:endParaRPr/>
          </a:p>
          <a:p>
            <a:r>
              <a:t>• Frontend (Angular) – Manages user interface and API communication</a:t>
            </a:r>
          </a:p>
          <a:p>
            <a:r>
              <a:t>• Backend (Spring Boot) – Handles business logic and data processing</a:t>
            </a:r>
          </a:p>
          <a:p>
            <a:r>
              <a:t>• Database (MySQL) – Stores user, product, and order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Angular</a:t>
            </a:r>
          </a:p>
          <a:p>
            <a:r>
              <a:t>Backend: Spring Boot</a:t>
            </a:r>
          </a:p>
          <a:p>
            <a:r>
              <a:t>Database: MySQL</a:t>
            </a:r>
          </a:p>
          <a:p>
            <a:r>
              <a:t>Languages: TypeScript, Java, SQL</a:t>
            </a:r>
          </a:p>
          <a:p>
            <a:r>
              <a:t>Tools: VS Code, IntelliJ IDEA, Postman, MySQL Workbench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Product Listing</a:t>
            </a:r>
          </a:p>
          <a:p>
            <a:r>
              <a:t>- Product Details</a:t>
            </a:r>
          </a:p>
          <a:p>
            <a:r>
              <a:t>- Cart Management</a:t>
            </a:r>
          </a:p>
          <a:p>
            <a:r>
              <a:t>- Checkout</a:t>
            </a:r>
          </a:p>
          <a:p>
            <a:r>
              <a:t>- User Authentication (Login/Signup)</a:t>
            </a:r>
          </a:p>
          <a:p>
            <a:r>
              <a:t>- Order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Authentication &amp; Authorization (Spring Security)</a:t>
            </a:r>
          </a:p>
          <a:p>
            <a:r>
              <a:t>- Product Management (CRUD APIs)</a:t>
            </a:r>
          </a:p>
          <a:p>
            <a:r>
              <a:t>- Order Processing</a:t>
            </a:r>
          </a:p>
          <a:p>
            <a:r>
              <a:t>- Cart API</a:t>
            </a:r>
          </a:p>
          <a:p>
            <a:r>
              <a:t>- Database Integration with JPA &amp; Hibernate</a:t>
            </a:r>
          </a:p>
          <a:p>
            <a:r>
              <a:t>- RESTful API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The MySQL database includes key tables:</a:t>
            </a:r>
          </a:p>
          <a:p>
            <a:endParaRPr/>
          </a:p>
          <a:p>
            <a:r>
              <a:t>• USERS – stores user login details</a:t>
            </a:r>
          </a:p>
          <a:p>
            <a:r>
              <a:t>• PRODUCTS – stores product catalog</a:t>
            </a:r>
          </a:p>
          <a:p>
            <a:r>
              <a:t>• ORDERS – records customer orders</a:t>
            </a:r>
          </a:p>
          <a:p>
            <a:r>
              <a:t>• CART – temporary shopping cart data</a:t>
            </a:r>
          </a:p>
          <a:p>
            <a:endParaRPr/>
          </a:p>
          <a:p>
            <a:r>
              <a:t>SQL scripts for creating these tables are stored in /sql-resources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Angular frontend sends HTTP requests to Spring Boot APIs</a:t>
            </a:r>
          </a:p>
          <a:p>
            <a:r>
              <a:t>2. Spring Boot processes business logic and communicates with MySQL</a:t>
            </a:r>
          </a:p>
          <a:p>
            <a:r>
              <a:t>3. Data is returned in JSON format</a:t>
            </a:r>
          </a:p>
          <a:p>
            <a:r>
              <a:t>4. Angular displays data dynamically using components and services</a:t>
            </a:r>
          </a:p>
          <a:p>
            <a:r>
              <a:t>This enables real-time data flow between client and server.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424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E-Cart: Full Stack E-Commerce Application</vt:lpstr>
      <vt:lpstr>Introduction</vt:lpstr>
      <vt:lpstr>Objectives</vt:lpstr>
      <vt:lpstr>System Architecture</vt:lpstr>
      <vt:lpstr>Technology Stack</vt:lpstr>
      <vt:lpstr>Frontend Modules</vt:lpstr>
      <vt:lpstr>Backend Modules</vt:lpstr>
      <vt:lpstr>Database Overview</vt:lpstr>
      <vt:lpstr>Integration Workflow</vt:lpstr>
      <vt:lpstr>Output Screenshots</vt:lpstr>
      <vt:lpstr>Output Screenshots</vt:lpstr>
      <vt:lpstr>Output Screenshots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Santoshi r</cp:lastModifiedBy>
  <cp:revision>2</cp:revision>
  <dcterms:created xsi:type="dcterms:W3CDTF">2013-01-27T09:14:16Z</dcterms:created>
  <dcterms:modified xsi:type="dcterms:W3CDTF">2025-10-29T06:23:10Z</dcterms:modified>
  <cp:category/>
</cp:coreProperties>
</file>