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415" r:id="rId2"/>
    <p:sldId id="416" r:id="rId3"/>
    <p:sldId id="293" r:id="rId4"/>
    <p:sldId id="497" r:id="rId5"/>
    <p:sldId id="417" r:id="rId6"/>
    <p:sldId id="418" r:id="rId7"/>
    <p:sldId id="300" r:id="rId8"/>
    <p:sldId id="294" r:id="rId9"/>
    <p:sldId id="482" r:id="rId10"/>
    <p:sldId id="419" r:id="rId11"/>
    <p:sldId id="295" r:id="rId12"/>
    <p:sldId id="479" r:id="rId13"/>
    <p:sldId id="529" r:id="rId14"/>
    <p:sldId id="483" r:id="rId15"/>
    <p:sldId id="421" r:id="rId16"/>
    <p:sldId id="434" r:id="rId17"/>
    <p:sldId id="499" r:id="rId18"/>
    <p:sldId id="481" r:id="rId19"/>
    <p:sldId id="530" r:id="rId20"/>
    <p:sldId id="428" r:id="rId21"/>
    <p:sldId id="480" r:id="rId22"/>
    <p:sldId id="531" r:id="rId23"/>
    <p:sldId id="496" r:id="rId24"/>
    <p:sldId id="486" r:id="rId25"/>
    <p:sldId id="431" r:id="rId26"/>
    <p:sldId id="52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1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5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 ways for the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should a math formula to calculate 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3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9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Breakpoint before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22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4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90804129l7u2tw0eeyq8d6ycc85phif7" TargetMode="External"/><Relationship Id="rId2" Type="http://schemas.openxmlformats.org/officeDocument/2006/relationships/hyperlink" Target="http://www.codecheck.it/files/2009080400dtra9lmf2vtbeudr75aj7y9u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33600"/>
            <a:ext cx="7086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Lesson11_student.zip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The Four Part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LCV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and others)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LCV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(StatementBlock)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Updating LCV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(part of the body)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Next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Example: Powers of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7467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1 (int)Math.pow(2, 0)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2 (int)Math.pow(2, 1)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4 (int)Math.pow(2, 2)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8 (int)Math.pow(2, 3)</a:t>
            </a:r>
          </a:p>
          <a:p>
            <a:pPr marL="0" indent="0">
              <a:buNone/>
            </a:pPr>
            <a:r>
              <a:rPr lang="en-US" sz="2800" dirty="0"/>
              <a:t>.  .  .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0.5 (1/2)  Math.pow(2, -1)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0.25(1/4)  Math.pow(2, -2)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limit = in.nextInt();	// 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exp = 0;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(exp &lt; 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System.out.print((int)Math.pow(2, exp) + ",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 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limit is 5.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1, 2, 4, 8, 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1, 2, 4, 8, 16,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2, 4, 8, 16, 32,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PowersOfTwo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limit = in.nextInt();	// 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exp = 0;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(exp &lt; 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System.out.print((int)Math.pow(2, exp) + ",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 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limit is 5.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1, 2, 4, 8, 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1, 2, 4, 8, 16,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2, 4, 8, 16, 32,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5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54BA-3807-410E-87B6-070F9B8F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Loop Control Variable (LCV)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95F8-40B8-4350-BFE0-EC466AA8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limit)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System.out.print((int)Math.pow(2, exp)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+ ",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What if exp ++ is missing?</a:t>
            </a: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An Infinite Loop!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9D81-E4B3-4024-97F9-5233B5D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(StatementBlock)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Next Statement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cs typeface="Courier New" panose="02070309020205020404" pitchFamily="49" charset="0"/>
              </a:rPr>
              <a:t>Still Four Parts!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While Loops and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exp = 0;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(exp &lt; 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System.out.print((int)Math.pow(2, exp) + ",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exp 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power =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power &lt; 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power 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System.out.print((int)Math.pow(2, power) + ",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PowersOfTwo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81200"/>
            <a:ext cx="67818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While Loop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For Loop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Better to use for loops when the number of iterations is known.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limit = in.nextInt();		// 10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base = 2; base &lt;= limit; base += 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System.out.print((int)Math.pow(base, 2) + ",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 when limit is 10.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1, 4, 9, 16, 25, 36, 49, 64, 81, 100,  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4, 9, 16, 25, 36, 49, 64, 81, 100, 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4, 16, 36, 64, 100,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5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SquaresOfEvenNumbers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limit = in.nextInt();		// 10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base = 2; base &lt;= limit; base += 2)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System.out.print((int)Math.pow(base, 2) + ",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 when limit is 10.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1, 4, 9, 16, 25, 36, 49, 64, 81, 100,  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4, 9, 16, 25, 36, 49, 64, 81, 100, 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4, 16, 36, 64, 100,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6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6.1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algn="ctr">
              <a:buFontTx/>
              <a:buNone/>
            </a:pPr>
            <a:r>
              <a:rPr lang="en-US" altLang="en-US" dirty="0"/>
              <a:t>6.2 Problem Solving: Hand-Tracing</a:t>
            </a:r>
          </a:p>
          <a:p>
            <a:pPr algn="ctr">
              <a:buFontTx/>
              <a:buNone/>
            </a:pPr>
            <a:r>
              <a:rPr lang="en-US" altLang="en-US" dirty="0"/>
              <a:t>6.3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71600"/>
          </a:xfrm>
        </p:spPr>
        <p:txBody>
          <a:bodyPr/>
          <a:lstStyle/>
          <a:p>
            <a:r>
              <a:rPr lang="en-US" dirty="0"/>
              <a:t>While Loops With a Step Size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1752600"/>
            <a:ext cx="8100237" cy="3505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base =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(base &lt;= limit)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System.out.print((int)Math.pow(base, 2)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",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base +=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in.next();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output = "";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 += 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System.out.println("Every third chars: " + output);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input is “0123456789”.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0369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5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EveryThirdChars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input = in.next();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output = "";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i += 3)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System.out.println("Every third chars: " + output);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input is “0123456789”.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0369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036</a:t>
            </a:r>
          </a:p>
          <a:p>
            <a:pPr marL="514350" indent="-514350">
              <a:spcBef>
                <a:spcPts val="0"/>
              </a:spcBef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While Loops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"";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index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(index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input.substring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(index, index + 1);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//output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input.charAt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+= 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System.out.println("Every third chars: " + output);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2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Par11_A: Class </a:t>
            </a:r>
            <a:r>
              <a:rPr lang="en-US" sz="2800" dirty="0" err="1"/>
              <a:t>SumOfSqrt</a:t>
            </a:r>
            <a:r>
              <a:rPr lang="en-US" sz="2800" dirty="0"/>
              <a:t> – while loop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http://www.codecheck.it/files/2009080400dtra9lmf2vtbeudr75aj7y9ur</a:t>
            </a:r>
            <a:endParaRPr lang="en-US" sz="28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Par11_B: Class </a:t>
            </a:r>
            <a:r>
              <a:rPr lang="en-US" sz="2800" dirty="0" err="1"/>
              <a:t>OddIndexChars</a:t>
            </a:r>
            <a:r>
              <a:rPr lang="en-US" sz="2800" dirty="0"/>
              <a:t> – for loop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http://www.codecheck.it/files/20090804129l7u2tw0eeyq8d6ycc85phif7</a:t>
            </a:r>
            <a:endParaRPr lang="en-US" sz="28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Due Tuesday, Oct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CFFE-9092-4AF6-B3A7-D0410FD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DB7E-625B-4136-A9AF-7A30BA9E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6477000" cy="4495800"/>
          </a:xfrm>
        </p:spPr>
        <p:txBody>
          <a:bodyPr/>
          <a:lstStyle/>
          <a:p>
            <a:r>
              <a:rPr lang="en-US" dirty="0"/>
              <a:t>Thursday, Oct 06</a:t>
            </a:r>
          </a:p>
          <a:p>
            <a:endParaRPr lang="en-US" dirty="0"/>
          </a:p>
          <a:p>
            <a:r>
              <a:rPr lang="en-US" dirty="0" err="1"/>
              <a:t>QuizForExamOne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SampleExam1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34D6A-F248-4190-B9DC-3C7EF896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8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286000"/>
            <a:ext cx="6553200" cy="3200400"/>
          </a:xfrm>
        </p:spPr>
        <p:txBody>
          <a:bodyPr/>
          <a:lstStyle/>
          <a:p>
            <a:r>
              <a:rPr lang="en-US" dirty="0"/>
              <a:t>Any Questions</a:t>
            </a:r>
          </a:p>
          <a:p>
            <a:endParaRPr lang="en-US" sz="3200" dirty="0"/>
          </a:p>
          <a:p>
            <a:r>
              <a:rPr lang="en-US" sz="3200" dirty="0"/>
              <a:t>My Office Hour: 8 – </a:t>
            </a:r>
            <a:r>
              <a:rPr lang="en-US" dirty="0"/>
              <a:t>9</a:t>
            </a:r>
            <a:r>
              <a:rPr lang="en-US" sz="3200" dirty="0"/>
              <a:t>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/>
              <a:t>Annual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71600"/>
            <a:ext cx="7162800" cy="4662544"/>
          </a:xfrm>
        </p:spPr>
        <p:txBody>
          <a:bodyPr/>
          <a:lstStyle/>
          <a:p>
            <a:r>
              <a:rPr lang="en-US" sz="2800" dirty="0"/>
              <a:t>The initial bank balance is $10000</a:t>
            </a:r>
          </a:p>
          <a:p>
            <a:r>
              <a:rPr lang="en-US" sz="2800" dirty="0"/>
              <a:t>The annual interest rate is 1%</a:t>
            </a:r>
          </a:p>
          <a:p>
            <a:r>
              <a:rPr lang="en-US" sz="2800" dirty="0"/>
              <a:t>What is the balance after 1 year?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10000, rate = 0.01;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interest = balance * rate;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+ interest;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balance += interest;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Balance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14944"/>
          </a:xfrm>
        </p:spPr>
        <p:txBody>
          <a:bodyPr/>
          <a:lstStyle/>
          <a:p>
            <a:r>
              <a:rPr lang="en-US" sz="2800" dirty="0"/>
              <a:t>The initial bank balance is $10000</a:t>
            </a:r>
          </a:p>
          <a:p>
            <a:r>
              <a:rPr lang="en-US" sz="2800" dirty="0"/>
              <a:t>The annual interest rate is 1%</a:t>
            </a:r>
          </a:p>
          <a:p>
            <a:r>
              <a:rPr lang="en-US" sz="2800" dirty="0"/>
              <a:t>After how many years, the balance will reach $11000?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After one year, is the new balance &gt;= $11000?</a:t>
            </a:r>
          </a:p>
          <a:p>
            <a:pPr marL="0" indent="0">
              <a:buNone/>
            </a:pPr>
            <a:r>
              <a:rPr lang="en-US" sz="2800" dirty="0"/>
              <a:t>If not, is the new balance after 2 year &gt;= $11000?</a:t>
            </a:r>
          </a:p>
          <a:p>
            <a:pPr marL="0" indent="0">
              <a:buNone/>
            </a:pPr>
            <a:r>
              <a:rPr lang="en-US" sz="2800" dirty="0"/>
              <a:t>If not, is the new balance after 3 year &gt;= $11000?</a:t>
            </a:r>
          </a:p>
          <a:p>
            <a:pPr marL="0" indent="0">
              <a:buNone/>
            </a:pPr>
            <a:r>
              <a:rPr lang="en-US" sz="2800" dirty="0"/>
              <a:t>If not, is the new balance after 4 year &gt;= $11000?</a:t>
            </a:r>
          </a:p>
          <a:p>
            <a:pPr marL="0" indent="0">
              <a:buNone/>
            </a:pPr>
            <a:r>
              <a:rPr lang="en-US" sz="2800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71628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While balance &lt; 11000, repeat the following</a:t>
            </a:r>
          </a:p>
          <a:p>
            <a:pPr marL="0" indent="0">
              <a:buNone/>
            </a:pPr>
            <a:r>
              <a:rPr lang="en-US" sz="2800" dirty="0"/>
              <a:t>         Calculate the interest after one year</a:t>
            </a:r>
          </a:p>
          <a:p>
            <a:pPr marL="0" indent="0">
              <a:buNone/>
            </a:pPr>
            <a:r>
              <a:rPr lang="en-US" sz="2800" dirty="0"/>
              <a:t>         Add interest to balance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Algorithm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676400"/>
            <a:ext cx="6781800" cy="4281544"/>
          </a:xfrm>
        </p:spPr>
        <p:txBody>
          <a:bodyPr/>
          <a:lstStyle/>
          <a:p>
            <a:r>
              <a:rPr lang="en-US" sz="2800" dirty="0"/>
              <a:t>Set years = 0</a:t>
            </a:r>
          </a:p>
          <a:p>
            <a:r>
              <a:rPr lang="en-US" sz="2800" dirty="0"/>
              <a:t>While the balance is less than the target</a:t>
            </a:r>
          </a:p>
          <a:p>
            <a:pPr lvl="1"/>
            <a:r>
              <a:rPr lang="en-US" dirty="0"/>
              <a:t>Increment years by 1</a:t>
            </a:r>
          </a:p>
          <a:p>
            <a:pPr lvl="1"/>
            <a:r>
              <a:rPr lang="en-US" dirty="0"/>
              <a:t>Set interest to balance * rate</a:t>
            </a:r>
          </a:p>
          <a:p>
            <a:pPr lvl="1"/>
            <a:r>
              <a:rPr lang="en-US" dirty="0"/>
              <a:t>Add interest to balance</a:t>
            </a:r>
          </a:p>
          <a:p>
            <a:r>
              <a:rPr lang="en-US" sz="2800" dirty="0"/>
              <a:t>Report the years as the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668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years = 0;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(balance &lt; target)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years ++;  // years = years + 1;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interest = balance * rate;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balance += interest;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balance = balance + interest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Debugging in BlueJ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077200" cy="3810000"/>
          </a:xfrm>
        </p:spPr>
        <p:txBody>
          <a:bodyPr/>
          <a:lstStyle/>
          <a:p>
            <a:r>
              <a:rPr lang="en-US" dirty="0"/>
              <a:t>Open project Lesson11_Examples</a:t>
            </a:r>
          </a:p>
          <a:p>
            <a:r>
              <a:rPr lang="en-US" dirty="0"/>
              <a:t>Class TargetBalance </a:t>
            </a:r>
          </a:p>
          <a:p>
            <a:r>
              <a:rPr lang="en-US" dirty="0"/>
              <a:t>Breakpoint at the beginning of the while loop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54BA-3807-410E-87B6-070F9B8F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Loop Control Variable (LCV)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95F8-40B8-4350-BFE0-EC466AA8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24000"/>
            <a:ext cx="7467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target)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years ++;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interest = balance * rate;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interest;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to get out of the loop!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9D81-E4B3-4024-97F9-5233B5D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2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21863</TotalTime>
  <Words>1415</Words>
  <Application>Microsoft Office PowerPoint</Application>
  <PresentationFormat>On-screen Show (4:3)</PresentationFormat>
  <Paragraphs>288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Annual Interest</vt:lpstr>
      <vt:lpstr>Balance Target</vt:lpstr>
      <vt:lpstr>While Loop</vt:lpstr>
      <vt:lpstr>Algorithm (Pseudocode)</vt:lpstr>
      <vt:lpstr>The Java while Loop</vt:lpstr>
      <vt:lpstr>Debugging in BlueJ</vt:lpstr>
      <vt:lpstr>Loop Control Variable (LCV)</vt:lpstr>
      <vt:lpstr>The Four Part of while Loops</vt:lpstr>
      <vt:lpstr>Example: Powers of Two </vt:lpstr>
      <vt:lpstr>iClicker Question #1</vt:lpstr>
      <vt:lpstr>Class PowersOfTwo</vt:lpstr>
      <vt:lpstr>Loop Control Variable (LCV)</vt:lpstr>
      <vt:lpstr>The for Loops</vt:lpstr>
      <vt:lpstr>While Loops and For Loops</vt:lpstr>
      <vt:lpstr>Class PowersOfTwo </vt:lpstr>
      <vt:lpstr>iClicker Question #2</vt:lpstr>
      <vt:lpstr>Class SquaresOfEvenNumbers </vt:lpstr>
      <vt:lpstr>While Loops With a Step Size 2</vt:lpstr>
      <vt:lpstr>iClicker Question #3</vt:lpstr>
      <vt:lpstr>Class EveryThirdChars </vt:lpstr>
      <vt:lpstr>While Loops on Strings</vt:lpstr>
      <vt:lpstr>Participation Exercise Par11</vt:lpstr>
      <vt:lpstr>Exam 1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252</cp:revision>
  <dcterms:created xsi:type="dcterms:W3CDTF">2005-01-15T22:45:09Z</dcterms:created>
  <dcterms:modified xsi:type="dcterms:W3CDTF">2022-10-04T17:30:44Z</dcterms:modified>
</cp:coreProperties>
</file>