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9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4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8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8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0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1781-184A-4495-ADA2-2E258BA02A3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56E6-5A5A-4F67-91BE-9D676152D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43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Roman Krasnykh</dc:creator>
  <cp:lastModifiedBy>Roman Krasnykh</cp:lastModifiedBy>
  <cp:revision>1</cp:revision>
  <dcterms:created xsi:type="dcterms:W3CDTF">2023-02-18T10:33:16Z</dcterms:created>
  <dcterms:modified xsi:type="dcterms:W3CDTF">2023-02-18T10:33:21Z</dcterms:modified>
</cp:coreProperties>
</file>