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8387-D60C-BA25-F956-7C6DBB710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268E4-1750-69C4-F0A4-BD04100FF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95E9-25E1-1BA8-35B1-41BB9E46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38E2-A293-4BA9-86BC-D66D9635FADD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6CED0-FD5F-9FB7-73EA-942DCB76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5D3D3-8BB5-ED2E-119A-E4A30B50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B1CC-9F10-49A5-9DEF-78B8A7519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98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F5E3-BDA4-8023-B26C-34EC60FF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75C93-022B-24DA-906A-D192DDA03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B198A-8C5D-956F-4F5F-553593E9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38E2-A293-4BA9-86BC-D66D9635FADD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15C5-DAC0-0DFC-56BD-2CC1F22C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A7E3-4FF7-74CF-5EB2-6F2E8D08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B1CC-9F10-49A5-9DEF-78B8A7519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32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545F1-BA9B-2E5D-4EE4-AE8582CA7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80653-585D-1EF0-8287-997DE0010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AD2E-53D7-B19E-0F29-60EBE87C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38E2-A293-4BA9-86BC-D66D9635FADD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0CADE-F14D-5739-9147-3DAF1EF9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C4A5-06CE-92C3-EBAC-A1EB2F1A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B1CC-9F10-49A5-9DEF-78B8A7519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45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5614-F10D-E07A-BE6F-78F1115B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51A0-D20F-75DA-8EE8-A4E3C15D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8BAFA-49F5-C699-C24C-A10C6B4C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38E2-A293-4BA9-86BC-D66D9635FADD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7375F-1879-3405-03E1-9F047E1C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F041B-3C8C-54F6-578B-618B4F91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B1CC-9F10-49A5-9DEF-78B8A7519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72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7CA6-BBBC-BDAC-E5E3-6730BA08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F0E4D-22D3-4C9E-2F1E-0D2C5AAE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F8C7F-B388-8B34-CB64-5707FC77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38E2-A293-4BA9-86BC-D66D9635FADD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DB816-64E2-7857-2DA4-2AD2F088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224B2-45F7-607B-CA46-B99F4718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B1CC-9F10-49A5-9DEF-78B8A7519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93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DF10-45A2-46A5-94B0-17A14FA4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3072-D074-2E2C-5965-FF0AAFF4A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66483-119B-4440-8D42-1D94F9999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EB216-5270-3B80-9537-8FCB33BC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38E2-A293-4BA9-86BC-D66D9635FADD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746FC-9804-C289-D926-2E225DC6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3E68F-4376-AAA3-74D2-EC01B454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B1CC-9F10-49A5-9DEF-78B8A7519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60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0D8A-E849-B4E3-2B9D-AD074DD6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02FA8-05AE-1972-6C7B-5DEFC1552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67C9F-8577-4A9A-151E-BB604D27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C11C2-9081-1510-9DC5-58C79940D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BCB09-72FC-4D96-F664-28E5A1EC0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F5891-8055-4556-6878-4BB4A692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38E2-A293-4BA9-86BC-D66D9635FADD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42B4A-2572-A925-1062-F1E48CA1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5985A-9EF8-B9C0-F303-B6BAA2EE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B1CC-9F10-49A5-9DEF-78B8A7519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9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EE00-F548-69F6-8A2D-ED471399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D7828-7255-0CC9-9D5B-D3D1B41E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38E2-A293-4BA9-86BC-D66D9635FADD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24690-BDF0-832A-4637-1D8D2E6F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DAFA5-9B89-6097-DCB6-882B6320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B1CC-9F10-49A5-9DEF-78B8A7519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0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EEF1E-6A43-4F2F-C8D3-93EE1E53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38E2-A293-4BA9-86BC-D66D9635FADD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5FFE3-500E-D14D-3F8A-D0C741A3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53648-AA30-8DCF-E282-C49AE78D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B1CC-9F10-49A5-9DEF-78B8A7519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8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B788-0C0D-78A2-5BAB-A8EDFF2D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3959-9028-0988-CE55-A49140619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AC1C6-2A3D-40FC-96EE-3E97844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0B733-7ECB-0B94-FDFC-AB03CDBE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38E2-A293-4BA9-86BC-D66D9635FADD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4FC11-D03B-38D2-551A-81B481A2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26619-FF18-74C4-C449-5891EB4B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B1CC-9F10-49A5-9DEF-78B8A7519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39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2CE1-B651-B9D9-20DE-0ED102FB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3D69D-148F-4F78-E575-AF4B57BA9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0D259-D6DD-485B-582E-A286019C7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61C4C-AF5F-C57B-668D-B3231C26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38E2-A293-4BA9-86BC-D66D9635FADD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27321-17B5-704A-4061-CE207EE3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5285-C5A5-5BF5-160B-4254146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B1CC-9F10-49A5-9DEF-78B8A7519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05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9C53D-9F49-49DD-68F3-491417EE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EA400-7F06-4E1B-4D43-134C29A54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2713-BB89-85D6-BEB5-3E58F0493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38E2-A293-4BA9-86BC-D66D9635FADD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A955-0D79-4C03-5D89-68643E938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8E1E0-1BF4-B9D4-B787-BA2424379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B1CC-9F10-49A5-9DEF-78B8A7519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7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9B459C-42CA-0C7F-4E5C-2C8EF2CA9462}"/>
              </a:ext>
            </a:extLst>
          </p:cNvPr>
          <p:cNvSpPr/>
          <p:nvPr/>
        </p:nvSpPr>
        <p:spPr>
          <a:xfrm>
            <a:off x="4553146" y="81725"/>
            <a:ext cx="1866508" cy="5023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E3B27E-A169-1274-7C45-969874A65C28}"/>
              </a:ext>
            </a:extLst>
          </p:cNvPr>
          <p:cNvSpPr/>
          <p:nvPr/>
        </p:nvSpPr>
        <p:spPr>
          <a:xfrm>
            <a:off x="4350470" y="836999"/>
            <a:ext cx="2271860" cy="707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Preparation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403AAC-8CAD-2C1B-7F53-DE45F312D208}"/>
              </a:ext>
            </a:extLst>
          </p:cNvPr>
          <p:cNvSpPr/>
          <p:nvPr/>
        </p:nvSpPr>
        <p:spPr>
          <a:xfrm>
            <a:off x="3520911" y="1847460"/>
            <a:ext cx="3930978" cy="707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and Label Combination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5D704E-2900-9ABB-8D74-5E936BF8F5C0}"/>
              </a:ext>
            </a:extLst>
          </p:cNvPr>
          <p:cNvSpPr/>
          <p:nvPr/>
        </p:nvSpPr>
        <p:spPr>
          <a:xfrm>
            <a:off x="4553146" y="2807423"/>
            <a:ext cx="1866508" cy="707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Splitting (Train and Test)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6423F8-2932-753D-148F-BBC808DC290C}"/>
              </a:ext>
            </a:extLst>
          </p:cNvPr>
          <p:cNvSpPr/>
          <p:nvPr/>
        </p:nvSpPr>
        <p:spPr>
          <a:xfrm>
            <a:off x="4553146" y="3767386"/>
            <a:ext cx="1866508" cy="707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973789-C75C-D81B-861D-67CC3B1572B3}"/>
              </a:ext>
            </a:extLst>
          </p:cNvPr>
          <p:cNvSpPr/>
          <p:nvPr/>
        </p:nvSpPr>
        <p:spPr>
          <a:xfrm>
            <a:off x="4553146" y="4799815"/>
            <a:ext cx="1866508" cy="707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F05392-0FEC-CFEC-5D70-6D842AEBDD69}"/>
              </a:ext>
            </a:extLst>
          </p:cNvPr>
          <p:cNvSpPr/>
          <p:nvPr/>
        </p:nvSpPr>
        <p:spPr>
          <a:xfrm>
            <a:off x="4553146" y="5759778"/>
            <a:ext cx="1866508" cy="7070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A479E6-3B7E-655C-60BA-1AE5980EEF2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486400" y="584046"/>
            <a:ext cx="0" cy="2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215420-2708-EF2B-7D80-434A86ED9AB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486400" y="1544009"/>
            <a:ext cx="0" cy="30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0D0328-F518-C2B7-A497-92DB65013CB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86400" y="2554470"/>
            <a:ext cx="0" cy="2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AE8AFF-11A4-5D65-5B46-D91B3B80BC0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486400" y="3514433"/>
            <a:ext cx="0" cy="2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E2B254-1D3E-265D-EE16-2C1D33CCA7B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486400" y="4474396"/>
            <a:ext cx="0" cy="32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E643D3-FB75-DA4A-697F-AA2D21F7B08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486400" y="5506825"/>
            <a:ext cx="0" cy="2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8812250-3F5D-6CAC-27E5-47826B5E161C}"/>
              </a:ext>
            </a:extLst>
          </p:cNvPr>
          <p:cNvSpPr/>
          <p:nvPr/>
        </p:nvSpPr>
        <p:spPr>
          <a:xfrm>
            <a:off x="424205" y="836999"/>
            <a:ext cx="3506769" cy="7575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Dataset Paths and Classes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5A77178-D0C4-2973-1CF7-9A30810AEDC8}"/>
              </a:ext>
            </a:extLst>
          </p:cNvPr>
          <p:cNvSpPr/>
          <p:nvPr/>
        </p:nvSpPr>
        <p:spPr>
          <a:xfrm>
            <a:off x="1166566" y="1847460"/>
            <a:ext cx="1786380" cy="707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 Labels</a:t>
            </a:r>
            <a:endParaRPr lang="en-I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17F5916-1978-901D-AC03-E6876A21D844}"/>
              </a:ext>
            </a:extLst>
          </p:cNvPr>
          <p:cNvSpPr/>
          <p:nvPr/>
        </p:nvSpPr>
        <p:spPr>
          <a:xfrm>
            <a:off x="7041826" y="836999"/>
            <a:ext cx="3626961" cy="646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 Features and apply PCA</a:t>
            </a:r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57B87C7-6FE7-872F-FC91-DA41C4C31073}"/>
              </a:ext>
            </a:extLst>
          </p:cNvPr>
          <p:cNvSpPr/>
          <p:nvPr/>
        </p:nvSpPr>
        <p:spPr>
          <a:xfrm>
            <a:off x="7865881" y="1847460"/>
            <a:ext cx="3322950" cy="707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Reshape and Normalize Features</a:t>
            </a:r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EE9DEC7-ED85-D884-5F45-56DD91F6C709}"/>
              </a:ext>
            </a:extLst>
          </p:cNvPr>
          <p:cNvSpPr/>
          <p:nvPr/>
        </p:nvSpPr>
        <p:spPr>
          <a:xfrm>
            <a:off x="1262405" y="3766920"/>
            <a:ext cx="2838252" cy="707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and Compile Model</a:t>
            </a:r>
            <a:endParaRPr lang="en-IN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3AE601F-E2BE-8647-1F36-4D63EE14DCE8}"/>
              </a:ext>
            </a:extLst>
          </p:cNvPr>
          <p:cNvSpPr/>
          <p:nvPr/>
        </p:nvSpPr>
        <p:spPr>
          <a:xfrm>
            <a:off x="6872143" y="3766920"/>
            <a:ext cx="3626960" cy="707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Early Stopping and Checkpoint</a:t>
            </a:r>
            <a:endParaRPr lang="en-IN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FA63DC3-6767-7EC0-0FDB-A52F86E4BFDB}"/>
              </a:ext>
            </a:extLst>
          </p:cNvPr>
          <p:cNvSpPr/>
          <p:nvPr/>
        </p:nvSpPr>
        <p:spPr>
          <a:xfrm>
            <a:off x="1262405" y="4799815"/>
            <a:ext cx="2838252" cy="707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Best Model Weights</a:t>
            </a:r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2E8CC9F-1033-0CA8-41CB-F735DEA57BB7}"/>
              </a:ext>
            </a:extLst>
          </p:cNvPr>
          <p:cNvSpPr/>
          <p:nvPr/>
        </p:nvSpPr>
        <p:spPr>
          <a:xfrm>
            <a:off x="6872143" y="4799815"/>
            <a:ext cx="2838252" cy="707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Training History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E9B3BD-5302-6114-0E76-67000BF47059}"/>
              </a:ext>
            </a:extLst>
          </p:cNvPr>
          <p:cNvCxnSpPr>
            <a:cxnSpLocks/>
          </p:cNvCxnSpPr>
          <p:nvPr/>
        </p:nvCxnSpPr>
        <p:spPr>
          <a:xfrm>
            <a:off x="3930974" y="1080066"/>
            <a:ext cx="419496" cy="107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488718-EA77-A09F-F33F-2AB4B0E03563}"/>
              </a:ext>
            </a:extLst>
          </p:cNvPr>
          <p:cNvCxnSpPr>
            <a:stCxn id="5" idx="3"/>
          </p:cNvCxnSpPr>
          <p:nvPr/>
        </p:nvCxnSpPr>
        <p:spPr>
          <a:xfrm flipV="1">
            <a:off x="6622330" y="1080066"/>
            <a:ext cx="419496" cy="1104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652D0F-D891-711D-7BCB-C52C9370851B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952946" y="2036190"/>
            <a:ext cx="567965" cy="164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9B5D77-CF6E-DC58-859B-0CE602D09689}"/>
              </a:ext>
            </a:extLst>
          </p:cNvPr>
          <p:cNvCxnSpPr>
            <a:stCxn id="6" idx="3"/>
          </p:cNvCxnSpPr>
          <p:nvPr/>
        </p:nvCxnSpPr>
        <p:spPr>
          <a:xfrm flipV="1">
            <a:off x="7451889" y="2118344"/>
            <a:ext cx="413992" cy="82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05A0A7-C7DE-338F-DFE8-4E717F655349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4100657" y="3959258"/>
            <a:ext cx="452489" cy="161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89673D-E2BA-A765-DFEF-F9A3D8D56B8A}"/>
              </a:ext>
            </a:extLst>
          </p:cNvPr>
          <p:cNvCxnSpPr>
            <a:stCxn id="8" idx="3"/>
          </p:cNvCxnSpPr>
          <p:nvPr/>
        </p:nvCxnSpPr>
        <p:spPr>
          <a:xfrm flipV="1">
            <a:off x="6419654" y="3949831"/>
            <a:ext cx="452489" cy="171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4C4F43-BB7F-93C5-A5B9-63F3AAF52508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4100657" y="4949072"/>
            <a:ext cx="452489" cy="204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148F3B-DF97-4C93-8591-8931E8302C1B}"/>
              </a:ext>
            </a:extLst>
          </p:cNvPr>
          <p:cNvCxnSpPr>
            <a:stCxn id="9" idx="3"/>
          </p:cNvCxnSpPr>
          <p:nvPr/>
        </p:nvCxnSpPr>
        <p:spPr>
          <a:xfrm flipV="1">
            <a:off x="6419654" y="4949072"/>
            <a:ext cx="452489" cy="204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12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Ranesh Krishna</dc:creator>
  <cp:lastModifiedBy>Ranesh Krishna</cp:lastModifiedBy>
  <cp:revision>2</cp:revision>
  <dcterms:created xsi:type="dcterms:W3CDTF">2024-08-03T07:03:44Z</dcterms:created>
  <dcterms:modified xsi:type="dcterms:W3CDTF">2024-08-03T07:18:46Z</dcterms:modified>
</cp:coreProperties>
</file>