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2" r:id="rId1"/>
  </p:sldMasterIdLst>
  <p:notesMasterIdLst>
    <p:notesMasterId r:id="rId3"/>
  </p:notesMasterIdLst>
  <p:sldIdLst>
    <p:sldId id="322" r:id="rId2"/>
  </p:sldIdLst>
  <p:sldSz cx="30270450" cy="2139315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2CDEE94-C33F-22DB-83A7-61566074B208}" name="Tomas Garcia" initials="TG" userId="S::tomas.garcia@postgrad.manchester.ac.uk::4a109674-222b-4861-9fdd-aa4af862be94" providerId="AD"/>
  <p188:author id="{551251D9-F487-1055-E5AC-2523DDAC4D05}" name="Maria Teneva" initials="MT" userId="S::maria.teneva@postgrad.manchester.ac.uk::ab1e0e5e-fa86-4003-9cfb-f61ae585f36f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34BAD"/>
    <a:srgbClr val="BB9BD4"/>
    <a:srgbClr val="8A63A8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8B4126-677B-46D3-8133-A54D390B2F5A}" v="19" dt="2024-02-29T13:16:17.561"/>
    <p1510:client id="{2CABE0BF-B04B-4CA5-9C48-0168F45AC563}" v="333" dt="2024-03-01T22:20:40.962"/>
    <p1510:client id="{39EFFA98-0095-452E-8F8D-D8006B1260BF}" v="1604" dt="2024-02-29T14:23:13.716"/>
    <p1510:client id="{5CB9AC67-E95B-47DA-9624-15EC7F81C1F9}" v="56" dt="2024-03-01T15:23:50.740"/>
    <p1510:client id="{63A766F3-C270-45B5-9789-F7C69D92EE6D}" v="447" dt="2024-03-01T14:18:55.450"/>
    <p1510:client id="{A28AED99-84A2-43C8-9159-732B323AC2FA}" v="1216" dt="2024-03-01T14:08:41.625"/>
    <p1510:client id="{D9A20D83-9EC7-4C40-AAC3-FEEA3938E776}" v="2" dt="2024-03-01T14:10:51.038"/>
    <p1510:client id="{E38224CE-704D-408C-A564-10885AE65069}" v="225" dt="2024-03-01T22:44:29.7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10" Type="http://schemas.microsoft.com/office/2018/10/relationships/authors" Target="author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qra Ali" userId="7d8f4537-8a2d-47c8-bbc7-09ee1f163552" providerId="ADAL" clId="{02E72945-4701-974C-891B-A247E8106E28}"/>
    <pc:docChg chg="undo custSel addSld modSld">
      <pc:chgData name="Iqra Ali" userId="7d8f4537-8a2d-47c8-bbc7-09ee1f163552" providerId="ADAL" clId="{02E72945-4701-974C-891B-A247E8106E28}" dt="2024-02-28T15:19:33.011" v="476" actId="1076"/>
      <pc:docMkLst>
        <pc:docMk/>
      </pc:docMkLst>
      <pc:sldChg chg="addSp delSp modSp mod">
        <pc:chgData name="Iqra Ali" userId="7d8f4537-8a2d-47c8-bbc7-09ee1f163552" providerId="ADAL" clId="{02E72945-4701-974C-891B-A247E8106E28}" dt="2024-02-28T15:12:28.018" v="463" actId="1076"/>
        <pc:sldMkLst>
          <pc:docMk/>
          <pc:sldMk cId="109857222" sldId="256"/>
        </pc:sldMkLst>
        <pc:spChg chg="add del mod">
          <ac:chgData name="Iqra Ali" userId="7d8f4537-8a2d-47c8-bbc7-09ee1f163552" providerId="ADAL" clId="{02E72945-4701-974C-891B-A247E8106E28}" dt="2024-02-28T15:11:54.112" v="462" actId="478"/>
          <ac:spMkLst>
            <pc:docMk/>
            <pc:sldMk cId="109857222" sldId="256"/>
            <ac:spMk id="2" creationId="{7F07E504-C5EA-1794-D897-907D13168202}"/>
          </ac:spMkLst>
        </pc:spChg>
        <pc:spChg chg="add mod">
          <ac:chgData name="Iqra Ali" userId="7d8f4537-8a2d-47c8-bbc7-09ee1f163552" providerId="ADAL" clId="{02E72945-4701-974C-891B-A247E8106E28}" dt="2024-02-28T14:17:07.885" v="15" actId="167"/>
          <ac:spMkLst>
            <pc:docMk/>
            <pc:sldMk cId="109857222" sldId="256"/>
            <ac:spMk id="4" creationId="{D13E04C1-A006-E33F-FFA0-D210B16F2860}"/>
          </ac:spMkLst>
        </pc:spChg>
        <pc:spChg chg="mod">
          <ac:chgData name="Iqra Ali" userId="7d8f4537-8a2d-47c8-bbc7-09ee1f163552" providerId="ADAL" clId="{02E72945-4701-974C-891B-A247E8106E28}" dt="2024-02-28T15:12:28.018" v="463" actId="1076"/>
          <ac:spMkLst>
            <pc:docMk/>
            <pc:sldMk cId="109857222" sldId="256"/>
            <ac:spMk id="5" creationId="{D7D81CE2-F7DE-0B36-8189-CD0B2058009A}"/>
          </ac:spMkLst>
        </pc:spChg>
        <pc:spChg chg="add del mod">
          <ac:chgData name="Iqra Ali" userId="7d8f4537-8a2d-47c8-bbc7-09ee1f163552" providerId="ADAL" clId="{02E72945-4701-974C-891B-A247E8106E28}" dt="2024-02-28T14:56:36.999" v="258" actId="478"/>
          <ac:spMkLst>
            <pc:docMk/>
            <pc:sldMk cId="109857222" sldId="256"/>
            <ac:spMk id="9" creationId="{CB91F4DA-8E1C-6FAE-91C9-4E2C182EEE86}"/>
          </ac:spMkLst>
        </pc:spChg>
        <pc:spChg chg="add del mod">
          <ac:chgData name="Iqra Ali" userId="7d8f4537-8a2d-47c8-bbc7-09ee1f163552" providerId="ADAL" clId="{02E72945-4701-974C-891B-A247E8106E28}" dt="2024-02-28T15:11:54.112" v="462" actId="478"/>
          <ac:spMkLst>
            <pc:docMk/>
            <pc:sldMk cId="109857222" sldId="256"/>
            <ac:spMk id="11" creationId="{4C7257C2-D472-E3CB-6101-6AC1EE7992F0}"/>
          </ac:spMkLst>
        </pc:spChg>
        <pc:spChg chg="add del mod">
          <ac:chgData name="Iqra Ali" userId="7d8f4537-8a2d-47c8-bbc7-09ee1f163552" providerId="ADAL" clId="{02E72945-4701-974C-891B-A247E8106E28}" dt="2024-02-28T14:56:36.999" v="258" actId="478"/>
          <ac:spMkLst>
            <pc:docMk/>
            <pc:sldMk cId="109857222" sldId="256"/>
            <ac:spMk id="11" creationId="{C502E8A0-7F36-78DE-F1E5-91C7A225B844}"/>
          </ac:spMkLst>
        </pc:spChg>
        <pc:spChg chg="add del mod">
          <ac:chgData name="Iqra Ali" userId="7d8f4537-8a2d-47c8-bbc7-09ee1f163552" providerId="ADAL" clId="{02E72945-4701-974C-891B-A247E8106E28}" dt="2024-02-28T15:11:54.112" v="462" actId="478"/>
          <ac:spMkLst>
            <pc:docMk/>
            <pc:sldMk cId="109857222" sldId="256"/>
            <ac:spMk id="13" creationId="{205421DF-A1D7-27C9-A55C-798212D8B591}"/>
          </ac:spMkLst>
        </pc:spChg>
        <pc:spChg chg="add del mod">
          <ac:chgData name="Iqra Ali" userId="7d8f4537-8a2d-47c8-bbc7-09ee1f163552" providerId="ADAL" clId="{02E72945-4701-974C-891B-A247E8106E28}" dt="2024-02-28T14:56:36.999" v="258" actId="478"/>
          <ac:spMkLst>
            <pc:docMk/>
            <pc:sldMk cId="109857222" sldId="256"/>
            <ac:spMk id="13" creationId="{AAD864A9-ED4D-1EBA-EBBF-85B975735ED0}"/>
          </ac:spMkLst>
        </pc:spChg>
        <pc:spChg chg="add del mod">
          <ac:chgData name="Iqra Ali" userId="7d8f4537-8a2d-47c8-bbc7-09ee1f163552" providerId="ADAL" clId="{02E72945-4701-974C-891B-A247E8106E28}" dt="2024-02-28T14:56:36.999" v="258" actId="478"/>
          <ac:spMkLst>
            <pc:docMk/>
            <pc:sldMk cId="109857222" sldId="256"/>
            <ac:spMk id="15" creationId="{39F601CA-355B-45F2-9599-2A532B488AD5}"/>
          </ac:spMkLst>
        </pc:spChg>
        <pc:spChg chg="add del mod">
          <ac:chgData name="Iqra Ali" userId="7d8f4537-8a2d-47c8-bbc7-09ee1f163552" providerId="ADAL" clId="{02E72945-4701-974C-891B-A247E8106E28}" dt="2024-02-28T15:11:54.112" v="462" actId="478"/>
          <ac:spMkLst>
            <pc:docMk/>
            <pc:sldMk cId="109857222" sldId="256"/>
            <ac:spMk id="15" creationId="{FF2C14B6-40DB-36B3-8341-245F139029E3}"/>
          </ac:spMkLst>
        </pc:spChg>
        <pc:spChg chg="add del mod">
          <ac:chgData name="Iqra Ali" userId="7d8f4537-8a2d-47c8-bbc7-09ee1f163552" providerId="ADAL" clId="{02E72945-4701-974C-891B-A247E8106E28}" dt="2024-02-28T15:11:54.112" v="462" actId="478"/>
          <ac:spMkLst>
            <pc:docMk/>
            <pc:sldMk cId="109857222" sldId="256"/>
            <ac:spMk id="16" creationId="{6767764F-F7C1-DD20-5C4B-AEA54C14FA11}"/>
          </ac:spMkLst>
        </pc:spChg>
        <pc:spChg chg="add del mod">
          <ac:chgData name="Iqra Ali" userId="7d8f4537-8a2d-47c8-bbc7-09ee1f163552" providerId="ADAL" clId="{02E72945-4701-974C-891B-A247E8106E28}" dt="2024-02-28T14:56:36.999" v="258" actId="478"/>
          <ac:spMkLst>
            <pc:docMk/>
            <pc:sldMk cId="109857222" sldId="256"/>
            <ac:spMk id="16" creationId="{7A7505E5-12CC-82D1-D2D0-F3176E6915FC}"/>
          </ac:spMkLst>
        </pc:spChg>
        <pc:spChg chg="add del mod">
          <ac:chgData name="Iqra Ali" userId="7d8f4537-8a2d-47c8-bbc7-09ee1f163552" providerId="ADAL" clId="{02E72945-4701-974C-891B-A247E8106E28}" dt="2024-02-28T15:11:54.112" v="462" actId="478"/>
          <ac:spMkLst>
            <pc:docMk/>
            <pc:sldMk cId="109857222" sldId="256"/>
            <ac:spMk id="17" creationId="{C9EFA9DB-6C29-F9A0-516B-79DA631BB604}"/>
          </ac:spMkLst>
        </pc:spChg>
        <pc:spChg chg="add del mod">
          <ac:chgData name="Iqra Ali" userId="7d8f4537-8a2d-47c8-bbc7-09ee1f163552" providerId="ADAL" clId="{02E72945-4701-974C-891B-A247E8106E28}" dt="2024-02-28T14:56:36.999" v="258" actId="478"/>
          <ac:spMkLst>
            <pc:docMk/>
            <pc:sldMk cId="109857222" sldId="256"/>
            <ac:spMk id="17" creationId="{EC1AD960-3E2C-DC77-26D0-A4A5DDF4320D}"/>
          </ac:spMkLst>
        </pc:spChg>
        <pc:spChg chg="add del mod">
          <ac:chgData name="Iqra Ali" userId="7d8f4537-8a2d-47c8-bbc7-09ee1f163552" providerId="ADAL" clId="{02E72945-4701-974C-891B-A247E8106E28}" dt="2024-02-28T15:11:54.112" v="462" actId="478"/>
          <ac:spMkLst>
            <pc:docMk/>
            <pc:sldMk cId="109857222" sldId="256"/>
            <ac:spMk id="18" creationId="{3586F50E-F12C-9ABF-1BF3-1DEED8C1323A}"/>
          </ac:spMkLst>
        </pc:spChg>
        <pc:spChg chg="add del mod">
          <ac:chgData name="Iqra Ali" userId="7d8f4537-8a2d-47c8-bbc7-09ee1f163552" providerId="ADAL" clId="{02E72945-4701-974C-891B-A247E8106E28}" dt="2024-02-28T14:56:36.999" v="258" actId="478"/>
          <ac:spMkLst>
            <pc:docMk/>
            <pc:sldMk cId="109857222" sldId="256"/>
            <ac:spMk id="18" creationId="{CBCB7B4A-AD4C-D39F-4529-6B10B4DFBEE8}"/>
          </ac:spMkLst>
        </pc:spChg>
        <pc:spChg chg="add del mod">
          <ac:chgData name="Iqra Ali" userId="7d8f4537-8a2d-47c8-bbc7-09ee1f163552" providerId="ADAL" clId="{02E72945-4701-974C-891B-A247E8106E28}" dt="2024-02-28T14:56:36.999" v="258" actId="478"/>
          <ac:spMkLst>
            <pc:docMk/>
            <pc:sldMk cId="109857222" sldId="256"/>
            <ac:spMk id="19" creationId="{A5A9FDF4-D04A-D0E1-2780-43E25CC6E62F}"/>
          </ac:spMkLst>
        </pc:spChg>
        <pc:spChg chg="add del mod">
          <ac:chgData name="Iqra Ali" userId="7d8f4537-8a2d-47c8-bbc7-09ee1f163552" providerId="ADAL" clId="{02E72945-4701-974C-891B-A247E8106E28}" dt="2024-02-28T15:11:54.112" v="462" actId="478"/>
          <ac:spMkLst>
            <pc:docMk/>
            <pc:sldMk cId="109857222" sldId="256"/>
            <ac:spMk id="19" creationId="{DA661443-EA76-AA02-16D2-37B602D7A757}"/>
          </ac:spMkLst>
        </pc:spChg>
        <pc:spChg chg="add del mod">
          <ac:chgData name="Iqra Ali" userId="7d8f4537-8a2d-47c8-bbc7-09ee1f163552" providerId="ADAL" clId="{02E72945-4701-974C-891B-A247E8106E28}" dt="2024-02-28T14:56:36.999" v="258" actId="478"/>
          <ac:spMkLst>
            <pc:docMk/>
            <pc:sldMk cId="109857222" sldId="256"/>
            <ac:spMk id="20" creationId="{5C9414F3-E1DE-C528-692B-13AD8665FEFD}"/>
          </ac:spMkLst>
        </pc:spChg>
        <pc:spChg chg="add del mod">
          <ac:chgData name="Iqra Ali" userId="7d8f4537-8a2d-47c8-bbc7-09ee1f163552" providerId="ADAL" clId="{02E72945-4701-974C-891B-A247E8106E28}" dt="2024-02-28T15:11:54.112" v="462" actId="478"/>
          <ac:spMkLst>
            <pc:docMk/>
            <pc:sldMk cId="109857222" sldId="256"/>
            <ac:spMk id="20" creationId="{BAA2168B-2575-B235-8DD4-52A01F207908}"/>
          </ac:spMkLst>
        </pc:spChg>
        <pc:spChg chg="add del mod">
          <ac:chgData name="Iqra Ali" userId="7d8f4537-8a2d-47c8-bbc7-09ee1f163552" providerId="ADAL" clId="{02E72945-4701-974C-891B-A247E8106E28}" dt="2024-02-28T15:11:54.112" v="462" actId="478"/>
          <ac:spMkLst>
            <pc:docMk/>
            <pc:sldMk cId="109857222" sldId="256"/>
            <ac:spMk id="21" creationId="{4DB3AF76-6DB1-F33B-1BB1-0FA09274A2DE}"/>
          </ac:spMkLst>
        </pc:spChg>
        <pc:spChg chg="add del mod">
          <ac:chgData name="Iqra Ali" userId="7d8f4537-8a2d-47c8-bbc7-09ee1f163552" providerId="ADAL" clId="{02E72945-4701-974C-891B-A247E8106E28}" dt="2024-02-28T14:56:36.999" v="258" actId="478"/>
          <ac:spMkLst>
            <pc:docMk/>
            <pc:sldMk cId="109857222" sldId="256"/>
            <ac:spMk id="21" creationId="{8DCCD2CC-6D46-63A5-DB70-76EEC04596B2}"/>
          </ac:spMkLst>
        </pc:spChg>
        <pc:spChg chg="add del mod">
          <ac:chgData name="Iqra Ali" userId="7d8f4537-8a2d-47c8-bbc7-09ee1f163552" providerId="ADAL" clId="{02E72945-4701-974C-891B-A247E8106E28}" dt="2024-02-28T15:11:54.112" v="462" actId="478"/>
          <ac:spMkLst>
            <pc:docMk/>
            <pc:sldMk cId="109857222" sldId="256"/>
            <ac:spMk id="22" creationId="{D820D685-B0CE-2C9C-A488-60152A87BCB0}"/>
          </ac:spMkLst>
        </pc:spChg>
        <pc:spChg chg="add del mod">
          <ac:chgData name="Iqra Ali" userId="7d8f4537-8a2d-47c8-bbc7-09ee1f163552" providerId="ADAL" clId="{02E72945-4701-974C-891B-A247E8106E28}" dt="2024-02-28T15:11:54.112" v="462" actId="478"/>
          <ac:spMkLst>
            <pc:docMk/>
            <pc:sldMk cId="109857222" sldId="256"/>
            <ac:spMk id="23" creationId="{4AECC448-DBA4-1B95-B1CB-283DBEDB4C39}"/>
          </ac:spMkLst>
        </pc:spChg>
        <pc:spChg chg="mod">
          <ac:chgData name="Iqra Ali" userId="7d8f4537-8a2d-47c8-bbc7-09ee1f163552" providerId="ADAL" clId="{02E72945-4701-974C-891B-A247E8106E28}" dt="2024-02-28T14:56:20.227" v="255"/>
          <ac:spMkLst>
            <pc:docMk/>
            <pc:sldMk cId="109857222" sldId="256"/>
            <ac:spMk id="23" creationId="{523A79C0-5E10-1AF8-2B12-42A759560145}"/>
          </ac:spMkLst>
        </pc:spChg>
        <pc:spChg chg="add del mod">
          <ac:chgData name="Iqra Ali" userId="7d8f4537-8a2d-47c8-bbc7-09ee1f163552" providerId="ADAL" clId="{02E72945-4701-974C-891B-A247E8106E28}" dt="2024-02-28T15:11:54.112" v="462" actId="478"/>
          <ac:spMkLst>
            <pc:docMk/>
            <pc:sldMk cId="109857222" sldId="256"/>
            <ac:spMk id="24" creationId="{BFD44A18-A3D8-4CC6-A51D-64A4F062F6A8}"/>
          </ac:spMkLst>
        </pc:spChg>
        <pc:spChg chg="add del mod">
          <ac:chgData name="Iqra Ali" userId="7d8f4537-8a2d-47c8-bbc7-09ee1f163552" providerId="ADAL" clId="{02E72945-4701-974C-891B-A247E8106E28}" dt="2024-02-28T14:56:36.999" v="258" actId="478"/>
          <ac:spMkLst>
            <pc:docMk/>
            <pc:sldMk cId="109857222" sldId="256"/>
            <ac:spMk id="25" creationId="{BBCE6BE5-8743-25C0-E865-8AA27279D4A5}"/>
          </ac:spMkLst>
        </pc:spChg>
        <pc:spChg chg="add del mod">
          <ac:chgData name="Iqra Ali" userId="7d8f4537-8a2d-47c8-bbc7-09ee1f163552" providerId="ADAL" clId="{02E72945-4701-974C-891B-A247E8106E28}" dt="2024-02-28T15:11:54.112" v="462" actId="478"/>
          <ac:spMkLst>
            <pc:docMk/>
            <pc:sldMk cId="109857222" sldId="256"/>
            <ac:spMk id="25" creationId="{C7FDF871-C3C1-FAEF-BE91-72EC9F395B28}"/>
          </ac:spMkLst>
        </pc:spChg>
        <pc:spChg chg="add del mod">
          <ac:chgData name="Iqra Ali" userId="7d8f4537-8a2d-47c8-bbc7-09ee1f163552" providerId="ADAL" clId="{02E72945-4701-974C-891B-A247E8106E28}" dt="2024-02-28T14:56:36.999" v="258" actId="478"/>
          <ac:spMkLst>
            <pc:docMk/>
            <pc:sldMk cId="109857222" sldId="256"/>
            <ac:spMk id="26" creationId="{5231241E-614F-A420-F721-23BA89E99308}"/>
          </ac:spMkLst>
        </pc:spChg>
        <pc:spChg chg="add del mod">
          <ac:chgData name="Iqra Ali" userId="7d8f4537-8a2d-47c8-bbc7-09ee1f163552" providerId="ADAL" clId="{02E72945-4701-974C-891B-A247E8106E28}" dt="2024-02-28T15:11:54.112" v="462" actId="478"/>
          <ac:spMkLst>
            <pc:docMk/>
            <pc:sldMk cId="109857222" sldId="256"/>
            <ac:spMk id="26" creationId="{B3746DE3-4B13-C40B-106B-15DB4879FB0A}"/>
          </ac:spMkLst>
        </pc:spChg>
        <pc:spChg chg="add del mod">
          <ac:chgData name="Iqra Ali" userId="7d8f4537-8a2d-47c8-bbc7-09ee1f163552" providerId="ADAL" clId="{02E72945-4701-974C-891B-A247E8106E28}" dt="2024-02-28T15:11:54.112" v="462" actId="478"/>
          <ac:spMkLst>
            <pc:docMk/>
            <pc:sldMk cId="109857222" sldId="256"/>
            <ac:spMk id="27" creationId="{A1BED88F-1316-EA5B-C059-EBC24F8E62D7}"/>
          </ac:spMkLst>
        </pc:spChg>
        <pc:spChg chg="mod">
          <ac:chgData name="Iqra Ali" userId="7d8f4537-8a2d-47c8-bbc7-09ee1f163552" providerId="ADAL" clId="{02E72945-4701-974C-891B-A247E8106E28}" dt="2024-02-28T15:11:20.471" v="458"/>
          <ac:spMkLst>
            <pc:docMk/>
            <pc:sldMk cId="109857222" sldId="256"/>
            <ac:spMk id="29" creationId="{293D85B0-3AB3-AA3D-07D2-D9E110D8C1F2}"/>
          </ac:spMkLst>
        </pc:spChg>
        <pc:grpChg chg="add del mod">
          <ac:chgData name="Iqra Ali" userId="7d8f4537-8a2d-47c8-bbc7-09ee1f163552" providerId="ADAL" clId="{02E72945-4701-974C-891B-A247E8106E28}" dt="2024-02-28T14:56:36.999" v="258" actId="478"/>
          <ac:grpSpMkLst>
            <pc:docMk/>
            <pc:sldMk cId="109857222" sldId="256"/>
            <ac:grpSpMk id="22" creationId="{1611F213-6F05-0CDE-25AA-EBBA9018AA3F}"/>
          </ac:grpSpMkLst>
        </pc:grpChg>
        <pc:grpChg chg="add del mod">
          <ac:chgData name="Iqra Ali" userId="7d8f4537-8a2d-47c8-bbc7-09ee1f163552" providerId="ADAL" clId="{02E72945-4701-974C-891B-A247E8106E28}" dt="2024-02-28T15:11:54.112" v="462" actId="478"/>
          <ac:grpSpMkLst>
            <pc:docMk/>
            <pc:sldMk cId="109857222" sldId="256"/>
            <ac:grpSpMk id="28" creationId="{76145AE1-AA17-00B2-F420-7E9C5E795644}"/>
          </ac:grpSpMkLst>
        </pc:grpChg>
        <pc:graphicFrameChg chg="add del mod modGraphic">
          <ac:chgData name="Iqra Ali" userId="7d8f4537-8a2d-47c8-bbc7-09ee1f163552" providerId="ADAL" clId="{02E72945-4701-974C-891B-A247E8106E28}" dt="2024-02-28T14:56:36.999" v="258" actId="478"/>
          <ac:graphicFrameMkLst>
            <pc:docMk/>
            <pc:sldMk cId="109857222" sldId="256"/>
            <ac:graphicFrameMk id="2" creationId="{ED0A6661-F2BA-2164-056D-AB2A8F447958}"/>
          </ac:graphicFrameMkLst>
        </pc:graphicFrameChg>
        <pc:graphicFrameChg chg="mod">
          <ac:chgData name="Iqra Ali" userId="7d8f4537-8a2d-47c8-bbc7-09ee1f163552" providerId="ADAL" clId="{02E72945-4701-974C-891B-A247E8106E28}" dt="2024-02-28T14:16:17.705" v="11" actId="1076"/>
          <ac:graphicFrameMkLst>
            <pc:docMk/>
            <pc:sldMk cId="109857222" sldId="256"/>
            <ac:graphicFrameMk id="7" creationId="{0948EBE9-3976-954C-284C-73476FE1D17E}"/>
          </ac:graphicFrameMkLst>
        </pc:graphicFrameChg>
        <pc:graphicFrameChg chg="add del mod modGraphic">
          <ac:chgData name="Iqra Ali" userId="7d8f4537-8a2d-47c8-bbc7-09ee1f163552" providerId="ADAL" clId="{02E72945-4701-974C-891B-A247E8106E28}" dt="2024-02-28T15:11:54.112" v="462" actId="478"/>
          <ac:graphicFrameMkLst>
            <pc:docMk/>
            <pc:sldMk cId="109857222" sldId="256"/>
            <ac:graphicFrameMk id="9" creationId="{05AFD953-1749-5B0F-AEE5-0C2BF94FDBB1}"/>
          </ac:graphicFrameMkLst>
        </pc:graphicFrameChg>
        <pc:graphicFrameChg chg="mod">
          <ac:chgData name="Iqra Ali" userId="7d8f4537-8a2d-47c8-bbc7-09ee1f163552" providerId="ADAL" clId="{02E72945-4701-974C-891B-A247E8106E28}" dt="2024-02-28T14:17:38.055" v="16" actId="1076"/>
          <ac:graphicFrameMkLst>
            <pc:docMk/>
            <pc:sldMk cId="109857222" sldId="256"/>
            <ac:graphicFrameMk id="33" creationId="{7C011E4D-E73A-DBDF-263A-F15F8C7A57C7}"/>
          </ac:graphicFrameMkLst>
        </pc:graphicFrameChg>
        <pc:picChg chg="mod">
          <ac:chgData name="Iqra Ali" userId="7d8f4537-8a2d-47c8-bbc7-09ee1f163552" providerId="ADAL" clId="{02E72945-4701-974C-891B-A247E8106E28}" dt="2024-02-28T14:13:13.785" v="9" actId="1076"/>
          <ac:picMkLst>
            <pc:docMk/>
            <pc:sldMk cId="109857222" sldId="256"/>
            <ac:picMk id="5" creationId="{CD7C7004-19D6-ADF8-04C3-B37931320ED0}"/>
          </ac:picMkLst>
        </pc:picChg>
        <pc:picChg chg="mod">
          <ac:chgData name="Iqra Ali" userId="7d8f4537-8a2d-47c8-bbc7-09ee1f163552" providerId="ADAL" clId="{02E72945-4701-974C-891B-A247E8106E28}" dt="2024-02-28T14:13:05.738" v="7" actId="1076"/>
          <ac:picMkLst>
            <pc:docMk/>
            <pc:sldMk cId="109857222" sldId="256"/>
            <ac:picMk id="6" creationId="{290361C8-82DE-56E2-76AD-A60203733F00}"/>
          </ac:picMkLst>
        </pc:picChg>
        <pc:cxnChg chg="mod">
          <ac:chgData name="Iqra Ali" userId="7d8f4537-8a2d-47c8-bbc7-09ee1f163552" providerId="ADAL" clId="{02E72945-4701-974C-891B-A247E8106E28}" dt="2024-02-28T14:56:20.227" v="255"/>
          <ac:cxnSpMkLst>
            <pc:docMk/>
            <pc:sldMk cId="109857222" sldId="256"/>
            <ac:cxnSpMk id="24" creationId="{E9C0D17D-04FB-B207-E7CB-DCB2936DC489}"/>
          </ac:cxnSpMkLst>
        </pc:cxnChg>
        <pc:cxnChg chg="mod">
          <ac:chgData name="Iqra Ali" userId="7d8f4537-8a2d-47c8-bbc7-09ee1f163552" providerId="ADAL" clId="{02E72945-4701-974C-891B-A247E8106E28}" dt="2024-02-28T15:11:20.471" v="458"/>
          <ac:cxnSpMkLst>
            <pc:docMk/>
            <pc:sldMk cId="109857222" sldId="256"/>
            <ac:cxnSpMk id="30" creationId="{5972F9C4-A9E2-88A9-DA8E-20549B182E42}"/>
          </ac:cxnSpMkLst>
        </pc:cxnChg>
      </pc:sldChg>
      <pc:sldChg chg="addSp delSp modSp mod">
        <pc:chgData name="Iqra Ali" userId="7d8f4537-8a2d-47c8-bbc7-09ee1f163552" providerId="ADAL" clId="{02E72945-4701-974C-891B-A247E8106E28}" dt="2024-02-28T14:37:15.186" v="42" actId="478"/>
        <pc:sldMkLst>
          <pc:docMk/>
          <pc:sldMk cId="178763336" sldId="262"/>
        </pc:sldMkLst>
        <pc:spChg chg="mod">
          <ac:chgData name="Iqra Ali" userId="7d8f4537-8a2d-47c8-bbc7-09ee1f163552" providerId="ADAL" clId="{02E72945-4701-974C-891B-A247E8106E28}" dt="2024-02-28T14:18:10.391" v="18" actId="1076"/>
          <ac:spMkLst>
            <pc:docMk/>
            <pc:sldMk cId="178763336" sldId="262"/>
            <ac:spMk id="2" creationId="{B00B46D9-4E22-6065-9949-DD3B608B719F}"/>
          </ac:spMkLst>
        </pc:spChg>
        <pc:graphicFrameChg chg="add del mod modGraphic">
          <ac:chgData name="Iqra Ali" userId="7d8f4537-8a2d-47c8-bbc7-09ee1f163552" providerId="ADAL" clId="{02E72945-4701-974C-891B-A247E8106E28}" dt="2024-02-28T14:37:15.186" v="42" actId="478"/>
          <ac:graphicFrameMkLst>
            <pc:docMk/>
            <pc:sldMk cId="178763336" sldId="262"/>
            <ac:graphicFrameMk id="3" creationId="{5C18371D-D8BE-ED01-2308-71E75E6C3D79}"/>
          </ac:graphicFrameMkLst>
        </pc:graphicFrameChg>
        <pc:picChg chg="del">
          <ac:chgData name="Iqra Ali" userId="7d8f4537-8a2d-47c8-bbc7-09ee1f163552" providerId="ADAL" clId="{02E72945-4701-974C-891B-A247E8106E28}" dt="2024-02-28T14:18:12.962" v="19" actId="478"/>
          <ac:picMkLst>
            <pc:docMk/>
            <pc:sldMk cId="178763336" sldId="262"/>
            <ac:picMk id="5" creationId="{77C5AAFD-D4DE-C5E9-B119-61FFEFC832DE}"/>
          </ac:picMkLst>
        </pc:picChg>
        <pc:picChg chg="del mod">
          <ac:chgData name="Iqra Ali" userId="7d8f4537-8a2d-47c8-bbc7-09ee1f163552" providerId="ADAL" clId="{02E72945-4701-974C-891B-A247E8106E28}" dt="2024-02-28T14:26:35.482" v="24" actId="478"/>
          <ac:picMkLst>
            <pc:docMk/>
            <pc:sldMk cId="178763336" sldId="262"/>
            <ac:picMk id="23" creationId="{E26BA748-9F91-7C92-D158-F64F4586B278}"/>
          </ac:picMkLst>
        </pc:picChg>
      </pc:sldChg>
      <pc:sldChg chg="delSp modSp add mod">
        <pc:chgData name="Iqra Ali" userId="7d8f4537-8a2d-47c8-bbc7-09ee1f163552" providerId="ADAL" clId="{02E72945-4701-974C-891B-A247E8106E28}" dt="2024-02-28T15:19:33.011" v="476" actId="1076"/>
        <pc:sldMkLst>
          <pc:docMk/>
          <pc:sldMk cId="1036723312" sldId="320"/>
        </pc:sldMkLst>
        <pc:spChg chg="mod">
          <ac:chgData name="Iqra Ali" userId="7d8f4537-8a2d-47c8-bbc7-09ee1f163552" providerId="ADAL" clId="{02E72945-4701-974C-891B-A247E8106E28}" dt="2024-02-28T15:10:41.066" v="454" actId="1076"/>
          <ac:spMkLst>
            <pc:docMk/>
            <pc:sldMk cId="1036723312" sldId="320"/>
            <ac:spMk id="3" creationId="{25DB96BB-2EA7-D744-8E6F-DFB6B05779BC}"/>
          </ac:spMkLst>
        </pc:spChg>
        <pc:spChg chg="mod">
          <ac:chgData name="Iqra Ali" userId="7d8f4537-8a2d-47c8-bbc7-09ee1f163552" providerId="ADAL" clId="{02E72945-4701-974C-891B-A247E8106E28}" dt="2024-02-28T15:18:36.823" v="468" actId="1076"/>
          <ac:spMkLst>
            <pc:docMk/>
            <pc:sldMk cId="1036723312" sldId="320"/>
            <ac:spMk id="5" creationId="{CDADEC37-AD62-194B-8324-91DAEC6F3A34}"/>
          </ac:spMkLst>
        </pc:spChg>
        <pc:spChg chg="mod">
          <ac:chgData name="Iqra Ali" userId="7d8f4537-8a2d-47c8-bbc7-09ee1f163552" providerId="ADAL" clId="{02E72945-4701-974C-891B-A247E8106E28}" dt="2024-02-28T15:18:42.968" v="469" actId="1076"/>
          <ac:spMkLst>
            <pc:docMk/>
            <pc:sldMk cId="1036723312" sldId="320"/>
            <ac:spMk id="6" creationId="{45120421-B160-AC44-999E-CFB0721F467F}"/>
          </ac:spMkLst>
        </pc:spChg>
        <pc:spChg chg="del mod">
          <ac:chgData name="Iqra Ali" userId="7d8f4537-8a2d-47c8-bbc7-09ee1f163552" providerId="ADAL" clId="{02E72945-4701-974C-891B-A247E8106E28}" dt="2024-02-28T15:10:35.567" v="453" actId="478"/>
          <ac:spMkLst>
            <pc:docMk/>
            <pc:sldMk cId="1036723312" sldId="320"/>
            <ac:spMk id="9" creationId="{E6EEB223-E166-A54F-887F-3F76EDC4E433}"/>
          </ac:spMkLst>
        </pc:spChg>
        <pc:spChg chg="del">
          <ac:chgData name="Iqra Ali" userId="7d8f4537-8a2d-47c8-bbc7-09ee1f163552" providerId="ADAL" clId="{02E72945-4701-974C-891B-A247E8106E28}" dt="2024-02-28T14:38:18.233" v="63" actId="478"/>
          <ac:spMkLst>
            <pc:docMk/>
            <pc:sldMk cId="1036723312" sldId="320"/>
            <ac:spMk id="11" creationId="{2A08EE07-4D3C-C74D-AA27-8BAD402EB88E}"/>
          </ac:spMkLst>
        </pc:spChg>
        <pc:spChg chg="mod">
          <ac:chgData name="Iqra Ali" userId="7d8f4537-8a2d-47c8-bbc7-09ee1f163552" providerId="ADAL" clId="{02E72945-4701-974C-891B-A247E8106E28}" dt="2024-02-28T15:18:49.874" v="470" actId="1076"/>
          <ac:spMkLst>
            <pc:docMk/>
            <pc:sldMk cId="1036723312" sldId="320"/>
            <ac:spMk id="12" creationId="{4DA04FFA-D9F8-5249-A153-D5EAF58B72FE}"/>
          </ac:spMkLst>
        </pc:spChg>
        <pc:spChg chg="del">
          <ac:chgData name="Iqra Ali" userId="7d8f4537-8a2d-47c8-bbc7-09ee1f163552" providerId="ADAL" clId="{02E72945-4701-974C-891B-A247E8106E28}" dt="2024-02-28T14:38:23.382" v="64" actId="478"/>
          <ac:spMkLst>
            <pc:docMk/>
            <pc:sldMk cId="1036723312" sldId="320"/>
            <ac:spMk id="13" creationId="{72214739-7D95-4444-9FE6-D496832163FB}"/>
          </ac:spMkLst>
        </pc:spChg>
        <pc:spChg chg="del mod">
          <ac:chgData name="Iqra Ali" userId="7d8f4537-8a2d-47c8-bbc7-09ee1f163552" providerId="ADAL" clId="{02E72945-4701-974C-891B-A247E8106E28}" dt="2024-02-28T15:07:47.460" v="361" actId="478"/>
          <ac:spMkLst>
            <pc:docMk/>
            <pc:sldMk cId="1036723312" sldId="320"/>
            <ac:spMk id="42" creationId="{238344CB-F85E-EE49-8F53-13D357BD1514}"/>
          </ac:spMkLst>
        </pc:spChg>
        <pc:spChg chg="mod">
          <ac:chgData name="Iqra Ali" userId="7d8f4537-8a2d-47c8-bbc7-09ee1f163552" providerId="ADAL" clId="{02E72945-4701-974C-891B-A247E8106E28}" dt="2024-02-28T15:19:26.458" v="475" actId="1076"/>
          <ac:spMkLst>
            <pc:docMk/>
            <pc:sldMk cId="1036723312" sldId="320"/>
            <ac:spMk id="43" creationId="{BDF46762-DE84-6D48-99D5-CB3DE0793AB2}"/>
          </ac:spMkLst>
        </pc:spChg>
        <pc:spChg chg="mod">
          <ac:chgData name="Iqra Ali" userId="7d8f4537-8a2d-47c8-bbc7-09ee1f163552" providerId="ADAL" clId="{02E72945-4701-974C-891B-A247E8106E28}" dt="2024-02-28T15:19:33.011" v="476" actId="1076"/>
          <ac:spMkLst>
            <pc:docMk/>
            <pc:sldMk cId="1036723312" sldId="320"/>
            <ac:spMk id="44" creationId="{BC327E30-6FC2-774C-84E7-84122B7DDF00}"/>
          </ac:spMkLst>
        </pc:spChg>
        <pc:spChg chg="del">
          <ac:chgData name="Iqra Ali" userId="7d8f4537-8a2d-47c8-bbc7-09ee1f163552" providerId="ADAL" clId="{02E72945-4701-974C-891B-A247E8106E28}" dt="2024-02-28T15:07:44.666" v="359" actId="478"/>
          <ac:spMkLst>
            <pc:docMk/>
            <pc:sldMk cId="1036723312" sldId="320"/>
            <ac:spMk id="45" creationId="{C6B6796C-A823-9B45-9C7B-E649DE201818}"/>
          </ac:spMkLst>
        </pc:spChg>
        <pc:spChg chg="del">
          <ac:chgData name="Iqra Ali" userId="7d8f4537-8a2d-47c8-bbc7-09ee1f163552" providerId="ADAL" clId="{02E72945-4701-974C-891B-A247E8106E28}" dt="2024-02-28T15:07:44.666" v="359" actId="478"/>
          <ac:spMkLst>
            <pc:docMk/>
            <pc:sldMk cId="1036723312" sldId="320"/>
            <ac:spMk id="46" creationId="{3B60B896-37F2-1C41-A35B-FD3D0B568849}"/>
          </ac:spMkLst>
        </pc:spChg>
        <pc:spChg chg="del">
          <ac:chgData name="Iqra Ali" userId="7d8f4537-8a2d-47c8-bbc7-09ee1f163552" providerId="ADAL" clId="{02E72945-4701-974C-891B-A247E8106E28}" dt="2024-02-28T15:07:44.666" v="359" actId="478"/>
          <ac:spMkLst>
            <pc:docMk/>
            <pc:sldMk cId="1036723312" sldId="320"/>
            <ac:spMk id="54" creationId="{C8FAABF7-CF44-A847-B0BC-190595132FDE}"/>
          </ac:spMkLst>
        </pc:spChg>
        <pc:spChg chg="mod">
          <ac:chgData name="Iqra Ali" userId="7d8f4537-8a2d-47c8-bbc7-09ee1f163552" providerId="ADAL" clId="{02E72945-4701-974C-891B-A247E8106E28}" dt="2024-02-28T15:19:20.370" v="473" actId="1076"/>
          <ac:spMkLst>
            <pc:docMk/>
            <pc:sldMk cId="1036723312" sldId="320"/>
            <ac:spMk id="55" creationId="{90D21B74-0D4D-1541-A69C-58D3FB0DFCCE}"/>
          </ac:spMkLst>
        </pc:spChg>
        <pc:spChg chg="mod">
          <ac:chgData name="Iqra Ali" userId="7d8f4537-8a2d-47c8-bbc7-09ee1f163552" providerId="ADAL" clId="{02E72945-4701-974C-891B-A247E8106E28}" dt="2024-02-28T15:10:41.066" v="454" actId="1076"/>
          <ac:spMkLst>
            <pc:docMk/>
            <pc:sldMk cId="1036723312" sldId="320"/>
            <ac:spMk id="64" creationId="{220700B7-FE64-BC42-8D51-17764740A425}"/>
          </ac:spMkLst>
        </pc:spChg>
        <pc:spChg chg="mod">
          <ac:chgData name="Iqra Ali" userId="7d8f4537-8a2d-47c8-bbc7-09ee1f163552" providerId="ADAL" clId="{02E72945-4701-974C-891B-A247E8106E28}" dt="2024-02-28T15:10:41.066" v="454" actId="1076"/>
          <ac:spMkLst>
            <pc:docMk/>
            <pc:sldMk cId="1036723312" sldId="320"/>
            <ac:spMk id="66" creationId="{0D04DC16-0FB4-FD49-A177-C0A4416CE091}"/>
          </ac:spMkLst>
        </pc:spChg>
        <pc:spChg chg="mod">
          <ac:chgData name="Iqra Ali" userId="7d8f4537-8a2d-47c8-bbc7-09ee1f163552" providerId="ADAL" clId="{02E72945-4701-974C-891B-A247E8106E28}" dt="2024-02-28T15:10:53.910" v="455" actId="1076"/>
          <ac:spMkLst>
            <pc:docMk/>
            <pc:sldMk cId="1036723312" sldId="320"/>
            <ac:spMk id="67" creationId="{F79E8F58-E22D-4C49-81D8-7222C73F3857}"/>
          </ac:spMkLst>
        </pc:spChg>
        <pc:spChg chg="del">
          <ac:chgData name="Iqra Ali" userId="7d8f4537-8a2d-47c8-bbc7-09ee1f163552" providerId="ADAL" clId="{02E72945-4701-974C-891B-A247E8106E28}" dt="2024-02-28T15:10:14.707" v="450" actId="478"/>
          <ac:spMkLst>
            <pc:docMk/>
            <pc:sldMk cId="1036723312" sldId="320"/>
            <ac:spMk id="68" creationId="{48CABC9F-CA25-AE48-B7D2-D4AE53DD30DA}"/>
          </ac:spMkLst>
        </pc:spChg>
        <pc:spChg chg="del">
          <ac:chgData name="Iqra Ali" userId="7d8f4537-8a2d-47c8-bbc7-09ee1f163552" providerId="ADAL" clId="{02E72945-4701-974C-891B-A247E8106E28}" dt="2024-02-28T15:10:00.266" v="443" actId="478"/>
          <ac:spMkLst>
            <pc:docMk/>
            <pc:sldMk cId="1036723312" sldId="320"/>
            <ac:spMk id="69" creationId="{3A6B8C60-8443-6D40-AA7F-BB1A83C9A285}"/>
          </ac:spMkLst>
        </pc:spChg>
        <pc:spChg chg="mod">
          <ac:chgData name="Iqra Ali" userId="7d8f4537-8a2d-47c8-bbc7-09ee1f163552" providerId="ADAL" clId="{02E72945-4701-974C-891B-A247E8106E28}" dt="2024-02-28T15:11:06.305" v="457" actId="1076"/>
          <ac:spMkLst>
            <pc:docMk/>
            <pc:sldMk cId="1036723312" sldId="320"/>
            <ac:spMk id="70" creationId="{554E4906-8AFB-004F-8D6E-1195863F4A2D}"/>
          </ac:spMkLst>
        </pc:spChg>
        <pc:spChg chg="del">
          <ac:chgData name="Iqra Ali" userId="7d8f4537-8a2d-47c8-bbc7-09ee1f163552" providerId="ADAL" clId="{02E72945-4701-974C-891B-A247E8106E28}" dt="2024-02-28T15:03:09.198" v="308" actId="478"/>
          <ac:spMkLst>
            <pc:docMk/>
            <pc:sldMk cId="1036723312" sldId="320"/>
            <ac:spMk id="71" creationId="{9821FA71-28EE-9244-8F4A-DF8712860040}"/>
          </ac:spMkLst>
        </pc:spChg>
        <pc:spChg chg="del mod">
          <ac:chgData name="Iqra Ali" userId="7d8f4537-8a2d-47c8-bbc7-09ee1f163552" providerId="ADAL" clId="{02E72945-4701-974C-891B-A247E8106E28}" dt="2024-02-28T15:03:11.323" v="310" actId="478"/>
          <ac:spMkLst>
            <pc:docMk/>
            <pc:sldMk cId="1036723312" sldId="320"/>
            <ac:spMk id="72" creationId="{FD5755D5-4DA7-844D-A71D-BC507D72C599}"/>
          </ac:spMkLst>
        </pc:spChg>
        <pc:spChg chg="mod">
          <ac:chgData name="Iqra Ali" userId="7d8f4537-8a2d-47c8-bbc7-09ee1f163552" providerId="ADAL" clId="{02E72945-4701-974C-891B-A247E8106E28}" dt="2024-02-28T15:11:06.305" v="457" actId="1076"/>
          <ac:spMkLst>
            <pc:docMk/>
            <pc:sldMk cId="1036723312" sldId="320"/>
            <ac:spMk id="73" creationId="{7B8B1A9C-826E-0E4B-B2DB-840E51E22A6E}"/>
          </ac:spMkLst>
        </pc:spChg>
        <pc:spChg chg="del mod">
          <ac:chgData name="Iqra Ali" userId="7d8f4537-8a2d-47c8-bbc7-09ee1f163552" providerId="ADAL" clId="{02E72945-4701-974C-891B-A247E8106E28}" dt="2024-02-28T15:10:06.310" v="446" actId="478"/>
          <ac:spMkLst>
            <pc:docMk/>
            <pc:sldMk cId="1036723312" sldId="320"/>
            <ac:spMk id="74" creationId="{2DD665EC-E3D0-7241-9023-1B085A655AC7}"/>
          </ac:spMkLst>
        </pc:spChg>
        <pc:spChg chg="mod">
          <ac:chgData name="Iqra Ali" userId="7d8f4537-8a2d-47c8-bbc7-09ee1f163552" providerId="ADAL" clId="{02E72945-4701-974C-891B-A247E8106E28}" dt="2024-02-28T15:10:41.066" v="454" actId="1076"/>
          <ac:spMkLst>
            <pc:docMk/>
            <pc:sldMk cId="1036723312" sldId="320"/>
            <ac:spMk id="75" creationId="{4E03B776-881A-BE4E-9B71-CED5774718F9}"/>
          </ac:spMkLst>
        </pc:spChg>
        <pc:spChg chg="mod">
          <ac:chgData name="Iqra Ali" userId="7d8f4537-8a2d-47c8-bbc7-09ee1f163552" providerId="ADAL" clId="{02E72945-4701-974C-891B-A247E8106E28}" dt="2024-02-28T15:10:57.710" v="456" actId="1076"/>
          <ac:spMkLst>
            <pc:docMk/>
            <pc:sldMk cId="1036723312" sldId="320"/>
            <ac:spMk id="76" creationId="{E1CE2886-7039-ED47-AD04-81D7280A7112}"/>
          </ac:spMkLst>
        </pc:spChg>
        <pc:spChg chg="del">
          <ac:chgData name="Iqra Ali" userId="7d8f4537-8a2d-47c8-bbc7-09ee1f163552" providerId="ADAL" clId="{02E72945-4701-974C-891B-A247E8106E28}" dt="2024-02-28T15:10:18.210" v="451" actId="478"/>
          <ac:spMkLst>
            <pc:docMk/>
            <pc:sldMk cId="1036723312" sldId="320"/>
            <ac:spMk id="77" creationId="{825DE9F7-3A84-BA4D-A8D6-1F28061069D2}"/>
          </ac:spMkLst>
        </pc:spChg>
        <pc:spChg chg="mod">
          <ac:chgData name="Iqra Ali" userId="7d8f4537-8a2d-47c8-bbc7-09ee1f163552" providerId="ADAL" clId="{02E72945-4701-974C-891B-A247E8106E28}" dt="2024-02-28T15:11:06.305" v="457" actId="1076"/>
          <ac:spMkLst>
            <pc:docMk/>
            <pc:sldMk cId="1036723312" sldId="320"/>
            <ac:spMk id="78" creationId="{F6270B6A-6B71-594B-B81B-8944B73321E7}"/>
          </ac:spMkLst>
        </pc:spChg>
        <pc:spChg chg="mod">
          <ac:chgData name="Iqra Ali" userId="7d8f4537-8a2d-47c8-bbc7-09ee1f163552" providerId="ADAL" clId="{02E72945-4701-974C-891B-A247E8106E28}" dt="2024-02-28T15:11:06.305" v="457" actId="1076"/>
          <ac:spMkLst>
            <pc:docMk/>
            <pc:sldMk cId="1036723312" sldId="320"/>
            <ac:spMk id="79" creationId="{20F5B221-2B2F-7C48-BEE0-AA17DBE93A34}"/>
          </ac:spMkLst>
        </pc:spChg>
        <pc:spChg chg="del mod">
          <ac:chgData name="Iqra Ali" userId="7d8f4537-8a2d-47c8-bbc7-09ee1f163552" providerId="ADAL" clId="{02E72945-4701-974C-891B-A247E8106E28}" dt="2024-02-28T15:10:10.950" v="449" actId="478"/>
          <ac:spMkLst>
            <pc:docMk/>
            <pc:sldMk cId="1036723312" sldId="320"/>
            <ac:spMk id="80" creationId="{B5DA047D-3A7F-0545-B165-F711A43115FC}"/>
          </ac:spMkLst>
        </pc:spChg>
        <pc:spChg chg="del">
          <ac:chgData name="Iqra Ali" userId="7d8f4537-8a2d-47c8-bbc7-09ee1f163552" providerId="ADAL" clId="{02E72945-4701-974C-891B-A247E8106E28}" dt="2024-02-28T15:10:07.660" v="447" actId="478"/>
          <ac:spMkLst>
            <pc:docMk/>
            <pc:sldMk cId="1036723312" sldId="320"/>
            <ac:spMk id="81" creationId="{C4076791-A3BF-A842-B151-65ED9133042D}"/>
          </ac:spMkLst>
        </pc:spChg>
        <pc:grpChg chg="mod">
          <ac:chgData name="Iqra Ali" userId="7d8f4537-8a2d-47c8-bbc7-09ee1f163552" providerId="ADAL" clId="{02E72945-4701-974C-891B-A247E8106E28}" dt="2024-02-28T15:18:33.964" v="467" actId="1076"/>
          <ac:grpSpMkLst>
            <pc:docMk/>
            <pc:sldMk cId="1036723312" sldId="320"/>
            <ac:grpSpMk id="53" creationId="{2BB42450-87F2-6E45-A885-DBF3788CBB60}"/>
          </ac:grpSpMkLst>
        </pc:grpChg>
        <pc:graphicFrameChg chg="mod modGraphic">
          <ac:chgData name="Iqra Ali" userId="7d8f4537-8a2d-47c8-bbc7-09ee1f163552" providerId="ADAL" clId="{02E72945-4701-974C-891B-A247E8106E28}" dt="2024-02-28T15:18:26.201" v="466"/>
          <ac:graphicFrameMkLst>
            <pc:docMk/>
            <pc:sldMk cId="1036723312" sldId="320"/>
            <ac:graphicFrameMk id="2" creationId="{37355569-728A-7144-B0C9-4D9511C7D2C3}"/>
          </ac:graphicFrameMkLst>
        </pc:graphicFrameChg>
      </pc:sldChg>
    </pc:docChg>
  </pc:docChgLst>
  <pc:docChgLst>
    <pc:chgData name="Tomas Garcia" userId="S::tomas.garcia@postgrad.manchester.ac.uk::4a109674-222b-4861-9fdd-aa4af862be94" providerId="AD" clId="Web-{A746833B-9DE0-D151-7A93-22F2F1E8E6D0}"/>
    <pc:docChg chg="modSld">
      <pc:chgData name="Tomas Garcia" userId="S::tomas.garcia@postgrad.manchester.ac.uk::4a109674-222b-4861-9fdd-aa4af862be94" providerId="AD" clId="Web-{A746833B-9DE0-D151-7A93-22F2F1E8E6D0}" dt="2024-02-22T13:08:19.281" v="177" actId="20577"/>
      <pc:docMkLst>
        <pc:docMk/>
      </pc:docMkLst>
      <pc:sldChg chg="modSp">
        <pc:chgData name="Tomas Garcia" userId="S::tomas.garcia@postgrad.manchester.ac.uk::4a109674-222b-4861-9fdd-aa4af862be94" providerId="AD" clId="Web-{A746833B-9DE0-D151-7A93-22F2F1E8E6D0}" dt="2024-02-22T13:08:19.281" v="177" actId="20577"/>
        <pc:sldMkLst>
          <pc:docMk/>
          <pc:sldMk cId="109857222" sldId="256"/>
        </pc:sldMkLst>
        <pc:spChg chg="mod">
          <ac:chgData name="Tomas Garcia" userId="S::tomas.garcia@postgrad.manchester.ac.uk::4a109674-222b-4861-9fdd-aa4af862be94" providerId="AD" clId="Web-{A746833B-9DE0-D151-7A93-22F2F1E8E6D0}" dt="2024-02-22T13:08:19.281" v="177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modSp">
        <pc:chgData name="Tomas Garcia" userId="S::tomas.garcia@postgrad.manchester.ac.uk::4a109674-222b-4861-9fdd-aa4af862be94" providerId="AD" clId="Web-{A746833B-9DE0-D151-7A93-22F2F1E8E6D0}" dt="2024-02-22T12:22:15.015" v="141" actId="1076"/>
        <pc:sldMkLst>
          <pc:docMk/>
          <pc:sldMk cId="476247751" sldId="259"/>
        </pc:sldMkLst>
        <pc:spChg chg="mod">
          <ac:chgData name="Tomas Garcia" userId="S::tomas.garcia@postgrad.manchester.ac.uk::4a109674-222b-4861-9fdd-aa4af862be94" providerId="AD" clId="Web-{A746833B-9DE0-D151-7A93-22F2F1E8E6D0}" dt="2024-02-22T12:22:15.015" v="141" actId="1076"/>
          <ac:spMkLst>
            <pc:docMk/>
            <pc:sldMk cId="476247751" sldId="259"/>
            <ac:spMk id="3" creationId="{4EF7030A-676C-6D71-612C-5B25E1EA5CEE}"/>
          </ac:spMkLst>
        </pc:spChg>
      </pc:sldChg>
      <pc:sldChg chg="modSp">
        <pc:chgData name="Tomas Garcia" userId="S::tomas.garcia@postgrad.manchester.ac.uk::4a109674-222b-4861-9fdd-aa4af862be94" providerId="AD" clId="Web-{A746833B-9DE0-D151-7A93-22F2F1E8E6D0}" dt="2024-02-22T12:07:21.428" v="45" actId="20577"/>
        <pc:sldMkLst>
          <pc:docMk/>
          <pc:sldMk cId="3212178976" sldId="260"/>
        </pc:sldMkLst>
        <pc:spChg chg="mod">
          <ac:chgData name="Tomas Garcia" userId="S::tomas.garcia@postgrad.manchester.ac.uk::4a109674-222b-4861-9fdd-aa4af862be94" providerId="AD" clId="Web-{A746833B-9DE0-D151-7A93-22F2F1E8E6D0}" dt="2024-02-22T12:07:21.428" v="45" actId="20577"/>
          <ac:spMkLst>
            <pc:docMk/>
            <pc:sldMk cId="3212178976" sldId="260"/>
            <ac:spMk id="8" creationId="{99317AE7-CAD3-F83A-7CA4-9B16B1A68D64}"/>
          </ac:spMkLst>
        </pc:spChg>
      </pc:sldChg>
      <pc:sldChg chg="modSp">
        <pc:chgData name="Tomas Garcia" userId="S::tomas.garcia@postgrad.manchester.ac.uk::4a109674-222b-4861-9fdd-aa4af862be94" providerId="AD" clId="Web-{A746833B-9DE0-D151-7A93-22F2F1E8E6D0}" dt="2024-02-22T12:23:19.095" v="170" actId="20577"/>
        <pc:sldMkLst>
          <pc:docMk/>
          <pc:sldMk cId="3001500487" sldId="263"/>
        </pc:sldMkLst>
        <pc:spChg chg="mod">
          <ac:chgData name="Tomas Garcia" userId="S::tomas.garcia@postgrad.manchester.ac.uk::4a109674-222b-4861-9fdd-aa4af862be94" providerId="AD" clId="Web-{A746833B-9DE0-D151-7A93-22F2F1E8E6D0}" dt="2024-02-22T12:16:59.241" v="55" actId="1076"/>
          <ac:spMkLst>
            <pc:docMk/>
            <pc:sldMk cId="3001500487" sldId="263"/>
            <ac:spMk id="2" creationId="{B00B46D9-4E22-6065-9949-DD3B608B719F}"/>
          </ac:spMkLst>
        </pc:spChg>
        <pc:spChg chg="mod">
          <ac:chgData name="Tomas Garcia" userId="S::tomas.garcia@postgrad.manchester.ac.uk::4a109674-222b-4861-9fdd-aa4af862be94" providerId="AD" clId="Web-{A746833B-9DE0-D151-7A93-22F2F1E8E6D0}" dt="2024-02-22T12:23:19.095" v="170" actId="20577"/>
          <ac:spMkLst>
            <pc:docMk/>
            <pc:sldMk cId="3001500487" sldId="263"/>
            <ac:spMk id="6" creationId="{82915B9D-DDB9-ECE7-A595-EA8E5FF3C31D}"/>
          </ac:spMkLst>
        </pc:spChg>
      </pc:sldChg>
    </pc:docChg>
  </pc:docChgLst>
  <pc:docChgLst>
    <pc:chgData name="Zhihui Wang" userId="S::zhihui.wang@student.manchester.ac.uk::c4c56ef2-d538-45d9-83ef-7a55fea5fdee" providerId="AD" clId="Web-{90C828ED-2704-8DE0-9462-BCCA0A729DD8}"/>
    <pc:docChg chg="modSld">
      <pc:chgData name="Zhihui Wang" userId="S::zhihui.wang@student.manchester.ac.uk::c4c56ef2-d538-45d9-83ef-7a55fea5fdee" providerId="AD" clId="Web-{90C828ED-2704-8DE0-9462-BCCA0A729DD8}" dt="2024-02-22T10:31:12.782" v="125" actId="20577"/>
      <pc:docMkLst>
        <pc:docMk/>
      </pc:docMkLst>
      <pc:sldChg chg="delSp modSp">
        <pc:chgData name="Zhihui Wang" userId="S::zhihui.wang@student.manchester.ac.uk::c4c56ef2-d538-45d9-83ef-7a55fea5fdee" providerId="AD" clId="Web-{90C828ED-2704-8DE0-9462-BCCA0A729DD8}" dt="2024-02-22T10:31:12.782" v="125" actId="20577"/>
        <pc:sldMkLst>
          <pc:docMk/>
          <pc:sldMk cId="3212178976" sldId="260"/>
        </pc:sldMkLst>
        <pc:spChg chg="mod">
          <ac:chgData name="Zhihui Wang" userId="S::zhihui.wang@student.manchester.ac.uk::c4c56ef2-d538-45d9-83ef-7a55fea5fdee" providerId="AD" clId="Web-{90C828ED-2704-8DE0-9462-BCCA0A729DD8}" dt="2024-02-22T10:31:12.782" v="125" actId="20577"/>
          <ac:spMkLst>
            <pc:docMk/>
            <pc:sldMk cId="3212178976" sldId="260"/>
            <ac:spMk id="8" creationId="{99317AE7-CAD3-F83A-7CA4-9B16B1A68D64}"/>
          </ac:spMkLst>
        </pc:spChg>
        <pc:picChg chg="mod">
          <ac:chgData name="Zhihui Wang" userId="S::zhihui.wang@student.manchester.ac.uk::c4c56ef2-d538-45d9-83ef-7a55fea5fdee" providerId="AD" clId="Web-{90C828ED-2704-8DE0-9462-BCCA0A729DD8}" dt="2024-02-22T10:26:09.757" v="53" actId="1076"/>
          <ac:picMkLst>
            <pc:docMk/>
            <pc:sldMk cId="3212178976" sldId="260"/>
            <ac:picMk id="9" creationId="{F9A1FC34-7194-EEB3-52BD-EBED4ABC527B}"/>
          </ac:picMkLst>
        </pc:picChg>
        <pc:picChg chg="mod">
          <ac:chgData name="Zhihui Wang" userId="S::zhihui.wang@student.manchester.ac.uk::c4c56ef2-d538-45d9-83ef-7a55fea5fdee" providerId="AD" clId="Web-{90C828ED-2704-8DE0-9462-BCCA0A729DD8}" dt="2024-02-22T10:25:53.741" v="46" actId="1076"/>
          <ac:picMkLst>
            <pc:docMk/>
            <pc:sldMk cId="3212178976" sldId="260"/>
            <ac:picMk id="11" creationId="{4F29F317-560E-8B69-D011-4F64AB4BB644}"/>
          </ac:picMkLst>
        </pc:picChg>
        <pc:picChg chg="del mod">
          <ac:chgData name="Zhihui Wang" userId="S::zhihui.wang@student.manchester.ac.uk::c4c56ef2-d538-45d9-83ef-7a55fea5fdee" providerId="AD" clId="Web-{90C828ED-2704-8DE0-9462-BCCA0A729DD8}" dt="2024-02-22T10:26:07.632" v="52"/>
          <ac:picMkLst>
            <pc:docMk/>
            <pc:sldMk cId="3212178976" sldId="260"/>
            <ac:picMk id="12" creationId="{BC9C6264-7247-BE60-A2FD-6A9BFD742B3B}"/>
          </ac:picMkLst>
        </pc:picChg>
        <pc:picChg chg="mod">
          <ac:chgData name="Zhihui Wang" userId="S::zhihui.wang@student.manchester.ac.uk::c4c56ef2-d538-45d9-83ef-7a55fea5fdee" providerId="AD" clId="Web-{90C828ED-2704-8DE0-9462-BCCA0A729DD8}" dt="2024-02-22T10:26:06.273" v="51" actId="1076"/>
          <ac:picMkLst>
            <pc:docMk/>
            <pc:sldMk cId="3212178976" sldId="260"/>
            <ac:picMk id="13" creationId="{0B2433FA-31E3-BE42-7162-7E1C076CDB6E}"/>
          </ac:picMkLst>
        </pc:picChg>
      </pc:sldChg>
    </pc:docChg>
  </pc:docChgLst>
  <pc:docChgLst>
    <pc:chgData name="Maria Teneva" userId="S::maria.teneva@postgrad.manchester.ac.uk::ab1e0e5e-fa86-4003-9cfb-f61ae585f36f" providerId="AD" clId="Web-{69ABC109-5EEB-43E7-9887-0E3A6C705170}"/>
    <pc:docChg chg="">
      <pc:chgData name="Maria Teneva" userId="S::maria.teneva@postgrad.manchester.ac.uk::ab1e0e5e-fa86-4003-9cfb-f61ae585f36f" providerId="AD" clId="Web-{69ABC109-5EEB-43E7-9887-0E3A6C705170}" dt="2024-02-22T11:50:20.008" v="1"/>
      <pc:docMkLst>
        <pc:docMk/>
      </pc:docMkLst>
      <pc:sldChg chg="delCm modCm">
        <pc:chgData name="Maria Teneva" userId="S::maria.teneva@postgrad.manchester.ac.uk::ab1e0e5e-fa86-4003-9cfb-f61ae585f36f" providerId="AD" clId="Web-{69ABC109-5EEB-43E7-9887-0E3A6C705170}" dt="2024-02-22T11:50:20.008" v="1"/>
        <pc:sldMkLst>
          <pc:docMk/>
          <pc:sldMk cId="3212178976" sldId="260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del mod">
              <pc226:chgData name="Maria Teneva" userId="S::maria.teneva@postgrad.manchester.ac.uk::ab1e0e5e-fa86-4003-9cfb-f61ae585f36f" providerId="AD" clId="Web-{69ABC109-5EEB-43E7-9887-0E3A6C705170}" dt="2024-02-22T11:50:20.008" v="1"/>
              <pc2:cmMkLst xmlns:pc2="http://schemas.microsoft.com/office/powerpoint/2019/9/main/command">
                <pc:docMk/>
                <pc:sldMk cId="3212178976" sldId="260"/>
                <pc2:cmMk id="{3C072779-F2FE-4CE6-94D5-ACEDFF8D63E3}"/>
              </pc2:cmMkLst>
            </pc226:cmChg>
          </p:ext>
        </pc:extLst>
      </pc:sldChg>
    </pc:docChg>
  </pc:docChgLst>
  <pc:docChgLst>
    <pc:chgData name="Tomas Garcia" userId="S::tomas.garcia@postgrad.manchester.ac.uk::4a109674-222b-4861-9fdd-aa4af862be94" providerId="AD" clId="Web-{9A1C4E4B-D5DE-4A5F-A3D8-776A3A33CD9C}"/>
    <pc:docChg chg="modSld">
      <pc:chgData name="Tomas Garcia" userId="S::tomas.garcia@postgrad.manchester.ac.uk::4a109674-222b-4861-9fdd-aa4af862be94" providerId="AD" clId="Web-{9A1C4E4B-D5DE-4A5F-A3D8-776A3A33CD9C}" dt="2024-02-28T15:31:02.963" v="155" actId="1076"/>
      <pc:docMkLst>
        <pc:docMk/>
      </pc:docMkLst>
      <pc:sldChg chg="addSp delSp modSp">
        <pc:chgData name="Tomas Garcia" userId="S::tomas.garcia@postgrad.manchester.ac.uk::4a109674-222b-4861-9fdd-aa4af862be94" providerId="AD" clId="Web-{9A1C4E4B-D5DE-4A5F-A3D8-776A3A33CD9C}" dt="2024-02-28T15:31:02.963" v="155" actId="1076"/>
        <pc:sldMkLst>
          <pc:docMk/>
          <pc:sldMk cId="109857222" sldId="256"/>
        </pc:sldMkLst>
        <pc:spChg chg="mod">
          <ac:chgData name="Tomas Garcia" userId="S::tomas.garcia@postgrad.manchester.ac.uk::4a109674-222b-4861-9fdd-aa4af862be94" providerId="AD" clId="Web-{9A1C4E4B-D5DE-4A5F-A3D8-776A3A33CD9C}" dt="2024-02-28T15:26:19.513" v="79" actId="1076"/>
          <ac:spMkLst>
            <pc:docMk/>
            <pc:sldMk cId="109857222" sldId="256"/>
            <ac:spMk id="5" creationId="{D7D81CE2-F7DE-0B36-8189-CD0B2058009A}"/>
          </ac:spMkLst>
        </pc:spChg>
        <pc:spChg chg="add del mod">
          <ac:chgData name="Tomas Garcia" userId="S::tomas.garcia@postgrad.manchester.ac.uk::4a109674-222b-4861-9fdd-aa4af862be94" providerId="AD" clId="Web-{9A1C4E4B-D5DE-4A5F-A3D8-776A3A33CD9C}" dt="2024-02-28T15:25:27.151" v="67" actId="20577"/>
          <ac:spMkLst>
            <pc:docMk/>
            <pc:sldMk cId="109857222" sldId="256"/>
            <ac:spMk id="48" creationId="{E7ADD94E-7EF6-E29D-39EC-8E7DAE57D433}"/>
          </ac:spMkLst>
        </pc:spChg>
        <pc:spChg chg="mod">
          <ac:chgData name="Tomas Garcia" userId="S::tomas.garcia@postgrad.manchester.ac.uk::4a109674-222b-4861-9fdd-aa4af862be94" providerId="AD" clId="Web-{9A1C4E4B-D5DE-4A5F-A3D8-776A3A33CD9C}" dt="2024-02-28T15:25:34.589" v="68" actId="1076"/>
          <ac:spMkLst>
            <pc:docMk/>
            <pc:sldMk cId="109857222" sldId="256"/>
            <ac:spMk id="745" creationId="{C8BD6108-1BE0-3681-FA9C-9E3CE6F22664}"/>
          </ac:spMkLst>
        </pc:spChg>
        <pc:spChg chg="add del mod">
          <ac:chgData name="Tomas Garcia" userId="S::tomas.garcia@postgrad.manchester.ac.uk::4a109674-222b-4861-9fdd-aa4af862be94" providerId="AD" clId="Web-{9A1C4E4B-D5DE-4A5F-A3D8-776A3A33CD9C}" dt="2024-02-28T15:25:38.870" v="70"/>
          <ac:spMkLst>
            <pc:docMk/>
            <pc:sldMk cId="109857222" sldId="256"/>
            <ac:spMk id="1026" creationId="{5A2AD737-0635-E798-58CD-CE38AB364D8B}"/>
          </ac:spMkLst>
        </pc:spChg>
        <pc:spChg chg="add del mod">
          <ac:chgData name="Tomas Garcia" userId="S::tomas.garcia@postgrad.manchester.ac.uk::4a109674-222b-4861-9fdd-aa4af862be94" providerId="AD" clId="Web-{9A1C4E4B-D5DE-4A5F-A3D8-776A3A33CD9C}" dt="2024-02-28T15:25:38.870" v="69"/>
          <ac:spMkLst>
            <pc:docMk/>
            <pc:sldMk cId="109857222" sldId="256"/>
            <ac:spMk id="1027" creationId="{49C75490-0735-340C-3ADA-712EF160F707}"/>
          </ac:spMkLst>
        </pc:spChg>
        <pc:spChg chg="mod">
          <ac:chgData name="Tomas Garcia" userId="S::tomas.garcia@postgrad.manchester.ac.uk::4a109674-222b-4861-9fdd-aa4af862be94" providerId="AD" clId="Web-{9A1C4E4B-D5DE-4A5F-A3D8-776A3A33CD9C}" dt="2024-02-28T15:29:28.755" v="125"/>
          <ac:spMkLst>
            <pc:docMk/>
            <pc:sldMk cId="109857222" sldId="256"/>
            <ac:spMk id="1127" creationId="{EA36E1F1-A372-4074-BE5A-072D7894C6F0}"/>
          </ac:spMkLst>
        </pc:spChg>
        <pc:spChg chg="add mod">
          <ac:chgData name="Tomas Garcia" userId="S::tomas.garcia@postgrad.manchester.ac.uk::4a109674-222b-4861-9fdd-aa4af862be94" providerId="AD" clId="Web-{9A1C4E4B-D5DE-4A5F-A3D8-776A3A33CD9C}" dt="2024-02-28T15:30:39.993" v="151" actId="1076"/>
          <ac:spMkLst>
            <pc:docMk/>
            <pc:sldMk cId="109857222" sldId="256"/>
            <ac:spMk id="7314" creationId="{6AF76DAB-DEE4-D819-A848-FA678A5E2394}"/>
          </ac:spMkLst>
        </pc:spChg>
        <pc:spChg chg="add mod">
          <ac:chgData name="Tomas Garcia" userId="S::tomas.garcia@postgrad.manchester.ac.uk::4a109674-222b-4861-9fdd-aa4af862be94" providerId="AD" clId="Web-{9A1C4E4B-D5DE-4A5F-A3D8-776A3A33CD9C}" dt="2024-02-28T15:29:37.881" v="127" actId="1076"/>
          <ac:spMkLst>
            <pc:docMk/>
            <pc:sldMk cId="109857222" sldId="256"/>
            <ac:spMk id="7334" creationId="{D47D3BD5-EB55-25D1-B24F-3DF38BAE3E06}"/>
          </ac:spMkLst>
        </pc:spChg>
        <pc:spChg chg="add mod">
          <ac:chgData name="Tomas Garcia" userId="S::tomas.garcia@postgrad.manchester.ac.uk::4a109674-222b-4861-9fdd-aa4af862be94" providerId="AD" clId="Web-{9A1C4E4B-D5DE-4A5F-A3D8-776A3A33CD9C}" dt="2024-02-28T15:30:40.055" v="152" actId="1076"/>
          <ac:spMkLst>
            <pc:docMk/>
            <pc:sldMk cId="109857222" sldId="256"/>
            <ac:spMk id="7335" creationId="{A92E5E2C-AB52-345F-9AB4-98E05629C9B7}"/>
          </ac:spMkLst>
        </pc:spChg>
        <pc:spChg chg="add mod">
          <ac:chgData name="Tomas Garcia" userId="S::tomas.garcia@postgrad.manchester.ac.uk::4a109674-222b-4861-9fdd-aa4af862be94" providerId="AD" clId="Web-{9A1C4E4B-D5DE-4A5F-A3D8-776A3A33CD9C}" dt="2024-02-28T15:30:13.382" v="148"/>
          <ac:spMkLst>
            <pc:docMk/>
            <pc:sldMk cId="109857222" sldId="256"/>
            <ac:spMk id="7412" creationId="{92EDDF94-273D-EBF9-BDFC-9C912856DF43}"/>
          </ac:spMkLst>
        </pc:spChg>
        <pc:spChg chg="add mod">
          <ac:chgData name="Tomas Garcia" userId="S::tomas.garcia@postgrad.manchester.ac.uk::4a109674-222b-4861-9fdd-aa4af862be94" providerId="AD" clId="Web-{9A1C4E4B-D5DE-4A5F-A3D8-776A3A33CD9C}" dt="2024-02-28T15:30:13.507" v="149"/>
          <ac:spMkLst>
            <pc:docMk/>
            <pc:sldMk cId="109857222" sldId="256"/>
            <ac:spMk id="7565" creationId="{3E74398F-DD7A-4A2C-2EB3-A34B6FD8C167}"/>
          </ac:spMkLst>
        </pc:spChg>
        <pc:spChg chg="add del mod">
          <ac:chgData name="Tomas Garcia" userId="S::tomas.garcia@postgrad.manchester.ac.uk::4a109674-222b-4861-9fdd-aa4af862be94" providerId="AD" clId="Web-{9A1C4E4B-D5DE-4A5F-A3D8-776A3A33CD9C}" dt="2024-02-28T15:29:45.084" v="129"/>
          <ac:spMkLst>
            <pc:docMk/>
            <pc:sldMk cId="109857222" sldId="256"/>
            <ac:spMk id="7623" creationId="{CD362E9F-A39B-E0B5-87E4-4BD15EF5948B}"/>
          </ac:spMkLst>
        </pc:spChg>
        <pc:grpChg chg="mod">
          <ac:chgData name="Tomas Garcia" userId="S::tomas.garcia@postgrad.manchester.ac.uk::4a109674-222b-4861-9fdd-aa4af862be94" providerId="AD" clId="Web-{9A1C4E4B-D5DE-4A5F-A3D8-776A3A33CD9C}" dt="2024-02-28T15:31:02.963" v="155" actId="1076"/>
          <ac:grpSpMkLst>
            <pc:docMk/>
            <pc:sldMk cId="109857222" sldId="256"/>
            <ac:grpSpMk id="1067" creationId="{C5E4F236-84C3-6AB6-18CF-662836071483}"/>
          </ac:grpSpMkLst>
        </pc:grpChg>
        <pc:graphicFrameChg chg="mod">
          <ac:chgData name="Tomas Garcia" userId="S::tomas.garcia@postgrad.manchester.ac.uk::4a109674-222b-4861-9fdd-aa4af862be94" providerId="AD" clId="Web-{9A1C4E4B-D5DE-4A5F-A3D8-776A3A33CD9C}" dt="2024-02-28T15:21:16.327" v="14" actId="1076"/>
          <ac:graphicFrameMkLst>
            <pc:docMk/>
            <pc:sldMk cId="109857222" sldId="256"/>
            <ac:graphicFrameMk id="8" creationId="{7191F1E3-31F7-C7D3-0113-594A6FAF2959}"/>
          </ac:graphicFrameMkLst>
        </pc:graphicFrameChg>
        <pc:cxnChg chg="mod">
          <ac:chgData name="Tomas Garcia" userId="S::tomas.garcia@postgrad.manchester.ac.uk::4a109674-222b-4861-9fdd-aa4af862be94" providerId="AD" clId="Web-{9A1C4E4B-D5DE-4A5F-A3D8-776A3A33CD9C}" dt="2024-02-28T15:26:25.294" v="80" actId="1076"/>
          <ac:cxnSpMkLst>
            <pc:docMk/>
            <pc:sldMk cId="109857222" sldId="256"/>
            <ac:cxnSpMk id="4155" creationId="{1992E77A-37A6-1B36-B240-2840D5DC16DA}"/>
          </ac:cxnSpMkLst>
        </pc:cxnChg>
      </pc:sldChg>
    </pc:docChg>
  </pc:docChgLst>
  <pc:docChgLst>
    <pc:chgData name="Tomas Garcia" userId="S::tomas.garcia@postgrad.manchester.ac.uk::4a109674-222b-4861-9fdd-aa4af862be94" providerId="AD" clId="Web-{24DB80D2-CA66-40A2-AB5E-C5ECAC70B4B2}"/>
    <pc:docChg chg="addSld delSld modSld addMainMaster delMainMaster modMainMaster">
      <pc:chgData name="Tomas Garcia" userId="S::tomas.garcia@postgrad.manchester.ac.uk::4a109674-222b-4861-9fdd-aa4af862be94" providerId="AD" clId="Web-{24DB80D2-CA66-40A2-AB5E-C5ECAC70B4B2}" dt="2024-02-21T21:27:30.280" v="546" actId="20577"/>
      <pc:docMkLst>
        <pc:docMk/>
      </pc:docMkLst>
      <pc:sldChg chg="addSp delSp modSp mod setBg modClrScheme setClrOvrMap chgLayout">
        <pc:chgData name="Tomas Garcia" userId="S::tomas.garcia@postgrad.manchester.ac.uk::4a109674-222b-4861-9fdd-aa4af862be94" providerId="AD" clId="Web-{24DB80D2-CA66-40A2-AB5E-C5ECAC70B4B2}" dt="2024-02-21T20:46:31.396" v="84"/>
        <pc:sldMkLst>
          <pc:docMk/>
          <pc:sldMk cId="109857222" sldId="256"/>
        </pc:sldMkLst>
        <pc:spChg chg="mod ord">
          <ac:chgData name="Tomas Garcia" userId="S::tomas.garcia@postgrad.manchester.ac.uk::4a109674-222b-4861-9fdd-aa4af862be94" providerId="AD" clId="Web-{24DB80D2-CA66-40A2-AB5E-C5ECAC70B4B2}" dt="2024-02-21T20:44:22.981" v="73" actId="1076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Tomas Garcia" userId="S::tomas.garcia@postgrad.manchester.ac.uk::4a109674-222b-4861-9fdd-aa4af862be94" providerId="AD" clId="Web-{24DB80D2-CA66-40A2-AB5E-C5ECAC70B4B2}" dt="2024-02-21T20:44:18.887" v="72" actId="1076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Tomas Garcia" userId="S::tomas.garcia@postgrad.manchester.ac.uk::4a109674-222b-4861-9fdd-aa4af862be94" providerId="AD" clId="Web-{24DB80D2-CA66-40A2-AB5E-C5ECAC70B4B2}" dt="2024-02-21T20:37:12.843" v="6"/>
          <ac:spMkLst>
            <pc:docMk/>
            <pc:sldMk cId="109857222" sldId="256"/>
            <ac:spMk id="9" creationId="{6B695AA2-4B70-477F-AF90-536B720A1343}"/>
          </ac:spMkLst>
        </pc:spChg>
        <pc:spChg chg="add">
          <ac:chgData name="Tomas Garcia" userId="S::tomas.garcia@postgrad.manchester.ac.uk::4a109674-222b-4861-9fdd-aa4af862be94" providerId="AD" clId="Web-{24DB80D2-CA66-40A2-AB5E-C5ECAC70B4B2}" dt="2024-02-21T20:37:12.843" v="6"/>
          <ac:spMkLst>
            <pc:docMk/>
            <pc:sldMk cId="109857222" sldId="256"/>
            <ac:spMk id="14" creationId="{7A18C9FB-EC4C-4DAE-8F7D-C6E5AF607958}"/>
          </ac:spMkLst>
        </pc:spChg>
        <pc:spChg chg="add">
          <ac:chgData name="Tomas Garcia" userId="S::tomas.garcia@postgrad.manchester.ac.uk::4a109674-222b-4861-9fdd-aa4af862be94" providerId="AD" clId="Web-{24DB80D2-CA66-40A2-AB5E-C5ECAC70B4B2}" dt="2024-02-21T20:37:12.843" v="6"/>
          <ac:spMkLst>
            <pc:docMk/>
            <pc:sldMk cId="109857222" sldId="256"/>
            <ac:spMk id="16" creationId="{4EB7CBBE-178B-4DB3-AD92-DED458BAE7CE}"/>
          </ac:spMkLst>
        </pc:spChg>
        <pc:picChg chg="add del">
          <ac:chgData name="Tomas Garcia" userId="S::tomas.garcia@postgrad.manchester.ac.uk::4a109674-222b-4861-9fdd-aa4af862be94" providerId="AD" clId="Web-{24DB80D2-CA66-40A2-AB5E-C5ECAC70B4B2}" dt="2024-02-21T20:36:53.482" v="5"/>
          <ac:picMkLst>
            <pc:docMk/>
            <pc:sldMk cId="109857222" sldId="256"/>
            <ac:picMk id="4" creationId="{5CC527F4-3DF8-3377-E4B0-04F04421942E}"/>
          </ac:picMkLst>
        </pc:picChg>
        <pc:picChg chg="add mod modCrop">
          <ac:chgData name="Tomas Garcia" userId="S::tomas.garcia@postgrad.manchester.ac.uk::4a109674-222b-4861-9fdd-aa4af862be94" providerId="AD" clId="Web-{24DB80D2-CA66-40A2-AB5E-C5ECAC70B4B2}" dt="2024-02-21T20:43:46.978" v="63" actId="1076"/>
          <ac:picMkLst>
            <pc:docMk/>
            <pc:sldMk cId="109857222" sldId="256"/>
            <ac:picMk id="5" creationId="{CD7C7004-19D6-ADF8-04C3-B37931320ED0}"/>
          </ac:picMkLst>
        </pc:picChg>
        <pc:picChg chg="add mod">
          <ac:chgData name="Tomas Garcia" userId="S::tomas.garcia@postgrad.manchester.ac.uk::4a109674-222b-4861-9fdd-aa4af862be94" providerId="AD" clId="Web-{24DB80D2-CA66-40A2-AB5E-C5ECAC70B4B2}" dt="2024-02-21T20:44:58.452" v="75" actId="1076"/>
          <ac:picMkLst>
            <pc:docMk/>
            <pc:sldMk cId="109857222" sldId="256"/>
            <ac:picMk id="6" creationId="{290361C8-82DE-56E2-76AD-A60203733F00}"/>
          </ac:picMkLst>
        </pc:picChg>
        <pc:picChg chg="add">
          <ac:chgData name="Tomas Garcia" userId="S::tomas.garcia@postgrad.manchester.ac.uk::4a109674-222b-4861-9fdd-aa4af862be94" providerId="AD" clId="Web-{24DB80D2-CA66-40A2-AB5E-C5ECAC70B4B2}" dt="2024-02-21T20:37:12.843" v="6"/>
          <ac:picMkLst>
            <pc:docMk/>
            <pc:sldMk cId="109857222" sldId="256"/>
            <ac:picMk id="11" creationId="{E8C8B900-FA64-9972-2E96-F1AF139E7AB1}"/>
          </ac:picMkLst>
        </pc:picChg>
      </pc:sldChg>
      <pc:sldChg chg="new del mod setBg modShow">
        <pc:chgData name="Tomas Garcia" userId="S::tomas.garcia@postgrad.manchester.ac.uk::4a109674-222b-4861-9fdd-aa4af862be94" providerId="AD" clId="Web-{24DB80D2-CA66-40A2-AB5E-C5ECAC70B4B2}" dt="2024-02-21T20:45:59.394" v="81"/>
        <pc:sldMkLst>
          <pc:docMk/>
          <pc:sldMk cId="3896530382" sldId="257"/>
        </pc:sldMkLst>
      </pc:sldChg>
      <pc:sldChg chg="addSp delSp modSp new del mod">
        <pc:chgData name="Tomas Garcia" userId="S::tomas.garcia@postgrad.manchester.ac.uk::4a109674-222b-4861-9fdd-aa4af862be94" providerId="AD" clId="Web-{24DB80D2-CA66-40A2-AB5E-C5ECAC70B4B2}" dt="2024-02-21T20:48:16.356" v="95"/>
        <pc:sldMkLst>
          <pc:docMk/>
          <pc:sldMk cId="2370804805" sldId="258"/>
        </pc:sldMkLst>
        <pc:spChg chg="del">
          <ac:chgData name="Tomas Garcia" userId="S::tomas.garcia@postgrad.manchester.ac.uk::4a109674-222b-4861-9fdd-aa4af862be94" providerId="AD" clId="Web-{24DB80D2-CA66-40A2-AB5E-C5ECAC70B4B2}" dt="2024-02-21T20:47:09.914" v="86"/>
          <ac:spMkLst>
            <pc:docMk/>
            <pc:sldMk cId="2370804805" sldId="258"/>
            <ac:spMk id="3" creationId="{B03E8AB1-55DB-65BB-A46B-325980255E22}"/>
          </ac:spMkLst>
        </pc:spChg>
        <pc:spChg chg="del">
          <ac:chgData name="Tomas Garcia" userId="S::tomas.garcia@postgrad.manchester.ac.uk::4a109674-222b-4861-9fdd-aa4af862be94" providerId="AD" clId="Web-{24DB80D2-CA66-40A2-AB5E-C5ECAC70B4B2}" dt="2024-02-21T20:47:09.914" v="85"/>
          <ac:spMkLst>
            <pc:docMk/>
            <pc:sldMk cId="2370804805" sldId="258"/>
            <ac:spMk id="4" creationId="{46F7166F-A164-EC7F-E7B4-5A434D612BD0}"/>
          </ac:spMkLst>
        </pc:spChg>
        <pc:picChg chg="add mod">
          <ac:chgData name="Tomas Garcia" userId="S::tomas.garcia@postgrad.manchester.ac.uk::4a109674-222b-4861-9fdd-aa4af862be94" providerId="AD" clId="Web-{24DB80D2-CA66-40A2-AB5E-C5ECAC70B4B2}" dt="2024-02-21T20:47:47.291" v="89" actId="14100"/>
          <ac:picMkLst>
            <pc:docMk/>
            <pc:sldMk cId="2370804805" sldId="258"/>
            <ac:picMk id="6" creationId="{65C5D19B-D08C-BCAB-F6A7-D537935ED15B}"/>
          </ac:picMkLst>
        </pc:picChg>
        <pc:picChg chg="add mod">
          <ac:chgData name="Tomas Garcia" userId="S::tomas.garcia@postgrad.manchester.ac.uk::4a109674-222b-4861-9fdd-aa4af862be94" providerId="AD" clId="Web-{24DB80D2-CA66-40A2-AB5E-C5ECAC70B4B2}" dt="2024-02-21T20:47:50.714" v="91" actId="1076"/>
          <ac:picMkLst>
            <pc:docMk/>
            <pc:sldMk cId="2370804805" sldId="258"/>
            <ac:picMk id="8" creationId="{AF6113C0-5E73-4115-AC08-871D40CD913E}"/>
          </ac:picMkLst>
        </pc:picChg>
      </pc:sldChg>
      <pc:sldChg chg="addSp delSp modSp new mod setBg">
        <pc:chgData name="Tomas Garcia" userId="S::tomas.garcia@postgrad.manchester.ac.uk::4a109674-222b-4861-9fdd-aa4af862be94" providerId="AD" clId="Web-{24DB80D2-CA66-40A2-AB5E-C5ECAC70B4B2}" dt="2024-02-21T21:25:55.320" v="519" actId="1076"/>
        <pc:sldMkLst>
          <pc:docMk/>
          <pc:sldMk cId="476247751" sldId="259"/>
        </pc:sldMkLst>
        <pc:spChg chg="mod">
          <ac:chgData name="Tomas Garcia" userId="S::tomas.garcia@postgrad.manchester.ac.uk::4a109674-222b-4861-9fdd-aa4af862be94" providerId="AD" clId="Web-{24DB80D2-CA66-40A2-AB5E-C5ECAC70B4B2}" dt="2024-02-21T21:25:55.304" v="517" actId="1076"/>
          <ac:spMkLst>
            <pc:docMk/>
            <pc:sldMk cId="476247751" sldId="259"/>
            <ac:spMk id="2" creationId="{B00B46D9-4E22-6065-9949-DD3B608B719F}"/>
          </ac:spMkLst>
        </pc:spChg>
        <pc:spChg chg="mod">
          <ac:chgData name="Tomas Garcia" userId="S::tomas.garcia@postgrad.manchester.ac.uk::4a109674-222b-4861-9fdd-aa4af862be94" providerId="AD" clId="Web-{24DB80D2-CA66-40A2-AB5E-C5ECAC70B4B2}" dt="2024-02-21T21:18:35.915" v="423" actId="20577"/>
          <ac:spMkLst>
            <pc:docMk/>
            <pc:sldMk cId="476247751" sldId="259"/>
            <ac:spMk id="3" creationId="{4EF7030A-676C-6D71-612C-5B25E1EA5CEE}"/>
          </ac:spMkLst>
        </pc:spChg>
        <pc:spChg chg="add del">
          <ac:chgData name="Tomas Garcia" userId="S::tomas.garcia@postgrad.manchester.ac.uk::4a109674-222b-4861-9fdd-aa4af862be94" providerId="AD" clId="Web-{24DB80D2-CA66-40A2-AB5E-C5ECAC70B4B2}" dt="2024-02-21T20:52:59.156" v="169"/>
          <ac:spMkLst>
            <pc:docMk/>
            <pc:sldMk cId="476247751" sldId="259"/>
            <ac:spMk id="12" creationId="{987A0FBA-CC04-4256-A8EB-BB3C543E989C}"/>
          </ac:spMkLst>
        </pc:spChg>
        <pc:spChg chg="add del">
          <ac:chgData name="Tomas Garcia" userId="S::tomas.garcia@postgrad.manchester.ac.uk::4a109674-222b-4861-9fdd-aa4af862be94" providerId="AD" clId="Web-{24DB80D2-CA66-40A2-AB5E-C5ECAC70B4B2}" dt="2024-02-21T20:52:59.156" v="169"/>
          <ac:spMkLst>
            <pc:docMk/>
            <pc:sldMk cId="476247751" sldId="259"/>
            <ac:spMk id="14" creationId="{87733DA8-1BFC-4737-831B-54DCFE42D60A}"/>
          </ac:spMkLst>
        </pc:spChg>
        <pc:spChg chg="add del">
          <ac:chgData name="Tomas Garcia" userId="S::tomas.garcia@postgrad.manchester.ac.uk::4a109674-222b-4861-9fdd-aa4af862be94" providerId="AD" clId="Web-{24DB80D2-CA66-40A2-AB5E-C5ECAC70B4B2}" dt="2024-02-21T20:52:59.156" v="169"/>
          <ac:spMkLst>
            <pc:docMk/>
            <pc:sldMk cId="476247751" sldId="259"/>
            <ac:spMk id="16" creationId="{162D9E70-65A0-4037-A241-F8682A81C8C0}"/>
          </ac:spMkLst>
        </pc:spChg>
        <pc:spChg chg="add del">
          <ac:chgData name="Tomas Garcia" userId="S::tomas.garcia@postgrad.manchester.ac.uk::4a109674-222b-4861-9fdd-aa4af862be94" providerId="AD" clId="Web-{24DB80D2-CA66-40A2-AB5E-C5ECAC70B4B2}" dt="2024-02-21T20:52:59.156" v="169"/>
          <ac:spMkLst>
            <pc:docMk/>
            <pc:sldMk cId="476247751" sldId="259"/>
            <ac:spMk id="18" creationId="{63165769-7A47-4E0F-825D-AF1179DF680B}"/>
          </ac:spMkLst>
        </pc:spChg>
        <pc:picChg chg="add mod">
          <ac:chgData name="Tomas Garcia" userId="S::tomas.garcia@postgrad.manchester.ac.uk::4a109674-222b-4861-9fdd-aa4af862be94" providerId="AD" clId="Web-{24DB80D2-CA66-40A2-AB5E-C5ECAC70B4B2}" dt="2024-02-21T21:25:55.320" v="518" actId="1076"/>
          <ac:picMkLst>
            <pc:docMk/>
            <pc:sldMk cId="476247751" sldId="259"/>
            <ac:picMk id="5" creationId="{77C5AAFD-D4DE-C5E9-B119-61FFEFC832DE}"/>
          </ac:picMkLst>
        </pc:picChg>
        <pc:picChg chg="add mod ord">
          <ac:chgData name="Tomas Garcia" userId="S::tomas.garcia@postgrad.manchester.ac.uk::4a109674-222b-4861-9fdd-aa4af862be94" providerId="AD" clId="Web-{24DB80D2-CA66-40A2-AB5E-C5ECAC70B4B2}" dt="2024-02-21T21:25:55.320" v="519" actId="1076"/>
          <ac:picMkLst>
            <pc:docMk/>
            <pc:sldMk cId="476247751" sldId="259"/>
            <ac:picMk id="7" creationId="{727824A2-4414-0D3D-597A-EC4B5BB952AA}"/>
          </ac:picMkLst>
        </pc:picChg>
      </pc:sldChg>
      <pc:sldChg chg="addSp delSp modSp add replId">
        <pc:chgData name="Tomas Garcia" userId="S::tomas.garcia@postgrad.manchester.ac.uk::4a109674-222b-4861-9fdd-aa4af862be94" providerId="AD" clId="Web-{24DB80D2-CA66-40A2-AB5E-C5ECAC70B4B2}" dt="2024-02-21T21:26:01.742" v="522" actId="1076"/>
        <pc:sldMkLst>
          <pc:docMk/>
          <pc:sldMk cId="3212178976" sldId="260"/>
        </pc:sldMkLst>
        <pc:spChg chg="mod">
          <ac:chgData name="Tomas Garcia" userId="S::tomas.garcia@postgrad.manchester.ac.uk::4a109674-222b-4861-9fdd-aa4af862be94" providerId="AD" clId="Web-{24DB80D2-CA66-40A2-AB5E-C5ECAC70B4B2}" dt="2024-02-21T21:26:01.726" v="520" actId="1076"/>
          <ac:spMkLst>
            <pc:docMk/>
            <pc:sldMk cId="3212178976" sldId="260"/>
            <ac:spMk id="2" creationId="{B00B46D9-4E22-6065-9949-DD3B608B719F}"/>
          </ac:spMkLst>
        </pc:spChg>
        <pc:spChg chg="del mod">
          <ac:chgData name="Tomas Garcia" userId="S::tomas.garcia@postgrad.manchester.ac.uk::4a109674-222b-4861-9fdd-aa4af862be94" providerId="AD" clId="Web-{24DB80D2-CA66-40A2-AB5E-C5ECAC70B4B2}" dt="2024-02-21T20:53:51.910" v="181"/>
          <ac:spMkLst>
            <pc:docMk/>
            <pc:sldMk cId="3212178976" sldId="260"/>
            <ac:spMk id="3" creationId="{4EF7030A-676C-6D71-612C-5B25E1EA5CEE}"/>
          </ac:spMkLst>
        </pc:spChg>
        <pc:spChg chg="add del">
          <ac:chgData name="Tomas Garcia" userId="S::tomas.garcia@postgrad.manchester.ac.uk::4a109674-222b-4861-9fdd-aa4af862be94" providerId="AD" clId="Web-{24DB80D2-CA66-40A2-AB5E-C5ECAC70B4B2}" dt="2024-02-21T20:56:04.325" v="203"/>
          <ac:spMkLst>
            <pc:docMk/>
            <pc:sldMk cId="3212178976" sldId="260"/>
            <ac:spMk id="4" creationId="{EA47707C-C05A-F6FB-8B81-5C744F998618}"/>
          </ac:spMkLst>
        </pc:spChg>
        <pc:spChg chg="add del mod">
          <ac:chgData name="Tomas Garcia" userId="S::tomas.garcia@postgrad.manchester.ac.uk::4a109674-222b-4861-9fdd-aa4af862be94" providerId="AD" clId="Web-{24DB80D2-CA66-40A2-AB5E-C5ECAC70B4B2}" dt="2024-02-21T20:56:21.795" v="206"/>
          <ac:spMkLst>
            <pc:docMk/>
            <pc:sldMk cId="3212178976" sldId="260"/>
            <ac:spMk id="6" creationId="{9D7F41BE-22D2-DB01-C0AC-E849EC9273FB}"/>
          </ac:spMkLst>
        </pc:spChg>
        <pc:spChg chg="add mod">
          <ac:chgData name="Tomas Garcia" userId="S::tomas.garcia@postgrad.manchester.ac.uk::4a109674-222b-4861-9fdd-aa4af862be94" providerId="AD" clId="Web-{24DB80D2-CA66-40A2-AB5E-C5ECAC70B4B2}" dt="2024-02-21T21:16:14.078" v="416" actId="20577"/>
          <ac:spMkLst>
            <pc:docMk/>
            <pc:sldMk cId="3212178976" sldId="260"/>
            <ac:spMk id="8" creationId="{99317AE7-CAD3-F83A-7CA4-9B16B1A68D64}"/>
          </ac:spMkLst>
        </pc:spChg>
        <pc:spChg chg="add mod">
          <ac:chgData name="Tomas Garcia" userId="S::tomas.garcia@postgrad.manchester.ac.uk::4a109674-222b-4861-9fdd-aa4af862be94" providerId="AD" clId="Web-{24DB80D2-CA66-40A2-AB5E-C5ECAC70B4B2}" dt="2024-02-21T21:09:35.020" v="329"/>
          <ac:spMkLst>
            <pc:docMk/>
            <pc:sldMk cId="3212178976" sldId="260"/>
            <ac:spMk id="10" creationId="{5701CF6A-1C66-8C37-F2A0-28E32B7F7A96}"/>
          </ac:spMkLst>
        </pc:spChg>
        <pc:picChg chg="mod">
          <ac:chgData name="Tomas Garcia" userId="S::tomas.garcia@postgrad.manchester.ac.uk::4a109674-222b-4861-9fdd-aa4af862be94" providerId="AD" clId="Web-{24DB80D2-CA66-40A2-AB5E-C5ECAC70B4B2}" dt="2024-02-21T21:26:01.742" v="521" actId="1076"/>
          <ac:picMkLst>
            <pc:docMk/>
            <pc:sldMk cId="3212178976" sldId="260"/>
            <ac:picMk id="5" creationId="{77C5AAFD-D4DE-C5E9-B119-61FFEFC832DE}"/>
          </ac:picMkLst>
        </pc:picChg>
        <pc:picChg chg="mod">
          <ac:chgData name="Tomas Garcia" userId="S::tomas.garcia@postgrad.manchester.ac.uk::4a109674-222b-4861-9fdd-aa4af862be94" providerId="AD" clId="Web-{24DB80D2-CA66-40A2-AB5E-C5ECAC70B4B2}" dt="2024-02-21T21:26:01.742" v="522" actId="1076"/>
          <ac:picMkLst>
            <pc:docMk/>
            <pc:sldMk cId="3212178976" sldId="260"/>
            <ac:picMk id="7" creationId="{727824A2-4414-0D3D-597A-EC4B5BB952AA}"/>
          </ac:picMkLst>
        </pc:picChg>
        <pc:picChg chg="add mod ord">
          <ac:chgData name="Tomas Garcia" userId="S::tomas.garcia@postgrad.manchester.ac.uk::4a109674-222b-4861-9fdd-aa4af862be94" providerId="AD" clId="Web-{24DB80D2-CA66-40A2-AB5E-C5ECAC70B4B2}" dt="2024-02-21T21:20:19.875" v="451" actId="1076"/>
          <ac:picMkLst>
            <pc:docMk/>
            <pc:sldMk cId="3212178976" sldId="260"/>
            <ac:picMk id="9" creationId="{F9A1FC34-7194-EEB3-52BD-EBED4ABC527B}"/>
          </ac:picMkLst>
        </pc:picChg>
        <pc:picChg chg="add mod ord">
          <ac:chgData name="Tomas Garcia" userId="S::tomas.garcia@postgrad.manchester.ac.uk::4a109674-222b-4861-9fdd-aa4af862be94" providerId="AD" clId="Web-{24DB80D2-CA66-40A2-AB5E-C5ECAC70B4B2}" dt="2024-02-21T21:20:27.860" v="452" actId="1076"/>
          <ac:picMkLst>
            <pc:docMk/>
            <pc:sldMk cId="3212178976" sldId="260"/>
            <ac:picMk id="11" creationId="{4F29F317-560E-8B69-D011-4F64AB4BB644}"/>
          </ac:picMkLst>
        </pc:picChg>
        <pc:picChg chg="add mod ord">
          <ac:chgData name="Tomas Garcia" userId="S::tomas.garcia@postgrad.manchester.ac.uk::4a109674-222b-4861-9fdd-aa4af862be94" providerId="AD" clId="Web-{24DB80D2-CA66-40A2-AB5E-C5ECAC70B4B2}" dt="2024-02-21T21:20:15.672" v="449" actId="1076"/>
          <ac:picMkLst>
            <pc:docMk/>
            <pc:sldMk cId="3212178976" sldId="260"/>
            <ac:picMk id="12" creationId="{BC9C6264-7247-BE60-A2FD-6A9BFD742B3B}"/>
          </ac:picMkLst>
        </pc:picChg>
        <pc:picChg chg="add mod">
          <ac:chgData name="Tomas Garcia" userId="S::tomas.garcia@postgrad.manchester.ac.uk::4a109674-222b-4861-9fdd-aa4af862be94" providerId="AD" clId="Web-{24DB80D2-CA66-40A2-AB5E-C5ECAC70B4B2}" dt="2024-02-21T21:19:45.717" v="441" actId="1076"/>
          <ac:picMkLst>
            <pc:docMk/>
            <pc:sldMk cId="3212178976" sldId="260"/>
            <ac:picMk id="13" creationId="{0B2433FA-31E3-BE42-7162-7E1C076CDB6E}"/>
          </ac:picMkLst>
        </pc:picChg>
      </pc:sldChg>
      <pc:sldChg chg="addSp delSp modSp add replId">
        <pc:chgData name="Tomas Garcia" userId="S::tomas.garcia@postgrad.manchester.ac.uk::4a109674-222b-4861-9fdd-aa4af862be94" providerId="AD" clId="Web-{24DB80D2-CA66-40A2-AB5E-C5ECAC70B4B2}" dt="2024-02-21T21:26:08.649" v="525" actId="1076"/>
        <pc:sldMkLst>
          <pc:docMk/>
          <pc:sldMk cId="2372376377" sldId="261"/>
        </pc:sldMkLst>
        <pc:spChg chg="mod">
          <ac:chgData name="Tomas Garcia" userId="S::tomas.garcia@postgrad.manchester.ac.uk::4a109674-222b-4861-9fdd-aa4af862be94" providerId="AD" clId="Web-{24DB80D2-CA66-40A2-AB5E-C5ECAC70B4B2}" dt="2024-02-21T21:26:08.618" v="523" actId="1076"/>
          <ac:spMkLst>
            <pc:docMk/>
            <pc:sldMk cId="2372376377" sldId="261"/>
            <ac:spMk id="2" creationId="{B00B46D9-4E22-6065-9949-DD3B608B719F}"/>
          </ac:spMkLst>
        </pc:spChg>
        <pc:spChg chg="add mod ord">
          <ac:chgData name="Tomas Garcia" userId="S::tomas.garcia@postgrad.manchester.ac.uk::4a109674-222b-4861-9fdd-aa4af862be94" providerId="AD" clId="Web-{24DB80D2-CA66-40A2-AB5E-C5ECAC70B4B2}" dt="2024-02-21T21:13:03.909" v="371"/>
          <ac:spMkLst>
            <pc:docMk/>
            <pc:sldMk cId="2372376377" sldId="261"/>
            <ac:spMk id="387" creationId="{039E4513-1842-3A40-DE64-FE7F64F41DCF}"/>
          </ac:spMkLst>
        </pc:spChg>
        <pc:graphicFrameChg chg="add del mod modGraphic">
          <ac:chgData name="Tomas Garcia" userId="S::tomas.garcia@postgrad.manchester.ac.uk::4a109674-222b-4861-9fdd-aa4af862be94" providerId="AD" clId="Web-{24DB80D2-CA66-40A2-AB5E-C5ECAC70B4B2}" dt="2024-02-21T20:55:43.902" v="201"/>
          <ac:graphicFrameMkLst>
            <pc:docMk/>
            <pc:sldMk cId="2372376377" sldId="261"/>
            <ac:graphicFrameMk id="3" creationId="{C879008F-BF22-DDF8-6557-8331FC418E3E}"/>
          </ac:graphicFrameMkLst>
        </pc:graphicFrameChg>
        <pc:graphicFrameChg chg="add mod modGraphic">
          <ac:chgData name="Tomas Garcia" userId="S::tomas.garcia@postgrad.manchester.ac.uk::4a109674-222b-4861-9fdd-aa4af862be94" providerId="AD" clId="Web-{24DB80D2-CA66-40A2-AB5E-C5ECAC70B4B2}" dt="2024-02-21T21:23:41.311" v="504" actId="20577"/>
          <ac:graphicFrameMkLst>
            <pc:docMk/>
            <pc:sldMk cId="2372376377" sldId="261"/>
            <ac:graphicFrameMk id="83" creationId="{4CFA75EA-A9EE-EAD7-8E63-FDA73A218DCF}"/>
          </ac:graphicFrameMkLst>
        </pc:graphicFrameChg>
        <pc:picChg chg="mod">
          <ac:chgData name="Tomas Garcia" userId="S::tomas.garcia@postgrad.manchester.ac.uk::4a109674-222b-4861-9fdd-aa4af862be94" providerId="AD" clId="Web-{24DB80D2-CA66-40A2-AB5E-C5ECAC70B4B2}" dt="2024-02-21T21:26:08.633" v="524" actId="1076"/>
          <ac:picMkLst>
            <pc:docMk/>
            <pc:sldMk cId="2372376377" sldId="261"/>
            <ac:picMk id="5" creationId="{77C5AAFD-D4DE-C5E9-B119-61FFEFC832DE}"/>
          </ac:picMkLst>
        </pc:picChg>
        <pc:picChg chg="mod">
          <ac:chgData name="Tomas Garcia" userId="S::tomas.garcia@postgrad.manchester.ac.uk::4a109674-222b-4861-9fdd-aa4af862be94" providerId="AD" clId="Web-{24DB80D2-CA66-40A2-AB5E-C5ECAC70B4B2}" dt="2024-02-21T21:26:08.649" v="525" actId="1076"/>
          <ac:picMkLst>
            <pc:docMk/>
            <pc:sldMk cId="2372376377" sldId="261"/>
            <ac:picMk id="7" creationId="{727824A2-4414-0D3D-597A-EC4B5BB952AA}"/>
          </ac:picMkLst>
        </pc:picChg>
      </pc:sldChg>
      <pc:sldChg chg="addSp delSp modSp add replId">
        <pc:chgData name="Tomas Garcia" userId="S::tomas.garcia@postgrad.manchester.ac.uk::4a109674-222b-4861-9fdd-aa4af862be94" providerId="AD" clId="Web-{24DB80D2-CA66-40A2-AB5E-C5ECAC70B4B2}" dt="2024-02-21T21:26:15.212" v="528" actId="1076"/>
        <pc:sldMkLst>
          <pc:docMk/>
          <pc:sldMk cId="178763336" sldId="262"/>
        </pc:sldMkLst>
        <pc:spChg chg="mod">
          <ac:chgData name="Tomas Garcia" userId="S::tomas.garcia@postgrad.manchester.ac.uk::4a109674-222b-4861-9fdd-aa4af862be94" providerId="AD" clId="Web-{24DB80D2-CA66-40A2-AB5E-C5ECAC70B4B2}" dt="2024-02-21T21:26:15.196" v="526" actId="1076"/>
          <ac:spMkLst>
            <pc:docMk/>
            <pc:sldMk cId="178763336" sldId="262"/>
            <ac:spMk id="2" creationId="{B00B46D9-4E22-6065-9949-DD3B608B719F}"/>
          </ac:spMkLst>
        </pc:spChg>
        <pc:graphicFrameChg chg="del">
          <ac:chgData name="Tomas Garcia" userId="S::tomas.garcia@postgrad.manchester.ac.uk::4a109674-222b-4861-9fdd-aa4af862be94" providerId="AD" clId="Web-{24DB80D2-CA66-40A2-AB5E-C5ECAC70B4B2}" dt="2024-02-21T21:24:21.345" v="511"/>
          <ac:graphicFrameMkLst>
            <pc:docMk/>
            <pc:sldMk cId="178763336" sldId="262"/>
            <ac:graphicFrameMk id="83" creationId="{4CFA75EA-A9EE-EAD7-8E63-FDA73A218DCF}"/>
          </ac:graphicFrameMkLst>
        </pc:graphicFrameChg>
        <pc:picChg chg="mod">
          <ac:chgData name="Tomas Garcia" userId="S::tomas.garcia@postgrad.manchester.ac.uk::4a109674-222b-4861-9fdd-aa4af862be94" providerId="AD" clId="Web-{24DB80D2-CA66-40A2-AB5E-C5ECAC70B4B2}" dt="2024-02-21T21:26:15.212" v="527" actId="1076"/>
          <ac:picMkLst>
            <pc:docMk/>
            <pc:sldMk cId="178763336" sldId="262"/>
            <ac:picMk id="5" creationId="{77C5AAFD-D4DE-C5E9-B119-61FFEFC832DE}"/>
          </ac:picMkLst>
        </pc:picChg>
        <pc:picChg chg="mod">
          <ac:chgData name="Tomas Garcia" userId="S::tomas.garcia@postgrad.manchester.ac.uk::4a109674-222b-4861-9fdd-aa4af862be94" providerId="AD" clId="Web-{24DB80D2-CA66-40A2-AB5E-C5ECAC70B4B2}" dt="2024-02-21T21:26:15.212" v="528" actId="1076"/>
          <ac:picMkLst>
            <pc:docMk/>
            <pc:sldMk cId="178763336" sldId="262"/>
            <ac:picMk id="7" creationId="{727824A2-4414-0D3D-597A-EC4B5BB952AA}"/>
          </ac:picMkLst>
        </pc:picChg>
        <pc:picChg chg="add mod">
          <ac:chgData name="Tomas Garcia" userId="S::tomas.garcia@postgrad.manchester.ac.uk::4a109674-222b-4861-9fdd-aa4af862be94" providerId="AD" clId="Web-{24DB80D2-CA66-40A2-AB5E-C5ECAC70B4B2}" dt="2024-02-21T21:25:39.913" v="516" actId="1076"/>
          <ac:picMkLst>
            <pc:docMk/>
            <pc:sldMk cId="178763336" sldId="262"/>
            <ac:picMk id="23" creationId="{E26BA748-9F91-7C92-D158-F64F4586B278}"/>
          </ac:picMkLst>
        </pc:picChg>
      </pc:sldChg>
      <pc:sldChg chg="addSp delSp modSp add replId">
        <pc:chgData name="Tomas Garcia" userId="S::tomas.garcia@postgrad.manchester.ac.uk::4a109674-222b-4861-9fdd-aa4af862be94" providerId="AD" clId="Web-{24DB80D2-CA66-40A2-AB5E-C5ECAC70B4B2}" dt="2024-02-21T21:27:30.280" v="546" actId="20577"/>
        <pc:sldMkLst>
          <pc:docMk/>
          <pc:sldMk cId="3001500487" sldId="263"/>
        </pc:sldMkLst>
        <pc:spChg chg="mod">
          <ac:chgData name="Tomas Garcia" userId="S::tomas.garcia@postgrad.manchester.ac.uk::4a109674-222b-4861-9fdd-aa4af862be94" providerId="AD" clId="Web-{24DB80D2-CA66-40A2-AB5E-C5ECAC70B4B2}" dt="2024-02-21T21:26:24.494" v="533" actId="20577"/>
          <ac:spMkLst>
            <pc:docMk/>
            <pc:sldMk cId="3001500487" sldId="263"/>
            <ac:spMk id="2" creationId="{B00B46D9-4E22-6065-9949-DD3B608B719F}"/>
          </ac:spMkLst>
        </pc:spChg>
        <pc:spChg chg="add del">
          <ac:chgData name="Tomas Garcia" userId="S::tomas.garcia@postgrad.manchester.ac.uk::4a109674-222b-4861-9fdd-aa4af862be94" providerId="AD" clId="Web-{24DB80D2-CA66-40A2-AB5E-C5ECAC70B4B2}" dt="2024-02-21T21:27:01.997" v="538"/>
          <ac:spMkLst>
            <pc:docMk/>
            <pc:sldMk cId="3001500487" sldId="263"/>
            <ac:spMk id="4" creationId="{BC9DC5B3-C97F-4E32-64F6-0016E72229EC}"/>
          </ac:spMkLst>
        </pc:spChg>
        <pc:spChg chg="add mod">
          <ac:chgData name="Tomas Garcia" userId="S::tomas.garcia@postgrad.manchester.ac.uk::4a109674-222b-4861-9fdd-aa4af862be94" providerId="AD" clId="Web-{24DB80D2-CA66-40A2-AB5E-C5ECAC70B4B2}" dt="2024-02-21T21:27:30.280" v="546" actId="20577"/>
          <ac:spMkLst>
            <pc:docMk/>
            <pc:sldMk cId="3001500487" sldId="263"/>
            <ac:spMk id="6" creationId="{82915B9D-DDB9-ECE7-A595-EA8E5FF3C31D}"/>
          </ac:spMkLst>
        </pc:spChg>
        <pc:spChg chg="del">
          <ac:chgData name="Tomas Garcia" userId="S::tomas.garcia@postgrad.manchester.ac.uk::4a109674-222b-4861-9fdd-aa4af862be94" providerId="AD" clId="Web-{24DB80D2-CA66-40A2-AB5E-C5ECAC70B4B2}" dt="2024-02-21T21:27:04.247" v="539"/>
          <ac:spMkLst>
            <pc:docMk/>
            <pc:sldMk cId="3001500487" sldId="263"/>
            <ac:spMk id="387" creationId="{039E4513-1842-3A40-DE64-FE7F64F41DCF}"/>
          </ac:spMkLst>
        </pc:spChg>
        <pc:picChg chg="add del mod">
          <ac:chgData name="Tomas Garcia" userId="S::tomas.garcia@postgrad.manchester.ac.uk::4a109674-222b-4861-9fdd-aa4af862be94" providerId="AD" clId="Web-{24DB80D2-CA66-40A2-AB5E-C5ECAC70B4B2}" dt="2024-02-21T21:26:48.417" v="536"/>
          <ac:picMkLst>
            <pc:docMk/>
            <pc:sldMk cId="3001500487" sldId="263"/>
            <ac:picMk id="3" creationId="{5CE3443D-3421-A531-1EAD-4EEAE48F6B78}"/>
          </ac:picMkLst>
        </pc:picChg>
        <pc:picChg chg="del">
          <ac:chgData name="Tomas Garcia" userId="S::tomas.garcia@postgrad.manchester.ac.uk::4a109674-222b-4861-9fdd-aa4af862be94" providerId="AD" clId="Web-{24DB80D2-CA66-40A2-AB5E-C5ECAC70B4B2}" dt="2024-02-21T21:26:26.541" v="534"/>
          <ac:picMkLst>
            <pc:docMk/>
            <pc:sldMk cId="3001500487" sldId="263"/>
            <ac:picMk id="23" creationId="{E26BA748-9F91-7C92-D158-F64F4586B278}"/>
          </ac:picMkLst>
        </pc:picChg>
      </pc:sldChg>
      <pc:sldMasterChg chg="del delSldLayout">
        <pc:chgData name="Tomas Garcia" userId="S::tomas.garcia@postgrad.manchester.ac.uk::4a109674-222b-4861-9fdd-aa4af862be94" providerId="AD" clId="Web-{24DB80D2-CA66-40A2-AB5E-C5ECAC70B4B2}" dt="2024-02-21T20:34:06.611" v="0"/>
        <pc:sldMasterMkLst>
          <pc:docMk/>
          <pc:sldMasterMk cId="2460954070" sldId="2147483660"/>
        </pc:sldMasterMkLst>
        <pc:sldLayoutChg chg="del">
          <pc:chgData name="Tomas Garcia" userId="S::tomas.garcia@postgrad.manchester.ac.uk::4a109674-222b-4861-9fdd-aa4af862be94" providerId="AD" clId="Web-{24DB80D2-CA66-40A2-AB5E-C5ECAC70B4B2}" dt="2024-02-21T20:34:06.611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Tomas Garcia" userId="S::tomas.garcia@postgrad.manchester.ac.uk::4a109674-222b-4861-9fdd-aa4af862be94" providerId="AD" clId="Web-{24DB80D2-CA66-40A2-AB5E-C5ECAC70B4B2}" dt="2024-02-21T20:34:06.611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Tomas Garcia" userId="S::tomas.garcia@postgrad.manchester.ac.uk::4a109674-222b-4861-9fdd-aa4af862be94" providerId="AD" clId="Web-{24DB80D2-CA66-40A2-AB5E-C5ECAC70B4B2}" dt="2024-02-21T20:34:06.611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Tomas Garcia" userId="S::tomas.garcia@postgrad.manchester.ac.uk::4a109674-222b-4861-9fdd-aa4af862be94" providerId="AD" clId="Web-{24DB80D2-CA66-40A2-AB5E-C5ECAC70B4B2}" dt="2024-02-21T20:34:06.611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Tomas Garcia" userId="S::tomas.garcia@postgrad.manchester.ac.uk::4a109674-222b-4861-9fdd-aa4af862be94" providerId="AD" clId="Web-{24DB80D2-CA66-40A2-AB5E-C5ECAC70B4B2}" dt="2024-02-21T20:34:06.611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Tomas Garcia" userId="S::tomas.garcia@postgrad.manchester.ac.uk::4a109674-222b-4861-9fdd-aa4af862be94" providerId="AD" clId="Web-{24DB80D2-CA66-40A2-AB5E-C5ECAC70B4B2}" dt="2024-02-21T20:34:06.611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Tomas Garcia" userId="S::tomas.garcia@postgrad.manchester.ac.uk::4a109674-222b-4861-9fdd-aa4af862be94" providerId="AD" clId="Web-{24DB80D2-CA66-40A2-AB5E-C5ECAC70B4B2}" dt="2024-02-21T20:34:06.611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Tomas Garcia" userId="S::tomas.garcia@postgrad.manchester.ac.uk::4a109674-222b-4861-9fdd-aa4af862be94" providerId="AD" clId="Web-{24DB80D2-CA66-40A2-AB5E-C5ECAC70B4B2}" dt="2024-02-21T20:34:06.611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Tomas Garcia" userId="S::tomas.garcia@postgrad.manchester.ac.uk::4a109674-222b-4861-9fdd-aa4af862be94" providerId="AD" clId="Web-{24DB80D2-CA66-40A2-AB5E-C5ECAC70B4B2}" dt="2024-02-21T20:34:06.611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Tomas Garcia" userId="S::tomas.garcia@postgrad.manchester.ac.uk::4a109674-222b-4861-9fdd-aa4af862be94" providerId="AD" clId="Web-{24DB80D2-CA66-40A2-AB5E-C5ECAC70B4B2}" dt="2024-02-21T20:34:06.611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Tomas Garcia" userId="S::tomas.garcia@postgrad.manchester.ac.uk::4a109674-222b-4861-9fdd-aa4af862be94" providerId="AD" clId="Web-{24DB80D2-CA66-40A2-AB5E-C5ECAC70B4B2}" dt="2024-02-21T20:34:06.611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Tomas Garcia" userId="S::tomas.garcia@postgrad.manchester.ac.uk::4a109674-222b-4861-9fdd-aa4af862be94" providerId="AD" clId="Web-{24DB80D2-CA66-40A2-AB5E-C5ECAC70B4B2}" dt="2024-02-21T20:34:24.550" v="1"/>
        <pc:sldMasterMkLst>
          <pc:docMk/>
          <pc:sldMasterMk cId="75419107" sldId="2147483672"/>
        </pc:sldMasterMkLst>
        <pc:sldLayoutChg chg="add del mod replId">
          <pc:chgData name="Tomas Garcia" userId="S::tomas.garcia@postgrad.manchester.ac.uk::4a109674-222b-4861-9fdd-aa4af862be94" providerId="AD" clId="Web-{24DB80D2-CA66-40A2-AB5E-C5ECAC70B4B2}" dt="2024-02-21T20:34:24.550" v="1"/>
          <pc:sldLayoutMkLst>
            <pc:docMk/>
            <pc:sldMasterMk cId="75419107" sldId="2147483672"/>
            <pc:sldLayoutMk cId="2094754247" sldId="2147483673"/>
          </pc:sldLayoutMkLst>
        </pc:sldLayoutChg>
        <pc:sldLayoutChg chg="add del mod replId">
          <pc:chgData name="Tomas Garcia" userId="S::tomas.garcia@postgrad.manchester.ac.uk::4a109674-222b-4861-9fdd-aa4af862be94" providerId="AD" clId="Web-{24DB80D2-CA66-40A2-AB5E-C5ECAC70B4B2}" dt="2024-02-21T20:34:24.550" v="1"/>
          <pc:sldLayoutMkLst>
            <pc:docMk/>
            <pc:sldMasterMk cId="75419107" sldId="2147483672"/>
            <pc:sldLayoutMk cId="306967526" sldId="2147483674"/>
          </pc:sldLayoutMkLst>
        </pc:sldLayoutChg>
        <pc:sldLayoutChg chg="add del mod replId">
          <pc:chgData name="Tomas Garcia" userId="S::tomas.garcia@postgrad.manchester.ac.uk::4a109674-222b-4861-9fdd-aa4af862be94" providerId="AD" clId="Web-{24DB80D2-CA66-40A2-AB5E-C5ECAC70B4B2}" dt="2024-02-21T20:34:24.550" v="1"/>
          <pc:sldLayoutMkLst>
            <pc:docMk/>
            <pc:sldMasterMk cId="75419107" sldId="2147483672"/>
            <pc:sldLayoutMk cId="2043341722" sldId="2147483675"/>
          </pc:sldLayoutMkLst>
        </pc:sldLayoutChg>
        <pc:sldLayoutChg chg="add del mod replId">
          <pc:chgData name="Tomas Garcia" userId="S::tomas.garcia@postgrad.manchester.ac.uk::4a109674-222b-4861-9fdd-aa4af862be94" providerId="AD" clId="Web-{24DB80D2-CA66-40A2-AB5E-C5ECAC70B4B2}" dt="2024-02-21T20:34:24.550" v="1"/>
          <pc:sldLayoutMkLst>
            <pc:docMk/>
            <pc:sldMasterMk cId="75419107" sldId="2147483672"/>
            <pc:sldLayoutMk cId="806219137" sldId="2147483676"/>
          </pc:sldLayoutMkLst>
        </pc:sldLayoutChg>
        <pc:sldLayoutChg chg="add del mod replId">
          <pc:chgData name="Tomas Garcia" userId="S::tomas.garcia@postgrad.manchester.ac.uk::4a109674-222b-4861-9fdd-aa4af862be94" providerId="AD" clId="Web-{24DB80D2-CA66-40A2-AB5E-C5ECAC70B4B2}" dt="2024-02-21T20:34:24.550" v="1"/>
          <pc:sldLayoutMkLst>
            <pc:docMk/>
            <pc:sldMasterMk cId="75419107" sldId="2147483672"/>
            <pc:sldLayoutMk cId="2542588697" sldId="2147483677"/>
          </pc:sldLayoutMkLst>
        </pc:sldLayoutChg>
        <pc:sldLayoutChg chg="add del mod replId">
          <pc:chgData name="Tomas Garcia" userId="S::tomas.garcia@postgrad.manchester.ac.uk::4a109674-222b-4861-9fdd-aa4af862be94" providerId="AD" clId="Web-{24DB80D2-CA66-40A2-AB5E-C5ECAC70B4B2}" dt="2024-02-21T20:34:24.550" v="1"/>
          <pc:sldLayoutMkLst>
            <pc:docMk/>
            <pc:sldMasterMk cId="75419107" sldId="2147483672"/>
            <pc:sldLayoutMk cId="4224573346" sldId="2147483678"/>
          </pc:sldLayoutMkLst>
        </pc:sldLayoutChg>
        <pc:sldLayoutChg chg="add del mod replId">
          <pc:chgData name="Tomas Garcia" userId="S::tomas.garcia@postgrad.manchester.ac.uk::4a109674-222b-4861-9fdd-aa4af862be94" providerId="AD" clId="Web-{24DB80D2-CA66-40A2-AB5E-C5ECAC70B4B2}" dt="2024-02-21T20:34:24.550" v="1"/>
          <pc:sldLayoutMkLst>
            <pc:docMk/>
            <pc:sldMasterMk cId="75419107" sldId="2147483672"/>
            <pc:sldLayoutMk cId="913137862" sldId="2147483679"/>
          </pc:sldLayoutMkLst>
        </pc:sldLayoutChg>
        <pc:sldLayoutChg chg="add del mod replId">
          <pc:chgData name="Tomas Garcia" userId="S::tomas.garcia@postgrad.manchester.ac.uk::4a109674-222b-4861-9fdd-aa4af862be94" providerId="AD" clId="Web-{24DB80D2-CA66-40A2-AB5E-C5ECAC70B4B2}" dt="2024-02-21T20:34:24.550" v="1"/>
          <pc:sldLayoutMkLst>
            <pc:docMk/>
            <pc:sldMasterMk cId="75419107" sldId="2147483672"/>
            <pc:sldLayoutMk cId="2764092928" sldId="2147483680"/>
          </pc:sldLayoutMkLst>
        </pc:sldLayoutChg>
        <pc:sldLayoutChg chg="add del mod replId">
          <pc:chgData name="Tomas Garcia" userId="S::tomas.garcia@postgrad.manchester.ac.uk::4a109674-222b-4861-9fdd-aa4af862be94" providerId="AD" clId="Web-{24DB80D2-CA66-40A2-AB5E-C5ECAC70B4B2}" dt="2024-02-21T20:34:24.550" v="1"/>
          <pc:sldLayoutMkLst>
            <pc:docMk/>
            <pc:sldMasterMk cId="75419107" sldId="2147483672"/>
            <pc:sldLayoutMk cId="1310644273" sldId="2147483681"/>
          </pc:sldLayoutMkLst>
        </pc:sldLayoutChg>
        <pc:sldLayoutChg chg="add del mod replId">
          <pc:chgData name="Tomas Garcia" userId="S::tomas.garcia@postgrad.manchester.ac.uk::4a109674-222b-4861-9fdd-aa4af862be94" providerId="AD" clId="Web-{24DB80D2-CA66-40A2-AB5E-C5ECAC70B4B2}" dt="2024-02-21T20:34:24.550" v="1"/>
          <pc:sldLayoutMkLst>
            <pc:docMk/>
            <pc:sldMasterMk cId="75419107" sldId="2147483672"/>
            <pc:sldLayoutMk cId="3389590228" sldId="2147483682"/>
          </pc:sldLayoutMkLst>
        </pc:sldLayoutChg>
        <pc:sldLayoutChg chg="add del mod replId">
          <pc:chgData name="Tomas Garcia" userId="S::tomas.garcia@postgrad.manchester.ac.uk::4a109674-222b-4861-9fdd-aa4af862be94" providerId="AD" clId="Web-{24DB80D2-CA66-40A2-AB5E-C5ECAC70B4B2}" dt="2024-02-21T20:34:24.550" v="1"/>
          <pc:sldLayoutMkLst>
            <pc:docMk/>
            <pc:sldMasterMk cId="75419107" sldId="2147483672"/>
            <pc:sldLayoutMk cId="3638955442" sldId="2147483683"/>
          </pc:sldLayoutMkLst>
        </pc:sldLayoutChg>
      </pc:sldMasterChg>
      <pc:sldMasterChg chg="add del addSldLayout delSldLayout modSldLayout">
        <pc:chgData name="Tomas Garcia" userId="S::tomas.garcia@postgrad.manchester.ac.uk::4a109674-222b-4861-9fdd-aa4af862be94" providerId="AD" clId="Web-{24DB80D2-CA66-40A2-AB5E-C5ECAC70B4B2}" dt="2024-02-21T20:34:33.348" v="2"/>
        <pc:sldMasterMkLst>
          <pc:docMk/>
          <pc:sldMasterMk cId="51526087" sldId="2147483684"/>
        </pc:sldMasterMkLst>
        <pc:sldLayoutChg chg="add del mod replId">
          <pc:chgData name="Tomas Garcia" userId="S::tomas.garcia@postgrad.manchester.ac.uk::4a109674-222b-4861-9fdd-aa4af862be94" providerId="AD" clId="Web-{24DB80D2-CA66-40A2-AB5E-C5ECAC70B4B2}" dt="2024-02-21T20:34:33.348" v="2"/>
          <pc:sldLayoutMkLst>
            <pc:docMk/>
            <pc:sldMasterMk cId="51526087" sldId="2147483684"/>
            <pc:sldLayoutMk cId="1275117803" sldId="2147483685"/>
          </pc:sldLayoutMkLst>
        </pc:sldLayoutChg>
        <pc:sldLayoutChg chg="add del mod replId">
          <pc:chgData name="Tomas Garcia" userId="S::tomas.garcia@postgrad.manchester.ac.uk::4a109674-222b-4861-9fdd-aa4af862be94" providerId="AD" clId="Web-{24DB80D2-CA66-40A2-AB5E-C5ECAC70B4B2}" dt="2024-02-21T20:34:33.348" v="2"/>
          <pc:sldLayoutMkLst>
            <pc:docMk/>
            <pc:sldMasterMk cId="51526087" sldId="2147483684"/>
            <pc:sldLayoutMk cId="734469805" sldId="2147483686"/>
          </pc:sldLayoutMkLst>
        </pc:sldLayoutChg>
        <pc:sldLayoutChg chg="add del mod replId">
          <pc:chgData name="Tomas Garcia" userId="S::tomas.garcia@postgrad.manchester.ac.uk::4a109674-222b-4861-9fdd-aa4af862be94" providerId="AD" clId="Web-{24DB80D2-CA66-40A2-AB5E-C5ECAC70B4B2}" dt="2024-02-21T20:34:33.348" v="2"/>
          <pc:sldLayoutMkLst>
            <pc:docMk/>
            <pc:sldMasterMk cId="51526087" sldId="2147483684"/>
            <pc:sldLayoutMk cId="3662281182" sldId="2147483687"/>
          </pc:sldLayoutMkLst>
        </pc:sldLayoutChg>
        <pc:sldLayoutChg chg="add del mod replId">
          <pc:chgData name="Tomas Garcia" userId="S::tomas.garcia@postgrad.manchester.ac.uk::4a109674-222b-4861-9fdd-aa4af862be94" providerId="AD" clId="Web-{24DB80D2-CA66-40A2-AB5E-C5ECAC70B4B2}" dt="2024-02-21T20:34:33.348" v="2"/>
          <pc:sldLayoutMkLst>
            <pc:docMk/>
            <pc:sldMasterMk cId="51526087" sldId="2147483684"/>
            <pc:sldLayoutMk cId="934485807" sldId="2147483688"/>
          </pc:sldLayoutMkLst>
        </pc:sldLayoutChg>
        <pc:sldLayoutChg chg="add del mod replId">
          <pc:chgData name="Tomas Garcia" userId="S::tomas.garcia@postgrad.manchester.ac.uk::4a109674-222b-4861-9fdd-aa4af862be94" providerId="AD" clId="Web-{24DB80D2-CA66-40A2-AB5E-C5ECAC70B4B2}" dt="2024-02-21T20:34:33.348" v="2"/>
          <pc:sldLayoutMkLst>
            <pc:docMk/>
            <pc:sldMasterMk cId="51526087" sldId="2147483684"/>
            <pc:sldLayoutMk cId="570745608" sldId="2147483689"/>
          </pc:sldLayoutMkLst>
        </pc:sldLayoutChg>
        <pc:sldLayoutChg chg="add del mod replId">
          <pc:chgData name="Tomas Garcia" userId="S::tomas.garcia@postgrad.manchester.ac.uk::4a109674-222b-4861-9fdd-aa4af862be94" providerId="AD" clId="Web-{24DB80D2-CA66-40A2-AB5E-C5ECAC70B4B2}" dt="2024-02-21T20:34:33.348" v="2"/>
          <pc:sldLayoutMkLst>
            <pc:docMk/>
            <pc:sldMasterMk cId="51526087" sldId="2147483684"/>
            <pc:sldLayoutMk cId="1841873480" sldId="2147483690"/>
          </pc:sldLayoutMkLst>
        </pc:sldLayoutChg>
        <pc:sldLayoutChg chg="add del mod replId">
          <pc:chgData name="Tomas Garcia" userId="S::tomas.garcia@postgrad.manchester.ac.uk::4a109674-222b-4861-9fdd-aa4af862be94" providerId="AD" clId="Web-{24DB80D2-CA66-40A2-AB5E-C5ECAC70B4B2}" dt="2024-02-21T20:34:33.348" v="2"/>
          <pc:sldLayoutMkLst>
            <pc:docMk/>
            <pc:sldMasterMk cId="51526087" sldId="2147483684"/>
            <pc:sldLayoutMk cId="2470535980" sldId="2147483691"/>
          </pc:sldLayoutMkLst>
        </pc:sldLayoutChg>
        <pc:sldLayoutChg chg="add del mod replId">
          <pc:chgData name="Tomas Garcia" userId="S::tomas.garcia@postgrad.manchester.ac.uk::4a109674-222b-4861-9fdd-aa4af862be94" providerId="AD" clId="Web-{24DB80D2-CA66-40A2-AB5E-C5ECAC70B4B2}" dt="2024-02-21T20:34:33.348" v="2"/>
          <pc:sldLayoutMkLst>
            <pc:docMk/>
            <pc:sldMasterMk cId="51526087" sldId="2147483684"/>
            <pc:sldLayoutMk cId="2397247787" sldId="2147483692"/>
          </pc:sldLayoutMkLst>
        </pc:sldLayoutChg>
        <pc:sldLayoutChg chg="add del mod replId">
          <pc:chgData name="Tomas Garcia" userId="S::tomas.garcia@postgrad.manchester.ac.uk::4a109674-222b-4861-9fdd-aa4af862be94" providerId="AD" clId="Web-{24DB80D2-CA66-40A2-AB5E-C5ECAC70B4B2}" dt="2024-02-21T20:34:33.348" v="2"/>
          <pc:sldLayoutMkLst>
            <pc:docMk/>
            <pc:sldMasterMk cId="51526087" sldId="2147483684"/>
            <pc:sldLayoutMk cId="3831870849" sldId="2147483693"/>
          </pc:sldLayoutMkLst>
        </pc:sldLayoutChg>
        <pc:sldLayoutChg chg="add del mod replId">
          <pc:chgData name="Tomas Garcia" userId="S::tomas.garcia@postgrad.manchester.ac.uk::4a109674-222b-4861-9fdd-aa4af862be94" providerId="AD" clId="Web-{24DB80D2-CA66-40A2-AB5E-C5ECAC70B4B2}" dt="2024-02-21T20:34:33.348" v="2"/>
          <pc:sldLayoutMkLst>
            <pc:docMk/>
            <pc:sldMasterMk cId="51526087" sldId="2147483684"/>
            <pc:sldLayoutMk cId="528704191" sldId="2147483694"/>
          </pc:sldLayoutMkLst>
        </pc:sldLayoutChg>
        <pc:sldLayoutChg chg="add del mod replId">
          <pc:chgData name="Tomas Garcia" userId="S::tomas.garcia@postgrad.manchester.ac.uk::4a109674-222b-4861-9fdd-aa4af862be94" providerId="AD" clId="Web-{24DB80D2-CA66-40A2-AB5E-C5ECAC70B4B2}" dt="2024-02-21T20:34:33.348" v="2"/>
          <pc:sldLayoutMkLst>
            <pc:docMk/>
            <pc:sldMasterMk cId="51526087" sldId="2147483684"/>
            <pc:sldLayoutMk cId="2020034643" sldId="2147483695"/>
          </pc:sldLayoutMkLst>
        </pc:sldLayoutChg>
        <pc:sldLayoutChg chg="add del mod replId">
          <pc:chgData name="Tomas Garcia" userId="S::tomas.garcia@postgrad.manchester.ac.uk::4a109674-222b-4861-9fdd-aa4af862be94" providerId="AD" clId="Web-{24DB80D2-CA66-40A2-AB5E-C5ECAC70B4B2}" dt="2024-02-21T20:34:33.348" v="2"/>
          <pc:sldLayoutMkLst>
            <pc:docMk/>
            <pc:sldMasterMk cId="51526087" sldId="2147483684"/>
            <pc:sldLayoutMk cId="1220151175" sldId="2147483696"/>
          </pc:sldLayoutMkLst>
        </pc:sldLayoutChg>
        <pc:sldLayoutChg chg="add del mod replId">
          <pc:chgData name="Tomas Garcia" userId="S::tomas.garcia@postgrad.manchester.ac.uk::4a109674-222b-4861-9fdd-aa4af862be94" providerId="AD" clId="Web-{24DB80D2-CA66-40A2-AB5E-C5ECAC70B4B2}" dt="2024-02-21T20:34:33.348" v="2"/>
          <pc:sldLayoutMkLst>
            <pc:docMk/>
            <pc:sldMasterMk cId="51526087" sldId="2147483684"/>
            <pc:sldLayoutMk cId="3556166269" sldId="2147483697"/>
          </pc:sldLayoutMkLst>
        </pc:sldLayoutChg>
        <pc:sldLayoutChg chg="add del mod replId">
          <pc:chgData name="Tomas Garcia" userId="S::tomas.garcia@postgrad.manchester.ac.uk::4a109674-222b-4861-9fdd-aa4af862be94" providerId="AD" clId="Web-{24DB80D2-CA66-40A2-AB5E-C5ECAC70B4B2}" dt="2024-02-21T20:34:33.348" v="2"/>
          <pc:sldLayoutMkLst>
            <pc:docMk/>
            <pc:sldMasterMk cId="51526087" sldId="2147483684"/>
            <pc:sldLayoutMk cId="3011949178" sldId="2147483698"/>
          </pc:sldLayoutMkLst>
        </pc:sldLayoutChg>
        <pc:sldLayoutChg chg="add del mod replId">
          <pc:chgData name="Tomas Garcia" userId="S::tomas.garcia@postgrad.manchester.ac.uk::4a109674-222b-4861-9fdd-aa4af862be94" providerId="AD" clId="Web-{24DB80D2-CA66-40A2-AB5E-C5ECAC70B4B2}" dt="2024-02-21T20:34:33.348" v="2"/>
          <pc:sldLayoutMkLst>
            <pc:docMk/>
            <pc:sldMasterMk cId="51526087" sldId="2147483684"/>
            <pc:sldLayoutMk cId="737401228" sldId="2147483699"/>
          </pc:sldLayoutMkLst>
        </pc:sldLayoutChg>
        <pc:sldLayoutChg chg="add del mod replId">
          <pc:chgData name="Tomas Garcia" userId="S::tomas.garcia@postgrad.manchester.ac.uk::4a109674-222b-4861-9fdd-aa4af862be94" providerId="AD" clId="Web-{24DB80D2-CA66-40A2-AB5E-C5ECAC70B4B2}" dt="2024-02-21T20:34:33.348" v="2"/>
          <pc:sldLayoutMkLst>
            <pc:docMk/>
            <pc:sldMasterMk cId="51526087" sldId="2147483684"/>
            <pc:sldLayoutMk cId="166328561" sldId="2147483700"/>
          </pc:sldLayoutMkLst>
        </pc:sldLayoutChg>
        <pc:sldLayoutChg chg="add del mod replId">
          <pc:chgData name="Tomas Garcia" userId="S::tomas.garcia@postgrad.manchester.ac.uk::4a109674-222b-4861-9fdd-aa4af862be94" providerId="AD" clId="Web-{24DB80D2-CA66-40A2-AB5E-C5ECAC70B4B2}" dt="2024-02-21T20:34:33.348" v="2"/>
          <pc:sldLayoutMkLst>
            <pc:docMk/>
            <pc:sldMasterMk cId="51526087" sldId="2147483684"/>
            <pc:sldLayoutMk cId="571612199" sldId="2147483701"/>
          </pc:sldLayoutMkLst>
        </pc:sldLayoutChg>
      </pc:sldMasterChg>
      <pc:sldMasterChg chg="add del addSldLayout delSldLayout">
        <pc:chgData name="Tomas Garcia" userId="S::tomas.garcia@postgrad.manchester.ac.uk::4a109674-222b-4861-9fdd-aa4af862be94" providerId="AD" clId="Web-{24DB80D2-CA66-40A2-AB5E-C5ECAC70B4B2}" dt="2024-02-21T20:37:12.843" v="6"/>
        <pc:sldMasterMkLst>
          <pc:docMk/>
          <pc:sldMasterMk cId="1764778025" sldId="2147483722"/>
        </pc:sldMasterMkLst>
        <pc:sldLayoutChg chg="add del">
          <pc:chgData name="Tomas Garcia" userId="S::tomas.garcia@postgrad.manchester.ac.uk::4a109674-222b-4861-9fdd-aa4af862be94" providerId="AD" clId="Web-{24DB80D2-CA66-40A2-AB5E-C5ECAC70B4B2}" dt="2024-02-21T20:37:12.843" v="6"/>
          <pc:sldLayoutMkLst>
            <pc:docMk/>
            <pc:sldMasterMk cId="1764778025" sldId="2147483722"/>
            <pc:sldLayoutMk cId="1126401905" sldId="2147483711"/>
          </pc:sldLayoutMkLst>
        </pc:sldLayoutChg>
        <pc:sldLayoutChg chg="add del">
          <pc:chgData name="Tomas Garcia" userId="S::tomas.garcia@postgrad.manchester.ac.uk::4a109674-222b-4861-9fdd-aa4af862be94" providerId="AD" clId="Web-{24DB80D2-CA66-40A2-AB5E-C5ECAC70B4B2}" dt="2024-02-21T20:37:12.843" v="6"/>
          <pc:sldLayoutMkLst>
            <pc:docMk/>
            <pc:sldMasterMk cId="1764778025" sldId="2147483722"/>
            <pc:sldLayoutMk cId="1881435584" sldId="2147483712"/>
          </pc:sldLayoutMkLst>
        </pc:sldLayoutChg>
        <pc:sldLayoutChg chg="add del">
          <pc:chgData name="Tomas Garcia" userId="S::tomas.garcia@postgrad.manchester.ac.uk::4a109674-222b-4861-9fdd-aa4af862be94" providerId="AD" clId="Web-{24DB80D2-CA66-40A2-AB5E-C5ECAC70B4B2}" dt="2024-02-21T20:37:12.843" v="6"/>
          <pc:sldLayoutMkLst>
            <pc:docMk/>
            <pc:sldMasterMk cId="1764778025" sldId="2147483722"/>
            <pc:sldLayoutMk cId="2154429879" sldId="2147483713"/>
          </pc:sldLayoutMkLst>
        </pc:sldLayoutChg>
        <pc:sldLayoutChg chg="add del">
          <pc:chgData name="Tomas Garcia" userId="S::tomas.garcia@postgrad.manchester.ac.uk::4a109674-222b-4861-9fdd-aa4af862be94" providerId="AD" clId="Web-{24DB80D2-CA66-40A2-AB5E-C5ECAC70B4B2}" dt="2024-02-21T20:37:12.843" v="6"/>
          <pc:sldLayoutMkLst>
            <pc:docMk/>
            <pc:sldMasterMk cId="1764778025" sldId="2147483722"/>
            <pc:sldLayoutMk cId="2948344214" sldId="2147483714"/>
          </pc:sldLayoutMkLst>
        </pc:sldLayoutChg>
        <pc:sldLayoutChg chg="add del">
          <pc:chgData name="Tomas Garcia" userId="S::tomas.garcia@postgrad.manchester.ac.uk::4a109674-222b-4861-9fdd-aa4af862be94" providerId="AD" clId="Web-{24DB80D2-CA66-40A2-AB5E-C5ECAC70B4B2}" dt="2024-02-21T20:37:12.843" v="6"/>
          <pc:sldLayoutMkLst>
            <pc:docMk/>
            <pc:sldMasterMk cId="1764778025" sldId="2147483722"/>
            <pc:sldLayoutMk cId="3058128188" sldId="2147483715"/>
          </pc:sldLayoutMkLst>
        </pc:sldLayoutChg>
        <pc:sldLayoutChg chg="add del">
          <pc:chgData name="Tomas Garcia" userId="S::tomas.garcia@postgrad.manchester.ac.uk::4a109674-222b-4861-9fdd-aa4af862be94" providerId="AD" clId="Web-{24DB80D2-CA66-40A2-AB5E-C5ECAC70B4B2}" dt="2024-02-21T20:37:12.843" v="6"/>
          <pc:sldLayoutMkLst>
            <pc:docMk/>
            <pc:sldMasterMk cId="1764778025" sldId="2147483722"/>
            <pc:sldLayoutMk cId="2441698910" sldId="2147483716"/>
          </pc:sldLayoutMkLst>
        </pc:sldLayoutChg>
        <pc:sldLayoutChg chg="add del">
          <pc:chgData name="Tomas Garcia" userId="S::tomas.garcia@postgrad.manchester.ac.uk::4a109674-222b-4861-9fdd-aa4af862be94" providerId="AD" clId="Web-{24DB80D2-CA66-40A2-AB5E-C5ECAC70B4B2}" dt="2024-02-21T20:37:12.843" v="6"/>
          <pc:sldLayoutMkLst>
            <pc:docMk/>
            <pc:sldMasterMk cId="1764778025" sldId="2147483722"/>
            <pc:sldLayoutMk cId="455790046" sldId="2147483717"/>
          </pc:sldLayoutMkLst>
        </pc:sldLayoutChg>
        <pc:sldLayoutChg chg="add del">
          <pc:chgData name="Tomas Garcia" userId="S::tomas.garcia@postgrad.manchester.ac.uk::4a109674-222b-4861-9fdd-aa4af862be94" providerId="AD" clId="Web-{24DB80D2-CA66-40A2-AB5E-C5ECAC70B4B2}" dt="2024-02-21T20:37:12.843" v="6"/>
          <pc:sldLayoutMkLst>
            <pc:docMk/>
            <pc:sldMasterMk cId="1764778025" sldId="2147483722"/>
            <pc:sldLayoutMk cId="447799710" sldId="2147483718"/>
          </pc:sldLayoutMkLst>
        </pc:sldLayoutChg>
        <pc:sldLayoutChg chg="add del">
          <pc:chgData name="Tomas Garcia" userId="S::tomas.garcia@postgrad.manchester.ac.uk::4a109674-222b-4861-9fdd-aa4af862be94" providerId="AD" clId="Web-{24DB80D2-CA66-40A2-AB5E-C5ECAC70B4B2}" dt="2024-02-21T20:37:12.843" v="6"/>
          <pc:sldLayoutMkLst>
            <pc:docMk/>
            <pc:sldMasterMk cId="1764778025" sldId="2147483722"/>
            <pc:sldLayoutMk cId="2595831686" sldId="2147483719"/>
          </pc:sldLayoutMkLst>
        </pc:sldLayoutChg>
        <pc:sldLayoutChg chg="add del">
          <pc:chgData name="Tomas Garcia" userId="S::tomas.garcia@postgrad.manchester.ac.uk::4a109674-222b-4861-9fdd-aa4af862be94" providerId="AD" clId="Web-{24DB80D2-CA66-40A2-AB5E-C5ECAC70B4B2}" dt="2024-02-21T20:37:12.843" v="6"/>
          <pc:sldLayoutMkLst>
            <pc:docMk/>
            <pc:sldMasterMk cId="1764778025" sldId="2147483722"/>
            <pc:sldLayoutMk cId="2530896974" sldId="2147483720"/>
          </pc:sldLayoutMkLst>
        </pc:sldLayoutChg>
        <pc:sldLayoutChg chg="add del">
          <pc:chgData name="Tomas Garcia" userId="S::tomas.garcia@postgrad.manchester.ac.uk::4a109674-222b-4861-9fdd-aa4af862be94" providerId="AD" clId="Web-{24DB80D2-CA66-40A2-AB5E-C5ECAC70B4B2}" dt="2024-02-21T20:37:12.843" v="6"/>
          <pc:sldLayoutMkLst>
            <pc:docMk/>
            <pc:sldMasterMk cId="1764778025" sldId="2147483722"/>
            <pc:sldLayoutMk cId="2343647958" sldId="2147483721"/>
          </pc:sldLayoutMkLst>
        </pc:sldLayoutChg>
      </pc:sldMasterChg>
      <pc:sldMasterChg chg="add mod setBg addSldLayout modSldLayout">
        <pc:chgData name="Tomas Garcia" userId="S::tomas.garcia@postgrad.manchester.ac.uk::4a109674-222b-4861-9fdd-aa4af862be94" providerId="AD" clId="Web-{24DB80D2-CA66-40A2-AB5E-C5ECAC70B4B2}" dt="2024-02-21T20:46:31.396" v="84"/>
        <pc:sldMasterMkLst>
          <pc:docMk/>
          <pc:sldMasterMk cId="2912212507" sldId="2147483811"/>
        </pc:sldMasterMkLst>
        <pc:sldLayoutChg chg="add mod">
          <pc:chgData name="Tomas Garcia" userId="S::tomas.garcia@postgrad.manchester.ac.uk::4a109674-222b-4861-9fdd-aa4af862be94" providerId="AD" clId="Web-{24DB80D2-CA66-40A2-AB5E-C5ECAC70B4B2}" dt="2024-02-21T20:46:31.396" v="84"/>
          <pc:sldLayoutMkLst>
            <pc:docMk/>
            <pc:sldMasterMk cId="2912212507" sldId="2147483811"/>
            <pc:sldLayoutMk cId="2019322500" sldId="2147483800"/>
          </pc:sldLayoutMkLst>
        </pc:sldLayoutChg>
        <pc:sldLayoutChg chg="add mod">
          <pc:chgData name="Tomas Garcia" userId="S::tomas.garcia@postgrad.manchester.ac.uk::4a109674-222b-4861-9fdd-aa4af862be94" providerId="AD" clId="Web-{24DB80D2-CA66-40A2-AB5E-C5ECAC70B4B2}" dt="2024-02-21T20:46:31.396" v="84"/>
          <pc:sldLayoutMkLst>
            <pc:docMk/>
            <pc:sldMasterMk cId="2912212507" sldId="2147483811"/>
            <pc:sldLayoutMk cId="3669468457" sldId="2147483801"/>
          </pc:sldLayoutMkLst>
        </pc:sldLayoutChg>
        <pc:sldLayoutChg chg="add mod">
          <pc:chgData name="Tomas Garcia" userId="S::tomas.garcia@postgrad.manchester.ac.uk::4a109674-222b-4861-9fdd-aa4af862be94" providerId="AD" clId="Web-{24DB80D2-CA66-40A2-AB5E-C5ECAC70B4B2}" dt="2024-02-21T20:46:31.396" v="84"/>
          <pc:sldLayoutMkLst>
            <pc:docMk/>
            <pc:sldMasterMk cId="2912212507" sldId="2147483811"/>
            <pc:sldLayoutMk cId="764066367" sldId="2147483802"/>
          </pc:sldLayoutMkLst>
        </pc:sldLayoutChg>
        <pc:sldLayoutChg chg="add mod">
          <pc:chgData name="Tomas Garcia" userId="S::tomas.garcia@postgrad.manchester.ac.uk::4a109674-222b-4861-9fdd-aa4af862be94" providerId="AD" clId="Web-{24DB80D2-CA66-40A2-AB5E-C5ECAC70B4B2}" dt="2024-02-21T20:46:31.396" v="84"/>
          <pc:sldLayoutMkLst>
            <pc:docMk/>
            <pc:sldMasterMk cId="2912212507" sldId="2147483811"/>
            <pc:sldLayoutMk cId="683753406" sldId="2147483803"/>
          </pc:sldLayoutMkLst>
        </pc:sldLayoutChg>
        <pc:sldLayoutChg chg="add mod">
          <pc:chgData name="Tomas Garcia" userId="S::tomas.garcia@postgrad.manchester.ac.uk::4a109674-222b-4861-9fdd-aa4af862be94" providerId="AD" clId="Web-{24DB80D2-CA66-40A2-AB5E-C5ECAC70B4B2}" dt="2024-02-21T20:46:31.396" v="84"/>
          <pc:sldLayoutMkLst>
            <pc:docMk/>
            <pc:sldMasterMk cId="2912212507" sldId="2147483811"/>
            <pc:sldLayoutMk cId="3194793186" sldId="2147483804"/>
          </pc:sldLayoutMkLst>
        </pc:sldLayoutChg>
        <pc:sldLayoutChg chg="add mod">
          <pc:chgData name="Tomas Garcia" userId="S::tomas.garcia@postgrad.manchester.ac.uk::4a109674-222b-4861-9fdd-aa4af862be94" providerId="AD" clId="Web-{24DB80D2-CA66-40A2-AB5E-C5ECAC70B4B2}" dt="2024-02-21T20:46:31.396" v="84"/>
          <pc:sldLayoutMkLst>
            <pc:docMk/>
            <pc:sldMasterMk cId="2912212507" sldId="2147483811"/>
            <pc:sldLayoutMk cId="3620780108" sldId="2147483805"/>
          </pc:sldLayoutMkLst>
        </pc:sldLayoutChg>
        <pc:sldLayoutChg chg="add mod">
          <pc:chgData name="Tomas Garcia" userId="S::tomas.garcia@postgrad.manchester.ac.uk::4a109674-222b-4861-9fdd-aa4af862be94" providerId="AD" clId="Web-{24DB80D2-CA66-40A2-AB5E-C5ECAC70B4B2}" dt="2024-02-21T20:46:31.396" v="84"/>
          <pc:sldLayoutMkLst>
            <pc:docMk/>
            <pc:sldMasterMk cId="2912212507" sldId="2147483811"/>
            <pc:sldLayoutMk cId="2787473906" sldId="2147483806"/>
          </pc:sldLayoutMkLst>
        </pc:sldLayoutChg>
        <pc:sldLayoutChg chg="add mod">
          <pc:chgData name="Tomas Garcia" userId="S::tomas.garcia@postgrad.manchester.ac.uk::4a109674-222b-4861-9fdd-aa4af862be94" providerId="AD" clId="Web-{24DB80D2-CA66-40A2-AB5E-C5ECAC70B4B2}" dt="2024-02-21T20:46:31.396" v="84"/>
          <pc:sldLayoutMkLst>
            <pc:docMk/>
            <pc:sldMasterMk cId="2912212507" sldId="2147483811"/>
            <pc:sldLayoutMk cId="2987378143" sldId="2147483807"/>
          </pc:sldLayoutMkLst>
        </pc:sldLayoutChg>
        <pc:sldLayoutChg chg="add mod">
          <pc:chgData name="Tomas Garcia" userId="S::tomas.garcia@postgrad.manchester.ac.uk::4a109674-222b-4861-9fdd-aa4af862be94" providerId="AD" clId="Web-{24DB80D2-CA66-40A2-AB5E-C5ECAC70B4B2}" dt="2024-02-21T20:46:31.396" v="84"/>
          <pc:sldLayoutMkLst>
            <pc:docMk/>
            <pc:sldMasterMk cId="2912212507" sldId="2147483811"/>
            <pc:sldLayoutMk cId="2284094232" sldId="2147483808"/>
          </pc:sldLayoutMkLst>
        </pc:sldLayoutChg>
        <pc:sldLayoutChg chg="add mod">
          <pc:chgData name="Tomas Garcia" userId="S::tomas.garcia@postgrad.manchester.ac.uk::4a109674-222b-4861-9fdd-aa4af862be94" providerId="AD" clId="Web-{24DB80D2-CA66-40A2-AB5E-C5ECAC70B4B2}" dt="2024-02-21T20:46:31.396" v="84"/>
          <pc:sldLayoutMkLst>
            <pc:docMk/>
            <pc:sldMasterMk cId="2912212507" sldId="2147483811"/>
            <pc:sldLayoutMk cId="2079839174" sldId="2147483809"/>
          </pc:sldLayoutMkLst>
        </pc:sldLayoutChg>
        <pc:sldLayoutChg chg="add mod">
          <pc:chgData name="Tomas Garcia" userId="S::tomas.garcia@postgrad.manchester.ac.uk::4a109674-222b-4861-9fdd-aa4af862be94" providerId="AD" clId="Web-{24DB80D2-CA66-40A2-AB5E-C5ECAC70B4B2}" dt="2024-02-21T20:46:31.396" v="84"/>
          <pc:sldLayoutMkLst>
            <pc:docMk/>
            <pc:sldMasterMk cId="2912212507" sldId="2147483811"/>
            <pc:sldLayoutMk cId="2024701345" sldId="2147483810"/>
          </pc:sldLayoutMkLst>
        </pc:sldLayoutChg>
      </pc:sldMasterChg>
    </pc:docChg>
  </pc:docChgLst>
  <pc:docChgLst>
    <pc:chgData name="Tomas Garcia" userId="S::tomas.garcia@postgrad.manchester.ac.uk::4a109674-222b-4861-9fdd-aa4af862be94" providerId="AD" clId="Web-{76E49059-BCA8-A426-AB3E-9C543780CB5F}"/>
    <pc:docChg chg="mod modSld">
      <pc:chgData name="Tomas Garcia" userId="S::tomas.garcia@postgrad.manchester.ac.uk::4a109674-222b-4861-9fdd-aa4af862be94" providerId="AD" clId="Web-{76E49059-BCA8-A426-AB3E-9C543780CB5F}" dt="2024-02-22T11:00:22.754" v="10" actId="20577"/>
      <pc:docMkLst>
        <pc:docMk/>
      </pc:docMkLst>
      <pc:sldChg chg="modSp modCm">
        <pc:chgData name="Tomas Garcia" userId="S::tomas.garcia@postgrad.manchester.ac.uk::4a109674-222b-4861-9fdd-aa4af862be94" providerId="AD" clId="Web-{76E49059-BCA8-A426-AB3E-9C543780CB5F}" dt="2024-02-22T10:59:58.253" v="9" actId="14100"/>
        <pc:sldMkLst>
          <pc:docMk/>
          <pc:sldMk cId="3212178976" sldId="260"/>
        </pc:sldMkLst>
        <pc:spChg chg="mod">
          <ac:chgData name="Tomas Garcia" userId="S::tomas.garcia@postgrad.manchester.ac.uk::4a109674-222b-4861-9fdd-aa4af862be94" providerId="AD" clId="Web-{76E49059-BCA8-A426-AB3E-9C543780CB5F}" dt="2024-02-22T10:59:58.253" v="9" actId="14100"/>
          <ac:spMkLst>
            <pc:docMk/>
            <pc:sldMk cId="3212178976" sldId="260"/>
            <ac:spMk id="8" creationId="{99317AE7-CAD3-F83A-7CA4-9B16B1A68D64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Tomas Garcia" userId="S::tomas.garcia@postgrad.manchester.ac.uk::4a109674-222b-4861-9fdd-aa4af862be94" providerId="AD" clId="Web-{76E49059-BCA8-A426-AB3E-9C543780CB5F}" dt="2024-02-22T10:59:32.720" v="5" actId="20577"/>
              <pc2:cmMkLst xmlns:pc2="http://schemas.microsoft.com/office/powerpoint/2019/9/main/command">
                <pc:docMk/>
                <pc:sldMk cId="3212178976" sldId="260"/>
                <pc2:cmMk id="{3C072779-F2FE-4CE6-94D5-ACEDFF8D63E3}"/>
              </pc2:cmMkLst>
              <pc226:cmRplyChg chg="add">
                <pc226:chgData name="Tomas Garcia" userId="S::tomas.garcia@postgrad.manchester.ac.uk::4a109674-222b-4861-9fdd-aa4af862be94" providerId="AD" clId="Web-{76E49059-BCA8-A426-AB3E-9C543780CB5F}" dt="2024-02-22T10:59:21.703" v="1"/>
                <pc2:cmRplyMkLst xmlns:pc2="http://schemas.microsoft.com/office/powerpoint/2019/9/main/command">
                  <pc:docMk/>
                  <pc:sldMk cId="3212178976" sldId="260"/>
                  <pc2:cmMk id="{3C072779-F2FE-4CE6-94D5-ACEDFF8D63E3}"/>
                  <pc2:cmRplyMk id="{C36ED9AE-224B-4F3A-86EA-60E4FABE526F}"/>
                </pc2:cmRplyMkLst>
              </pc226:cmRplyChg>
            </pc226:cmChg>
          </p:ext>
        </pc:extLst>
      </pc:sldChg>
      <pc:sldChg chg="modSp">
        <pc:chgData name="Tomas Garcia" userId="S::tomas.garcia@postgrad.manchester.ac.uk::4a109674-222b-4861-9fdd-aa4af862be94" providerId="AD" clId="Web-{76E49059-BCA8-A426-AB3E-9C543780CB5F}" dt="2024-02-22T11:00:22.754" v="10" actId="20577"/>
        <pc:sldMkLst>
          <pc:docMk/>
          <pc:sldMk cId="3001500487" sldId="263"/>
        </pc:sldMkLst>
        <pc:spChg chg="mod">
          <ac:chgData name="Tomas Garcia" userId="S::tomas.garcia@postgrad.manchester.ac.uk::4a109674-222b-4861-9fdd-aa4af862be94" providerId="AD" clId="Web-{76E49059-BCA8-A426-AB3E-9C543780CB5F}" dt="2024-02-22T11:00:22.754" v="10" actId="20577"/>
          <ac:spMkLst>
            <pc:docMk/>
            <pc:sldMk cId="3001500487" sldId="263"/>
            <ac:spMk id="6" creationId="{82915B9D-DDB9-ECE7-A595-EA8E5FF3C31D}"/>
          </ac:spMkLst>
        </pc:spChg>
      </pc:sldChg>
    </pc:docChg>
  </pc:docChgLst>
  <pc:docChgLst>
    <pc:chgData name="Maria Teneva" userId="S::maria.teneva@postgrad.manchester.ac.uk::ab1e0e5e-fa86-4003-9cfb-f61ae585f36f" providerId="AD" clId="Web-{79C10D73-436A-4633-BEF6-C497A444D89D}"/>
    <pc:docChg chg="modSld">
      <pc:chgData name="Maria Teneva" userId="S::maria.teneva@postgrad.manchester.ac.uk::ab1e0e5e-fa86-4003-9cfb-f61ae585f36f" providerId="AD" clId="Web-{79C10D73-436A-4633-BEF6-C497A444D89D}" dt="2024-02-22T10:10:07.007" v="65" actId="20577"/>
      <pc:docMkLst>
        <pc:docMk/>
      </pc:docMkLst>
      <pc:sldChg chg="modSp">
        <pc:chgData name="Maria Teneva" userId="S::maria.teneva@postgrad.manchester.ac.uk::ab1e0e5e-fa86-4003-9cfb-f61ae585f36f" providerId="AD" clId="Web-{79C10D73-436A-4633-BEF6-C497A444D89D}" dt="2024-02-22T10:10:07.007" v="65" actId="20577"/>
        <pc:sldMkLst>
          <pc:docMk/>
          <pc:sldMk cId="3212178976" sldId="260"/>
        </pc:sldMkLst>
        <pc:spChg chg="mod">
          <ac:chgData name="Maria Teneva" userId="S::maria.teneva@postgrad.manchester.ac.uk::ab1e0e5e-fa86-4003-9cfb-f61ae585f36f" providerId="AD" clId="Web-{79C10D73-436A-4633-BEF6-C497A444D89D}" dt="2024-02-22T10:10:07.007" v="65" actId="20577"/>
          <ac:spMkLst>
            <pc:docMk/>
            <pc:sldMk cId="3212178976" sldId="260"/>
            <ac:spMk id="8" creationId="{99317AE7-CAD3-F83A-7CA4-9B16B1A68D64}"/>
          </ac:spMkLst>
        </pc:spChg>
      </pc:sldChg>
      <pc:sldChg chg="modSp">
        <pc:chgData name="Maria Teneva" userId="S::maria.teneva@postgrad.manchester.ac.uk::ab1e0e5e-fa86-4003-9cfb-f61ae585f36f" providerId="AD" clId="Web-{79C10D73-436A-4633-BEF6-C497A444D89D}" dt="2024-02-22T10:06:07.033" v="11" actId="20577"/>
        <pc:sldMkLst>
          <pc:docMk/>
          <pc:sldMk cId="2372376377" sldId="261"/>
        </pc:sldMkLst>
        <pc:graphicFrameChg chg="modGraphic">
          <ac:chgData name="Maria Teneva" userId="S::maria.teneva@postgrad.manchester.ac.uk::ab1e0e5e-fa86-4003-9cfb-f61ae585f36f" providerId="AD" clId="Web-{79C10D73-436A-4633-BEF6-C497A444D89D}" dt="2024-02-22T10:06:07.033" v="11" actId="20577"/>
          <ac:graphicFrameMkLst>
            <pc:docMk/>
            <pc:sldMk cId="2372376377" sldId="261"/>
            <ac:graphicFrameMk id="83" creationId="{4CFA75EA-A9EE-EAD7-8E63-FDA73A218DCF}"/>
          </ac:graphicFrameMkLst>
        </pc:graphicFrameChg>
      </pc:sldChg>
    </pc:docChg>
  </pc:docChgLst>
  <pc:docChgLst>
    <pc:chgData name="Zhihui Wang" userId="S::zhihui.wang@student.manchester.ac.uk::c4c56ef2-d538-45d9-83ef-7a55fea5fdee" providerId="AD" clId="Web-{E94B8822-CE7D-96D5-A42B-C83EAEA0D439}"/>
    <pc:docChg chg="delSld modSld">
      <pc:chgData name="Zhihui Wang" userId="S::zhihui.wang@student.manchester.ac.uk::c4c56ef2-d538-45d9-83ef-7a55fea5fdee" providerId="AD" clId="Web-{E94B8822-CE7D-96D5-A42B-C83EAEA0D439}" dt="2024-02-28T15:50:50.923" v="479" actId="14100"/>
      <pc:docMkLst>
        <pc:docMk/>
      </pc:docMkLst>
      <pc:sldChg chg="addSp delSp modSp">
        <pc:chgData name="Zhihui Wang" userId="S::zhihui.wang@student.manchester.ac.uk::c4c56ef2-d538-45d9-83ef-7a55fea5fdee" providerId="AD" clId="Web-{E94B8822-CE7D-96D5-A42B-C83EAEA0D439}" dt="2024-02-28T15:50:50.923" v="479" actId="14100"/>
        <pc:sldMkLst>
          <pc:docMk/>
          <pc:sldMk cId="109857222" sldId="256"/>
        </pc:sldMkLst>
        <pc:spChg chg="mod">
          <ac:chgData name="Zhihui Wang" userId="S::zhihui.wang@student.manchester.ac.uk::c4c56ef2-d538-45d9-83ef-7a55fea5fdee" providerId="AD" clId="Web-{E94B8822-CE7D-96D5-A42B-C83EAEA0D439}" dt="2024-02-28T15:47:01.416" v="470" actId="1076"/>
          <ac:spMkLst>
            <pc:docMk/>
            <pc:sldMk cId="109857222" sldId="256"/>
            <ac:spMk id="5" creationId="{D7D81CE2-F7DE-0B36-8189-CD0B2058009A}"/>
          </ac:spMkLst>
        </pc:spChg>
        <pc:spChg chg="add mod">
          <ac:chgData name="Zhihui Wang" userId="S::zhihui.wang@student.manchester.ac.uk::c4c56ef2-d538-45d9-83ef-7a55fea5fdee" providerId="AD" clId="Web-{E94B8822-CE7D-96D5-A42B-C83EAEA0D439}" dt="2024-02-28T15:42:29.204" v="414" actId="14100"/>
          <ac:spMkLst>
            <pc:docMk/>
            <pc:sldMk cId="109857222" sldId="256"/>
            <ac:spMk id="50" creationId="{9B92B449-3937-6E86-1BB9-E2DA70F0FEDA}"/>
          </ac:spMkLst>
        </pc:spChg>
        <pc:spChg chg="add mod">
          <ac:chgData name="Zhihui Wang" userId="S::zhihui.wang@student.manchester.ac.uk::c4c56ef2-d538-45d9-83ef-7a55fea5fdee" providerId="AD" clId="Web-{E94B8822-CE7D-96D5-A42B-C83EAEA0D439}" dt="2024-02-28T15:45:19.725" v="454" actId="14100"/>
          <ac:spMkLst>
            <pc:docMk/>
            <pc:sldMk cId="109857222" sldId="256"/>
            <ac:spMk id="52" creationId="{E5FE3608-7474-ADAC-BAFA-294D29164B9E}"/>
          </ac:spMkLst>
        </pc:spChg>
        <pc:spChg chg="add mod">
          <ac:chgData name="Zhihui Wang" userId="S::zhihui.wang@student.manchester.ac.uk::c4c56ef2-d538-45d9-83ef-7a55fea5fdee" providerId="AD" clId="Web-{E94B8822-CE7D-96D5-A42B-C83EAEA0D439}" dt="2024-02-28T15:45:10.428" v="453" actId="14100"/>
          <ac:spMkLst>
            <pc:docMk/>
            <pc:sldMk cId="109857222" sldId="256"/>
            <ac:spMk id="54" creationId="{E666A7C1-96E1-5267-3189-9A06EBE2C58C}"/>
          </ac:spMkLst>
        </pc:spChg>
        <pc:spChg chg="add mod">
          <ac:chgData name="Zhihui Wang" userId="S::zhihui.wang@student.manchester.ac.uk::c4c56ef2-d538-45d9-83ef-7a55fea5fdee" providerId="AD" clId="Web-{E94B8822-CE7D-96D5-A42B-C83EAEA0D439}" dt="2024-02-28T15:46:11.696" v="456"/>
          <ac:spMkLst>
            <pc:docMk/>
            <pc:sldMk cId="109857222" sldId="256"/>
            <ac:spMk id="56" creationId="{08549CD8-C3CE-CDE4-A44A-AF4868E9818C}"/>
          </ac:spMkLst>
        </pc:spChg>
        <pc:spChg chg="add mod">
          <ac:chgData name="Zhihui Wang" userId="S::zhihui.wang@student.manchester.ac.uk::c4c56ef2-d538-45d9-83ef-7a55fea5fdee" providerId="AD" clId="Web-{E94B8822-CE7D-96D5-A42B-C83EAEA0D439}" dt="2024-02-28T15:50:03.359" v="474" actId="1076"/>
          <ac:spMkLst>
            <pc:docMk/>
            <pc:sldMk cId="109857222" sldId="256"/>
            <ac:spMk id="58" creationId="{E7DC026C-1103-0491-DB3C-9E4F3774BF9F}"/>
          </ac:spMkLst>
        </pc:spChg>
        <pc:spChg chg="add mod">
          <ac:chgData name="Zhihui Wang" userId="S::zhihui.wang@student.manchester.ac.uk::c4c56ef2-d538-45d9-83ef-7a55fea5fdee" providerId="AD" clId="Web-{E94B8822-CE7D-96D5-A42B-C83EAEA0D439}" dt="2024-02-28T15:50:50.923" v="479" actId="14100"/>
          <ac:spMkLst>
            <pc:docMk/>
            <pc:sldMk cId="109857222" sldId="256"/>
            <ac:spMk id="60" creationId="{7208A989-27DC-4C95-5542-3EA314B7F69C}"/>
          </ac:spMkLst>
        </pc:spChg>
        <pc:spChg chg="add del">
          <ac:chgData name="Zhihui Wang" userId="S::zhihui.wang@student.manchester.ac.uk::c4c56ef2-d538-45d9-83ef-7a55fea5fdee" providerId="AD" clId="Web-{E94B8822-CE7D-96D5-A42B-C83EAEA0D439}" dt="2024-02-28T15:29:28.602" v="112"/>
          <ac:spMkLst>
            <pc:docMk/>
            <pc:sldMk cId="109857222" sldId="256"/>
            <ac:spMk id="275" creationId="{8E8046C4-8282-6BDA-283B-4EC475DEF21B}"/>
          </ac:spMkLst>
        </pc:spChg>
        <pc:spChg chg="del topLvl">
          <ac:chgData name="Zhihui Wang" userId="S::zhihui.wang@student.manchester.ac.uk::c4c56ef2-d538-45d9-83ef-7a55fea5fdee" providerId="AD" clId="Web-{E94B8822-CE7D-96D5-A42B-C83EAEA0D439}" dt="2024-02-28T15:32:01.029" v="140"/>
          <ac:spMkLst>
            <pc:docMk/>
            <pc:sldMk cId="109857222" sldId="256"/>
            <ac:spMk id="1065" creationId="{CEDD8278-E0E8-AE37-6199-250D7EE078CF}"/>
          </ac:spMkLst>
        </pc:spChg>
        <pc:spChg chg="add mod">
          <ac:chgData name="Zhihui Wang" userId="S::zhihui.wang@student.manchester.ac.uk::c4c56ef2-d538-45d9-83ef-7a55fea5fdee" providerId="AD" clId="Web-{E94B8822-CE7D-96D5-A42B-C83EAEA0D439}" dt="2024-02-28T15:49:40.983" v="471" actId="1076"/>
          <ac:spMkLst>
            <pc:docMk/>
            <pc:sldMk cId="109857222" sldId="256"/>
            <ac:spMk id="7676" creationId="{B49CDDCC-0F75-3917-74F0-34EA4BC2AF16}"/>
          </ac:spMkLst>
        </pc:spChg>
        <pc:grpChg chg="add del mod">
          <ac:chgData name="Zhihui Wang" userId="S::zhihui.wang@student.manchester.ac.uk::c4c56ef2-d538-45d9-83ef-7a55fea5fdee" providerId="AD" clId="Web-{E94B8822-CE7D-96D5-A42B-C83EAEA0D439}" dt="2024-02-28T15:32:01.029" v="140"/>
          <ac:grpSpMkLst>
            <pc:docMk/>
            <pc:sldMk cId="109857222" sldId="256"/>
            <ac:grpSpMk id="1067" creationId="{C5E4F236-84C3-6AB6-18CF-662836071483}"/>
          </ac:grpSpMkLst>
        </pc:grpChg>
        <pc:graphicFrameChg chg="mod modGraphic">
          <ac:chgData name="Zhihui Wang" userId="S::zhihui.wang@student.manchester.ac.uk::c4c56ef2-d538-45d9-83ef-7a55fea5fdee" providerId="AD" clId="Web-{E94B8822-CE7D-96D5-A42B-C83EAEA0D439}" dt="2024-02-28T15:50:20.141" v="476" actId="1076"/>
          <ac:graphicFrameMkLst>
            <pc:docMk/>
            <pc:sldMk cId="109857222" sldId="256"/>
            <ac:graphicFrameMk id="6708" creationId="{367E8173-16ED-C2B6-83B4-FF926CF96B0D}"/>
          </ac:graphicFrameMkLst>
        </pc:graphicFrameChg>
        <pc:cxnChg chg="mod">
          <ac:chgData name="Zhihui Wang" userId="S::zhihui.wang@student.manchester.ac.uk::c4c56ef2-d538-45d9-83ef-7a55fea5fdee" providerId="AD" clId="Web-{E94B8822-CE7D-96D5-A42B-C83EAEA0D439}" dt="2024-02-28T15:41:13.624" v="393" actId="1076"/>
          <ac:cxnSpMkLst>
            <pc:docMk/>
            <pc:sldMk cId="109857222" sldId="256"/>
            <ac:cxnSpMk id="732" creationId="{9FD856EE-7DE6-E498-74D7-F34E6990E755}"/>
          </ac:cxnSpMkLst>
        </pc:cxnChg>
        <pc:cxnChg chg="mod topLvl">
          <ac:chgData name="Zhihui Wang" userId="S::zhihui.wang@student.manchester.ac.uk::c4c56ef2-d538-45d9-83ef-7a55fea5fdee" providerId="AD" clId="Web-{E94B8822-CE7D-96D5-A42B-C83EAEA0D439}" dt="2024-02-28T15:50:37.766" v="478" actId="14100"/>
          <ac:cxnSpMkLst>
            <pc:docMk/>
            <pc:sldMk cId="109857222" sldId="256"/>
            <ac:cxnSpMk id="1066" creationId="{3D96CAF3-B93F-1588-26AE-7B33E3E753F4}"/>
          </ac:cxnSpMkLst>
        </pc:cxnChg>
        <pc:cxnChg chg="mod">
          <ac:chgData name="Zhihui Wang" userId="S::zhihui.wang@student.manchester.ac.uk::c4c56ef2-d538-45d9-83ef-7a55fea5fdee" providerId="AD" clId="Web-{E94B8822-CE7D-96D5-A42B-C83EAEA0D439}" dt="2024-02-28T15:41:26.906" v="404" actId="1076"/>
          <ac:cxnSpMkLst>
            <pc:docMk/>
            <pc:sldMk cId="109857222" sldId="256"/>
            <ac:cxnSpMk id="4155" creationId="{1992E77A-37A6-1B36-B240-2840D5DC16DA}"/>
          </ac:cxnSpMkLst>
        </pc:cxnChg>
      </pc:sldChg>
      <pc:sldChg chg="addSp modSp del">
        <pc:chgData name="Zhihui Wang" userId="S::zhihui.wang@student.manchester.ac.uk::c4c56ef2-d538-45d9-83ef-7a55fea5fdee" providerId="AD" clId="Web-{E94B8822-CE7D-96D5-A42B-C83EAEA0D439}" dt="2024-02-28T15:30:33.776" v="122"/>
        <pc:sldMkLst>
          <pc:docMk/>
          <pc:sldMk cId="178763336" sldId="262"/>
        </pc:sldMkLst>
        <pc:spChg chg="mod">
          <ac:chgData name="Zhihui Wang" userId="S::zhihui.wang@student.manchester.ac.uk::c4c56ef2-d538-45d9-83ef-7a55fea5fdee" providerId="AD" clId="Web-{E94B8822-CE7D-96D5-A42B-C83EAEA0D439}" dt="2024-02-28T15:25:25.736" v="76" actId="20577"/>
          <ac:spMkLst>
            <pc:docMk/>
            <pc:sldMk cId="178763336" sldId="262"/>
            <ac:spMk id="38" creationId="{F06ED0DC-483F-C616-C6CD-4EA32E719F22}"/>
          </ac:spMkLst>
        </pc:spChg>
        <pc:grpChg chg="add">
          <ac:chgData name="Zhihui Wang" userId="S::zhihui.wang@student.manchester.ac.uk::c4c56ef2-d538-45d9-83ef-7a55fea5fdee" providerId="AD" clId="Web-{E94B8822-CE7D-96D5-A42B-C83EAEA0D439}" dt="2024-02-28T15:29:50.806" v="116"/>
          <ac:grpSpMkLst>
            <pc:docMk/>
            <pc:sldMk cId="178763336" sldId="262"/>
            <ac:grpSpMk id="5" creationId="{55D48ECE-EBE0-6A06-0A60-169BC3347CCB}"/>
          </ac:grpSpMkLst>
        </pc:grpChg>
        <pc:graphicFrameChg chg="mod">
          <ac:chgData name="Zhihui Wang" userId="S::zhihui.wang@student.manchester.ac.uk::c4c56ef2-d538-45d9-83ef-7a55fea5fdee" providerId="AD" clId="Web-{E94B8822-CE7D-96D5-A42B-C83EAEA0D439}" dt="2024-02-28T15:21:03.775" v="0" actId="1076"/>
          <ac:graphicFrameMkLst>
            <pc:docMk/>
            <pc:sldMk cId="178763336" sldId="262"/>
            <ac:graphicFrameMk id="9" creationId="{E2A0198A-CD0D-F245-D806-5197B8674CC4}"/>
          </ac:graphicFrameMkLst>
        </pc:graphicFrameChg>
      </pc:sldChg>
      <pc:sldChg chg="addSp delSp modSp">
        <pc:chgData name="Zhihui Wang" userId="S::zhihui.wang@student.manchester.ac.uk::c4c56ef2-d538-45d9-83ef-7a55fea5fdee" providerId="AD" clId="Web-{E94B8822-CE7D-96D5-A42B-C83EAEA0D439}" dt="2024-02-28T15:30:59.637" v="131"/>
        <pc:sldMkLst>
          <pc:docMk/>
          <pc:sldMk cId="1036723312" sldId="320"/>
        </pc:sldMkLst>
        <pc:spChg chg="add mod">
          <ac:chgData name="Zhihui Wang" userId="S::zhihui.wang@student.manchester.ac.uk::c4c56ef2-d538-45d9-83ef-7a55fea5fdee" providerId="AD" clId="Web-{E94B8822-CE7D-96D5-A42B-C83EAEA0D439}" dt="2024-02-28T15:30:56.293" v="130" actId="20577"/>
          <ac:spMkLst>
            <pc:docMk/>
            <pc:sldMk cId="1036723312" sldId="320"/>
            <ac:spMk id="9" creationId="{3D6A4C63-68F2-2C3E-3EC5-B7808C3841C4}"/>
          </ac:spMkLst>
        </pc:spChg>
        <pc:spChg chg="mod">
          <ac:chgData name="Zhihui Wang" userId="S::zhihui.wang@student.manchester.ac.uk::c4c56ef2-d538-45d9-83ef-7a55fea5fdee" providerId="AD" clId="Web-{E94B8822-CE7D-96D5-A42B-C83EAEA0D439}" dt="2024-02-28T15:28:35.085" v="93" actId="1076"/>
          <ac:spMkLst>
            <pc:docMk/>
            <pc:sldMk cId="1036723312" sldId="320"/>
            <ac:spMk id="83" creationId="{66785142-9A91-8649-9983-281E30EEC83E}"/>
          </ac:spMkLst>
        </pc:spChg>
        <pc:grpChg chg="add del">
          <ac:chgData name="Zhihui Wang" userId="S::zhihui.wang@student.manchester.ac.uk::c4c56ef2-d538-45d9-83ef-7a55fea5fdee" providerId="AD" clId="Web-{E94B8822-CE7D-96D5-A42B-C83EAEA0D439}" dt="2024-02-28T15:30:59.637" v="131"/>
          <ac:grpSpMkLst>
            <pc:docMk/>
            <pc:sldMk cId="1036723312" sldId="320"/>
            <ac:grpSpMk id="4" creationId="{E1589E5D-B709-A944-1965-F7EC25FA24FF}"/>
          </ac:grpSpMkLst>
        </pc:grpChg>
        <pc:grpChg chg="mod">
          <ac:chgData name="Zhihui Wang" userId="S::zhihui.wang@student.manchester.ac.uk::c4c56ef2-d538-45d9-83ef-7a55fea5fdee" providerId="AD" clId="Web-{E94B8822-CE7D-96D5-A42B-C83EAEA0D439}" dt="2024-02-28T15:30:31.151" v="121" actId="1076"/>
          <ac:grpSpMkLst>
            <pc:docMk/>
            <pc:sldMk cId="1036723312" sldId="320"/>
            <ac:grpSpMk id="53" creationId="{2BB42450-87F2-6E45-A885-DBF3788CBB60}"/>
          </ac:grpSpMkLst>
        </pc:grpChg>
        <pc:cxnChg chg="add">
          <ac:chgData name="Zhihui Wang" userId="S::zhihui.wang@student.manchester.ac.uk::c4c56ef2-d538-45d9-83ef-7a55fea5fdee" providerId="AD" clId="Web-{E94B8822-CE7D-96D5-A42B-C83EAEA0D439}" dt="2024-02-28T15:30:41.480" v="123"/>
          <ac:cxnSpMkLst>
            <pc:docMk/>
            <pc:sldMk cId="1036723312" sldId="320"/>
            <ac:cxnSpMk id="10" creationId="{FE68C451-5DAA-0827-9052-9DF0663A667E}"/>
          </ac:cxnSpMkLst>
        </pc:cxnChg>
      </pc:sldChg>
    </pc:docChg>
  </pc:docChgLst>
  <pc:docChgLst>
    <pc:chgData name="Maria Teneva" userId="S::maria.teneva@postgrad.manchester.ac.uk::ab1e0e5e-fa86-4003-9cfb-f61ae585f36f" providerId="AD" clId="Web-{39EFFA98-0095-452E-8F8D-D8006B1260BF}"/>
    <pc:docChg chg="addSld modSld sldOrd">
      <pc:chgData name="Maria Teneva" userId="S::maria.teneva@postgrad.manchester.ac.uk::ab1e0e5e-fa86-4003-9cfb-f61ae585f36f" providerId="AD" clId="Web-{39EFFA98-0095-452E-8F8D-D8006B1260BF}" dt="2024-02-29T14:23:13.716" v="1489" actId="1076"/>
      <pc:docMkLst>
        <pc:docMk/>
      </pc:docMkLst>
      <pc:sldChg chg="modSp">
        <pc:chgData name="Maria Teneva" userId="S::maria.teneva@postgrad.manchester.ac.uk::ab1e0e5e-fa86-4003-9cfb-f61ae585f36f" providerId="AD" clId="Web-{39EFFA98-0095-452E-8F8D-D8006B1260BF}" dt="2024-02-29T13:34:19.183" v="344" actId="1076"/>
        <pc:sldMkLst>
          <pc:docMk/>
          <pc:sldMk cId="109857222" sldId="256"/>
        </pc:sldMkLst>
        <pc:spChg chg="mod">
          <ac:chgData name="Maria Teneva" userId="S::maria.teneva@postgrad.manchester.ac.uk::ab1e0e5e-fa86-4003-9cfb-f61ae585f36f" providerId="AD" clId="Web-{39EFFA98-0095-452E-8F8D-D8006B1260BF}" dt="2024-02-29T13:34:19.183" v="344" actId="1076"/>
          <ac:spMkLst>
            <pc:docMk/>
            <pc:sldMk cId="109857222" sldId="256"/>
            <ac:spMk id="14" creationId="{88BAAE6A-D3D3-05B4-1C40-7F4B7BB4DF65}"/>
          </ac:spMkLst>
        </pc:spChg>
      </pc:sldChg>
      <pc:sldChg chg="modSp">
        <pc:chgData name="Maria Teneva" userId="S::maria.teneva@postgrad.manchester.ac.uk::ab1e0e5e-fa86-4003-9cfb-f61ae585f36f" providerId="AD" clId="Web-{39EFFA98-0095-452E-8F8D-D8006B1260BF}" dt="2024-02-29T13:34:26.886" v="345" actId="1076"/>
        <pc:sldMkLst>
          <pc:docMk/>
          <pc:sldMk cId="1646077240" sldId="321"/>
        </pc:sldMkLst>
        <pc:grpChg chg="mod">
          <ac:chgData name="Maria Teneva" userId="S::maria.teneva@postgrad.manchester.ac.uk::ab1e0e5e-fa86-4003-9cfb-f61ae585f36f" providerId="AD" clId="Web-{39EFFA98-0095-452E-8F8D-D8006B1260BF}" dt="2024-02-29T13:34:26.886" v="345" actId="1076"/>
          <ac:grpSpMkLst>
            <pc:docMk/>
            <pc:sldMk cId="1646077240" sldId="321"/>
            <ac:grpSpMk id="7" creationId="{8E1B7E48-4A02-444F-963A-D6DBBEE435A3}"/>
          </ac:grpSpMkLst>
        </pc:grpChg>
        <pc:graphicFrameChg chg="mod modGraphic">
          <ac:chgData name="Maria Teneva" userId="S::maria.teneva@postgrad.manchester.ac.uk::ab1e0e5e-fa86-4003-9cfb-f61ae585f36f" providerId="AD" clId="Web-{39EFFA98-0095-452E-8F8D-D8006B1260BF}" dt="2024-02-29T13:33:01.275" v="323"/>
          <ac:graphicFrameMkLst>
            <pc:docMk/>
            <pc:sldMk cId="1646077240" sldId="321"/>
            <ac:graphicFrameMk id="2" creationId="{37355569-728A-7144-B0C9-4D9511C7D2C3}"/>
          </ac:graphicFrameMkLst>
        </pc:graphicFrameChg>
      </pc:sldChg>
      <pc:sldChg chg="addSp delSp modSp add ord replId">
        <pc:chgData name="Maria Teneva" userId="S::maria.teneva@postgrad.manchester.ac.uk::ab1e0e5e-fa86-4003-9cfb-f61ae585f36f" providerId="AD" clId="Web-{39EFFA98-0095-452E-8F8D-D8006B1260BF}" dt="2024-02-29T14:23:13.716" v="1489" actId="1076"/>
        <pc:sldMkLst>
          <pc:docMk/>
          <pc:sldMk cId="946540878" sldId="322"/>
        </pc:sldMkLst>
        <pc:spChg chg="add del mod">
          <ac:chgData name="Maria Teneva" userId="S::maria.teneva@postgrad.manchester.ac.uk::ab1e0e5e-fa86-4003-9cfb-f61ae585f36f" providerId="AD" clId="Web-{39EFFA98-0095-452E-8F8D-D8006B1260BF}" dt="2024-02-29T13:34:04.495" v="341"/>
          <ac:spMkLst>
            <pc:docMk/>
            <pc:sldMk cId="946540878" sldId="322"/>
            <ac:spMk id="2" creationId="{E0154D01-AA07-047D-1F00-AA376E929CA2}"/>
          </ac:spMkLst>
        </pc:spChg>
        <pc:spChg chg="mod">
          <ac:chgData name="Maria Teneva" userId="S::maria.teneva@postgrad.manchester.ac.uk::ab1e0e5e-fa86-4003-9cfb-f61ae585f36f" providerId="AD" clId="Web-{39EFFA98-0095-452E-8F8D-D8006B1260BF}" dt="2024-02-29T13:57:28.432" v="1267" actId="1076"/>
          <ac:spMkLst>
            <pc:docMk/>
            <pc:sldMk cId="946540878" sldId="322"/>
            <ac:spMk id="5" creationId="{D7D81CE2-F7DE-0B36-8189-CD0B2058009A}"/>
          </ac:spMkLst>
        </pc:spChg>
        <pc:spChg chg="mod">
          <ac:chgData name="Maria Teneva" userId="S::maria.teneva@postgrad.manchester.ac.uk::ab1e0e5e-fa86-4003-9cfb-f61ae585f36f" providerId="AD" clId="Web-{39EFFA98-0095-452E-8F8D-D8006B1260BF}" dt="2024-02-29T14:23:13.716" v="1489" actId="1076"/>
          <ac:spMkLst>
            <pc:docMk/>
            <pc:sldMk cId="946540878" sldId="322"/>
            <ac:spMk id="6" creationId="{C1950A82-6E77-11CA-2B84-02E26BA025EB}"/>
          </ac:spMkLst>
        </pc:spChg>
        <pc:spChg chg="mod">
          <ac:chgData name="Maria Teneva" userId="S::maria.teneva@postgrad.manchester.ac.uk::ab1e0e5e-fa86-4003-9cfb-f61ae585f36f" providerId="AD" clId="Web-{39EFFA98-0095-452E-8F8D-D8006B1260BF}" dt="2024-02-29T14:18:11.116" v="1483" actId="1076"/>
          <ac:spMkLst>
            <pc:docMk/>
            <pc:sldMk cId="946540878" sldId="322"/>
            <ac:spMk id="7" creationId="{8C20923F-95B5-70E0-AA41-D87661052E87}"/>
          </ac:spMkLst>
        </pc:spChg>
        <pc:spChg chg="add del mod">
          <ac:chgData name="Maria Teneva" userId="S::maria.teneva@postgrad.manchester.ac.uk::ab1e0e5e-fa86-4003-9cfb-f61ae585f36f" providerId="AD" clId="Web-{39EFFA98-0095-452E-8F8D-D8006B1260BF}" dt="2024-02-29T14:06:18.991" v="1366"/>
          <ac:spMkLst>
            <pc:docMk/>
            <pc:sldMk cId="946540878" sldId="322"/>
            <ac:spMk id="12" creationId="{22429E1B-1EDE-4B5A-72DD-FEBD95D16E40}"/>
          </ac:spMkLst>
        </pc:spChg>
        <pc:spChg chg="add del mod">
          <ac:chgData name="Maria Teneva" userId="S::maria.teneva@postgrad.manchester.ac.uk::ab1e0e5e-fa86-4003-9cfb-f61ae585f36f" providerId="AD" clId="Web-{39EFFA98-0095-452E-8F8D-D8006B1260BF}" dt="2024-02-29T14:06:30.803" v="1372"/>
          <ac:spMkLst>
            <pc:docMk/>
            <pc:sldMk cId="946540878" sldId="322"/>
            <ac:spMk id="13" creationId="{CEEEFC08-AC1A-4F94-3A48-56FC7E06D55F}"/>
          </ac:spMkLst>
        </pc:spChg>
        <pc:spChg chg="mod">
          <ac:chgData name="Maria Teneva" userId="S::maria.teneva@postgrad.manchester.ac.uk::ab1e0e5e-fa86-4003-9cfb-f61ae585f36f" providerId="AD" clId="Web-{39EFFA98-0095-452E-8F8D-D8006B1260BF}" dt="2024-02-29T13:34:10.480" v="342" actId="1076"/>
          <ac:spMkLst>
            <pc:docMk/>
            <pc:sldMk cId="946540878" sldId="322"/>
            <ac:spMk id="14" creationId="{88BAAE6A-D3D3-05B4-1C40-7F4B7BB4DF65}"/>
          </ac:spMkLst>
        </pc:spChg>
        <pc:spChg chg="add del mod">
          <ac:chgData name="Maria Teneva" userId="S::maria.teneva@postgrad.manchester.ac.uk::ab1e0e5e-fa86-4003-9cfb-f61ae585f36f" providerId="AD" clId="Web-{39EFFA98-0095-452E-8F8D-D8006B1260BF}" dt="2024-02-29T14:06:21.069" v="1367"/>
          <ac:spMkLst>
            <pc:docMk/>
            <pc:sldMk cId="946540878" sldId="322"/>
            <ac:spMk id="15" creationId="{2CF9BFF1-687A-2BC5-EA03-B05DAD166048}"/>
          </ac:spMkLst>
        </pc:spChg>
        <pc:spChg chg="add mod">
          <ac:chgData name="Maria Teneva" userId="S::maria.teneva@postgrad.manchester.ac.uk::ab1e0e5e-fa86-4003-9cfb-f61ae585f36f" providerId="AD" clId="Web-{39EFFA98-0095-452E-8F8D-D8006B1260BF}" dt="2024-02-29T14:02:00.532" v="1318"/>
          <ac:spMkLst>
            <pc:docMk/>
            <pc:sldMk cId="946540878" sldId="322"/>
            <ac:spMk id="16" creationId="{5259EFCA-1A31-CED7-2336-C2A94145C36C}"/>
          </ac:spMkLst>
        </pc:spChg>
        <pc:spChg chg="add mod">
          <ac:chgData name="Maria Teneva" userId="S::maria.teneva@postgrad.manchester.ac.uk::ab1e0e5e-fa86-4003-9cfb-f61ae585f36f" providerId="AD" clId="Web-{39EFFA98-0095-452E-8F8D-D8006B1260BF}" dt="2024-02-29T13:48:52.264" v="907" actId="14100"/>
          <ac:spMkLst>
            <pc:docMk/>
            <pc:sldMk cId="946540878" sldId="322"/>
            <ac:spMk id="18" creationId="{67A8D14E-A175-7474-B3EC-A4CB3BE56138}"/>
          </ac:spMkLst>
        </pc:spChg>
        <pc:spChg chg="add del mod">
          <ac:chgData name="Maria Teneva" userId="S::maria.teneva@postgrad.manchester.ac.uk::ab1e0e5e-fa86-4003-9cfb-f61ae585f36f" providerId="AD" clId="Web-{39EFFA98-0095-452E-8F8D-D8006B1260BF}" dt="2024-02-29T14:06:25.038" v="1369"/>
          <ac:spMkLst>
            <pc:docMk/>
            <pc:sldMk cId="946540878" sldId="322"/>
            <ac:spMk id="19" creationId="{C359A1C6-3DBC-B80B-8121-3E8CB7222954}"/>
          </ac:spMkLst>
        </pc:spChg>
        <pc:spChg chg="add del mod">
          <ac:chgData name="Maria Teneva" userId="S::maria.teneva@postgrad.manchester.ac.uk::ab1e0e5e-fa86-4003-9cfb-f61ae585f36f" providerId="AD" clId="Web-{39EFFA98-0095-452E-8F8D-D8006B1260BF}" dt="2024-02-29T14:06:26.913" v="1370"/>
          <ac:spMkLst>
            <pc:docMk/>
            <pc:sldMk cId="946540878" sldId="322"/>
            <ac:spMk id="20" creationId="{70EFF673-5E21-F28B-E8B1-368677F860D4}"/>
          </ac:spMkLst>
        </pc:spChg>
        <pc:spChg chg="add del mod">
          <ac:chgData name="Maria Teneva" userId="S::maria.teneva@postgrad.manchester.ac.uk::ab1e0e5e-fa86-4003-9cfb-f61ae585f36f" providerId="AD" clId="Web-{39EFFA98-0095-452E-8F8D-D8006B1260BF}" dt="2024-02-29T14:06:23.038" v="1368"/>
          <ac:spMkLst>
            <pc:docMk/>
            <pc:sldMk cId="946540878" sldId="322"/>
            <ac:spMk id="21" creationId="{1086E339-DBDB-86E8-E06C-F737C479C4A3}"/>
          </ac:spMkLst>
        </pc:spChg>
        <pc:spChg chg="add del mod">
          <ac:chgData name="Maria Teneva" userId="S::maria.teneva@postgrad.manchester.ac.uk::ab1e0e5e-fa86-4003-9cfb-f61ae585f36f" providerId="AD" clId="Web-{39EFFA98-0095-452E-8F8D-D8006B1260BF}" dt="2024-02-29T14:06:28.897" v="1371"/>
          <ac:spMkLst>
            <pc:docMk/>
            <pc:sldMk cId="946540878" sldId="322"/>
            <ac:spMk id="22" creationId="{A8A61EF4-8E57-1971-FDB5-8D109FBA891B}"/>
          </ac:spMkLst>
        </pc:spChg>
        <pc:spChg chg="add mod">
          <ac:chgData name="Maria Teneva" userId="S::maria.teneva@postgrad.manchester.ac.uk::ab1e0e5e-fa86-4003-9cfb-f61ae585f36f" providerId="AD" clId="Web-{39EFFA98-0095-452E-8F8D-D8006B1260BF}" dt="2024-02-29T14:03:14.908" v="1329" actId="1076"/>
          <ac:spMkLst>
            <pc:docMk/>
            <pc:sldMk cId="946540878" sldId="322"/>
            <ac:spMk id="24" creationId="{025BE6AE-0B0B-35D1-D1E9-CCFE7C88C5BA}"/>
          </ac:spMkLst>
        </pc:spChg>
        <pc:spChg chg="add mod">
          <ac:chgData name="Maria Teneva" userId="S::maria.teneva@postgrad.manchester.ac.uk::ab1e0e5e-fa86-4003-9cfb-f61ae585f36f" providerId="AD" clId="Web-{39EFFA98-0095-452E-8F8D-D8006B1260BF}" dt="2024-02-29T14:11:28.919" v="1453" actId="14100"/>
          <ac:spMkLst>
            <pc:docMk/>
            <pc:sldMk cId="946540878" sldId="322"/>
            <ac:spMk id="26" creationId="{FC6DDBD7-3669-B293-62A4-77ECCFEC9260}"/>
          </ac:spMkLst>
        </pc:spChg>
        <pc:spChg chg="add mod">
          <ac:chgData name="Maria Teneva" userId="S::maria.teneva@postgrad.manchester.ac.uk::ab1e0e5e-fa86-4003-9cfb-f61ae585f36f" providerId="AD" clId="Web-{39EFFA98-0095-452E-8F8D-D8006B1260BF}" dt="2024-02-29T14:11:20.310" v="1451" actId="1076"/>
          <ac:spMkLst>
            <pc:docMk/>
            <pc:sldMk cId="946540878" sldId="322"/>
            <ac:spMk id="27" creationId="{40D01F64-796B-7EDA-ABAC-C7615206301F}"/>
          </ac:spMkLst>
        </pc:spChg>
        <pc:spChg chg="add mod">
          <ac:chgData name="Maria Teneva" userId="S::maria.teneva@postgrad.manchester.ac.uk::ab1e0e5e-fa86-4003-9cfb-f61ae585f36f" providerId="AD" clId="Web-{39EFFA98-0095-452E-8F8D-D8006B1260BF}" dt="2024-02-29T14:11:12.716" v="1449" actId="1076"/>
          <ac:spMkLst>
            <pc:docMk/>
            <pc:sldMk cId="946540878" sldId="322"/>
            <ac:spMk id="29" creationId="{874B0888-BE90-E813-8ABD-7FC7A5CB1BC6}"/>
          </ac:spMkLst>
        </pc:spChg>
        <pc:spChg chg="add mod">
          <ac:chgData name="Maria Teneva" userId="S::maria.teneva@postgrad.manchester.ac.uk::ab1e0e5e-fa86-4003-9cfb-f61ae585f36f" providerId="AD" clId="Web-{39EFFA98-0095-452E-8F8D-D8006B1260BF}" dt="2024-02-29T14:13:49.016" v="1457"/>
          <ac:spMkLst>
            <pc:docMk/>
            <pc:sldMk cId="946540878" sldId="322"/>
            <ac:spMk id="30" creationId="{58B218B6-EE1E-93DD-4C4F-4041674BB9D8}"/>
          </ac:spMkLst>
        </pc:spChg>
        <pc:spChg chg="add mod">
          <ac:chgData name="Maria Teneva" userId="S::maria.teneva@postgrad.manchester.ac.uk::ab1e0e5e-fa86-4003-9cfb-f61ae585f36f" providerId="AD" clId="Web-{39EFFA98-0095-452E-8F8D-D8006B1260BF}" dt="2024-02-29T14:15:23.081" v="1468" actId="14100"/>
          <ac:spMkLst>
            <pc:docMk/>
            <pc:sldMk cId="946540878" sldId="322"/>
            <ac:spMk id="31" creationId="{5AB88D09-97F5-7A20-D551-B685B8ACBDB3}"/>
          </ac:spMkLst>
        </pc:spChg>
        <pc:spChg chg="del">
          <ac:chgData name="Maria Teneva" userId="S::maria.teneva@postgrad.manchester.ac.uk::ab1e0e5e-fa86-4003-9cfb-f61ae585f36f" providerId="AD" clId="Web-{39EFFA98-0095-452E-8F8D-D8006B1260BF}" dt="2024-02-29T13:33:36.619" v="333"/>
          <ac:spMkLst>
            <pc:docMk/>
            <pc:sldMk cId="946540878" sldId="322"/>
            <ac:spMk id="50" creationId="{9B92B449-3937-6E86-1BB9-E2DA70F0FEDA}"/>
          </ac:spMkLst>
        </pc:spChg>
        <pc:spChg chg="del">
          <ac:chgData name="Maria Teneva" userId="S::maria.teneva@postgrad.manchester.ac.uk::ab1e0e5e-fa86-4003-9cfb-f61ae585f36f" providerId="AD" clId="Web-{39EFFA98-0095-452E-8F8D-D8006B1260BF}" dt="2024-02-29T13:33:36.619" v="332"/>
          <ac:spMkLst>
            <pc:docMk/>
            <pc:sldMk cId="946540878" sldId="322"/>
            <ac:spMk id="52" creationId="{E5FE3608-7474-ADAC-BAFA-294D29164B9E}"/>
          </ac:spMkLst>
        </pc:spChg>
        <pc:spChg chg="del">
          <ac:chgData name="Maria Teneva" userId="S::maria.teneva@postgrad.manchester.ac.uk::ab1e0e5e-fa86-4003-9cfb-f61ae585f36f" providerId="AD" clId="Web-{39EFFA98-0095-452E-8F8D-D8006B1260BF}" dt="2024-02-29T13:33:36.619" v="331"/>
          <ac:spMkLst>
            <pc:docMk/>
            <pc:sldMk cId="946540878" sldId="322"/>
            <ac:spMk id="54" creationId="{E666A7C1-96E1-5267-3189-9A06EBE2C58C}"/>
          </ac:spMkLst>
        </pc:spChg>
        <pc:spChg chg="del">
          <ac:chgData name="Maria Teneva" userId="S::maria.teneva@postgrad.manchester.ac.uk::ab1e0e5e-fa86-4003-9cfb-f61ae585f36f" providerId="AD" clId="Web-{39EFFA98-0095-452E-8F8D-D8006B1260BF}" dt="2024-02-29T13:33:36.619" v="330"/>
          <ac:spMkLst>
            <pc:docMk/>
            <pc:sldMk cId="946540878" sldId="322"/>
            <ac:spMk id="56" creationId="{08549CD8-C3CE-CDE4-A44A-AF4868E9818C}"/>
          </ac:spMkLst>
        </pc:spChg>
        <pc:spChg chg="del">
          <ac:chgData name="Maria Teneva" userId="S::maria.teneva@postgrad.manchester.ac.uk::ab1e0e5e-fa86-4003-9cfb-f61ae585f36f" providerId="AD" clId="Web-{39EFFA98-0095-452E-8F8D-D8006B1260BF}" dt="2024-02-29T13:33:36.619" v="329"/>
          <ac:spMkLst>
            <pc:docMk/>
            <pc:sldMk cId="946540878" sldId="322"/>
            <ac:spMk id="58" creationId="{E7DC026C-1103-0491-DB3C-9E4F3774BF9F}"/>
          </ac:spMkLst>
        </pc:spChg>
        <pc:spChg chg="del">
          <ac:chgData name="Maria Teneva" userId="S::maria.teneva@postgrad.manchester.ac.uk::ab1e0e5e-fa86-4003-9cfb-f61ae585f36f" providerId="AD" clId="Web-{39EFFA98-0095-452E-8F8D-D8006B1260BF}" dt="2024-02-29T13:33:36.619" v="328"/>
          <ac:spMkLst>
            <pc:docMk/>
            <pc:sldMk cId="946540878" sldId="322"/>
            <ac:spMk id="60" creationId="{7208A989-27DC-4C95-5542-3EA314B7F69C}"/>
          </ac:spMkLst>
        </pc:spChg>
        <pc:spChg chg="mod">
          <ac:chgData name="Maria Teneva" userId="S::maria.teneva@postgrad.manchester.ac.uk::ab1e0e5e-fa86-4003-9cfb-f61ae585f36f" providerId="AD" clId="Web-{39EFFA98-0095-452E-8F8D-D8006B1260BF}" dt="2024-02-29T14:18:15.381" v="1484" actId="1076"/>
          <ac:spMkLst>
            <pc:docMk/>
            <pc:sldMk cId="946540878" sldId="322"/>
            <ac:spMk id="789" creationId="{1D1BB339-0E6B-18D3-15C2-ABBD76FCBE34}"/>
          </ac:spMkLst>
        </pc:spChg>
        <pc:spChg chg="mod">
          <ac:chgData name="Maria Teneva" userId="S::maria.teneva@postgrad.manchester.ac.uk::ab1e0e5e-fa86-4003-9cfb-f61ae585f36f" providerId="AD" clId="Web-{39EFFA98-0095-452E-8F8D-D8006B1260BF}" dt="2024-02-29T14:22:47.950" v="1487" actId="1076"/>
          <ac:spMkLst>
            <pc:docMk/>
            <pc:sldMk cId="946540878" sldId="322"/>
            <ac:spMk id="1081" creationId="{5458A5A1-36D4-D410-6B6A-B959C3CC4535}"/>
          </ac:spMkLst>
        </pc:spChg>
        <pc:spChg chg="del">
          <ac:chgData name="Maria Teneva" userId="S::maria.teneva@postgrad.manchester.ac.uk::ab1e0e5e-fa86-4003-9cfb-f61ae585f36f" providerId="AD" clId="Web-{39EFFA98-0095-452E-8F8D-D8006B1260BF}" dt="2024-02-29T13:33:36.619" v="327"/>
          <ac:spMkLst>
            <pc:docMk/>
            <pc:sldMk cId="946540878" sldId="322"/>
            <ac:spMk id="7676" creationId="{B49CDDCC-0F75-3917-74F0-34EA4BC2AF16}"/>
          </ac:spMkLst>
        </pc:spChg>
        <pc:graphicFrameChg chg="add mod modGraphic">
          <ac:chgData name="Maria Teneva" userId="S::maria.teneva@postgrad.manchester.ac.uk::ab1e0e5e-fa86-4003-9cfb-f61ae585f36f" providerId="AD" clId="Web-{39EFFA98-0095-452E-8F8D-D8006B1260BF}" dt="2024-02-29T14:16:17.223" v="1474"/>
          <ac:graphicFrameMkLst>
            <pc:docMk/>
            <pc:sldMk cId="946540878" sldId="322"/>
            <ac:graphicFrameMk id="9" creationId="{6C824FC2-C1B8-66A0-EBA7-1DF442B6C2F8}"/>
          </ac:graphicFrameMkLst>
        </pc:graphicFrameChg>
        <pc:graphicFrameChg chg="del">
          <ac:chgData name="Maria Teneva" userId="S::maria.teneva@postgrad.manchester.ac.uk::ab1e0e5e-fa86-4003-9cfb-f61ae585f36f" providerId="AD" clId="Web-{39EFFA98-0095-452E-8F8D-D8006B1260BF}" dt="2024-02-29T13:33:36.619" v="334"/>
          <ac:graphicFrameMkLst>
            <pc:docMk/>
            <pc:sldMk cId="946540878" sldId="322"/>
            <ac:graphicFrameMk id="6708" creationId="{367E8173-16ED-C2B6-83B4-FF926CF96B0D}"/>
          </ac:graphicFrameMkLst>
        </pc:graphicFrameChg>
        <pc:cxnChg chg="mod">
          <ac:chgData name="Maria Teneva" userId="S::maria.teneva@postgrad.manchester.ac.uk::ab1e0e5e-fa86-4003-9cfb-f61ae585f36f" providerId="AD" clId="Web-{39EFFA98-0095-452E-8F8D-D8006B1260BF}" dt="2024-02-29T14:18:38.272" v="1485" actId="14100"/>
          <ac:cxnSpMkLst>
            <pc:docMk/>
            <pc:sldMk cId="946540878" sldId="322"/>
            <ac:cxnSpMk id="10" creationId="{1502017B-CE26-80CB-4162-6E0E20485DD0}"/>
          </ac:cxnSpMkLst>
        </pc:cxnChg>
        <pc:cxnChg chg="del">
          <ac:chgData name="Maria Teneva" userId="S::maria.teneva@postgrad.manchester.ac.uk::ab1e0e5e-fa86-4003-9cfb-f61ae585f36f" providerId="AD" clId="Web-{39EFFA98-0095-452E-8F8D-D8006B1260BF}" dt="2024-02-29T13:33:36.619" v="335"/>
          <ac:cxnSpMkLst>
            <pc:docMk/>
            <pc:sldMk cId="946540878" sldId="322"/>
            <ac:cxnSpMk id="732" creationId="{9FD856EE-7DE6-E498-74D7-F34E6990E755}"/>
          </ac:cxnSpMkLst>
        </pc:cxnChg>
        <pc:cxnChg chg="del">
          <ac:chgData name="Maria Teneva" userId="S::maria.teneva@postgrad.manchester.ac.uk::ab1e0e5e-fa86-4003-9cfb-f61ae585f36f" providerId="AD" clId="Web-{39EFFA98-0095-452E-8F8D-D8006B1260BF}" dt="2024-02-29T13:33:36.619" v="326"/>
          <ac:cxnSpMkLst>
            <pc:docMk/>
            <pc:sldMk cId="946540878" sldId="322"/>
            <ac:cxnSpMk id="1066" creationId="{3D96CAF3-B93F-1588-26AE-7B33E3E753F4}"/>
          </ac:cxnSpMkLst>
        </pc:cxnChg>
        <pc:cxnChg chg="mod">
          <ac:chgData name="Maria Teneva" userId="S::maria.teneva@postgrad.manchester.ac.uk::ab1e0e5e-fa86-4003-9cfb-f61ae585f36f" providerId="AD" clId="Web-{39EFFA98-0095-452E-8F8D-D8006B1260BF}" dt="2024-02-29T13:33:41.213" v="336" actId="1076"/>
          <ac:cxnSpMkLst>
            <pc:docMk/>
            <pc:sldMk cId="946540878" sldId="322"/>
            <ac:cxnSpMk id="4155" creationId="{1992E77A-37A6-1B36-B240-2840D5DC16DA}"/>
          </ac:cxnSpMkLst>
        </pc:cxnChg>
      </pc:sldChg>
    </pc:docChg>
  </pc:docChgLst>
  <pc:docChgLst>
    <pc:chgData name="Zhihui Wang" userId="S::zhihui.wang@student.manchester.ac.uk::c4c56ef2-d538-45d9-83ef-7a55fea5fdee" providerId="AD" clId="Web-{71099F02-8E45-E025-5766-48A511B22459}"/>
    <pc:docChg chg="modSld">
      <pc:chgData name="Zhihui Wang" userId="S::zhihui.wang@student.manchester.ac.uk::c4c56ef2-d538-45d9-83ef-7a55fea5fdee" providerId="AD" clId="Web-{71099F02-8E45-E025-5766-48A511B22459}" dt="2024-02-22T10:16:06.640" v="34" actId="20577"/>
      <pc:docMkLst>
        <pc:docMk/>
      </pc:docMkLst>
      <pc:sldChg chg="modSp">
        <pc:chgData name="Zhihui Wang" userId="S::zhihui.wang@student.manchester.ac.uk::c4c56ef2-d538-45d9-83ef-7a55fea5fdee" providerId="AD" clId="Web-{71099F02-8E45-E025-5766-48A511B22459}" dt="2024-02-22T10:16:06.640" v="34" actId="20577"/>
        <pc:sldMkLst>
          <pc:docMk/>
          <pc:sldMk cId="2372376377" sldId="261"/>
        </pc:sldMkLst>
        <pc:graphicFrameChg chg="modGraphic">
          <ac:chgData name="Zhihui Wang" userId="S::zhihui.wang@student.manchester.ac.uk::c4c56ef2-d538-45d9-83ef-7a55fea5fdee" providerId="AD" clId="Web-{71099F02-8E45-E025-5766-48A511B22459}" dt="2024-02-22T10:16:06.640" v="34" actId="20577"/>
          <ac:graphicFrameMkLst>
            <pc:docMk/>
            <pc:sldMk cId="2372376377" sldId="261"/>
            <ac:graphicFrameMk id="83" creationId="{4CFA75EA-A9EE-EAD7-8E63-FDA73A218DCF}"/>
          </ac:graphicFrameMkLst>
        </pc:graphicFrameChg>
      </pc:sldChg>
    </pc:docChg>
  </pc:docChgLst>
  <pc:docChgLst>
    <pc:chgData name="Maria Teneva" userId="S::maria.teneva@postgrad.manchester.ac.uk::ab1e0e5e-fa86-4003-9cfb-f61ae585f36f" providerId="AD" clId="Web-{4065F744-14ED-401A-BBE1-6F753ACFC7FC}"/>
    <pc:docChg chg="modSld">
      <pc:chgData name="Maria Teneva" userId="S::maria.teneva@postgrad.manchester.ac.uk::ab1e0e5e-fa86-4003-9cfb-f61ae585f36f" providerId="AD" clId="Web-{4065F744-14ED-401A-BBE1-6F753ACFC7FC}" dt="2024-02-28T15:43:52.967" v="412" actId="1076"/>
      <pc:docMkLst>
        <pc:docMk/>
      </pc:docMkLst>
      <pc:sldChg chg="addSp delSp modSp">
        <pc:chgData name="Maria Teneva" userId="S::maria.teneva@postgrad.manchester.ac.uk::ab1e0e5e-fa86-4003-9cfb-f61ae585f36f" providerId="AD" clId="Web-{4065F744-14ED-401A-BBE1-6F753ACFC7FC}" dt="2024-02-28T15:43:52.967" v="412" actId="1076"/>
        <pc:sldMkLst>
          <pc:docMk/>
          <pc:sldMk cId="109857222" sldId="256"/>
        </pc:sldMkLst>
        <pc:spChg chg="mod">
          <ac:chgData name="Maria Teneva" userId="S::maria.teneva@postgrad.manchester.ac.uk::ab1e0e5e-fa86-4003-9cfb-f61ae585f36f" providerId="AD" clId="Web-{4065F744-14ED-401A-BBE1-6F753ACFC7FC}" dt="2024-02-28T15:04:56.916" v="330" actId="14100"/>
          <ac:spMkLst>
            <pc:docMk/>
            <pc:sldMk cId="109857222" sldId="256"/>
            <ac:spMk id="3" creationId="{56CDC3D4-1D55-3DB9-6F10-0A455135729E}"/>
          </ac:spMkLst>
        </pc:spChg>
        <pc:spChg chg="mod">
          <ac:chgData name="Maria Teneva" userId="S::maria.teneva@postgrad.manchester.ac.uk::ab1e0e5e-fa86-4003-9cfb-f61ae585f36f" providerId="AD" clId="Web-{4065F744-14ED-401A-BBE1-6F753ACFC7FC}" dt="2024-02-28T15:05:15.119" v="335" actId="1076"/>
          <ac:spMkLst>
            <pc:docMk/>
            <pc:sldMk cId="109857222" sldId="256"/>
            <ac:spMk id="4" creationId="{1E257EEF-CED1-1722-FEFE-79091D635561}"/>
          </ac:spMkLst>
        </pc:spChg>
        <pc:spChg chg="mod">
          <ac:chgData name="Maria Teneva" userId="S::maria.teneva@postgrad.manchester.ac.uk::ab1e0e5e-fa86-4003-9cfb-f61ae585f36f" providerId="AD" clId="Web-{4065F744-14ED-401A-BBE1-6F753ACFC7FC}" dt="2024-02-28T15:43:36.763" v="410" actId="1076"/>
          <ac:spMkLst>
            <pc:docMk/>
            <pc:sldMk cId="109857222" sldId="256"/>
            <ac:spMk id="5" creationId="{D7D81CE2-F7DE-0B36-8189-CD0B2058009A}"/>
          </ac:spMkLst>
        </pc:spChg>
        <pc:spChg chg="mod">
          <ac:chgData name="Maria Teneva" userId="S::maria.teneva@postgrad.manchester.ac.uk::ab1e0e5e-fa86-4003-9cfb-f61ae585f36f" providerId="AD" clId="Web-{4065F744-14ED-401A-BBE1-6F753ACFC7FC}" dt="2024-02-28T15:42:26.418" v="397" actId="1076"/>
          <ac:spMkLst>
            <pc:docMk/>
            <pc:sldMk cId="109857222" sldId="256"/>
            <ac:spMk id="6" creationId="{C1950A82-6E77-11CA-2B84-02E26BA025EB}"/>
          </ac:spMkLst>
        </pc:spChg>
        <pc:spChg chg="mod">
          <ac:chgData name="Maria Teneva" userId="S::maria.teneva@postgrad.manchester.ac.uk::ab1e0e5e-fa86-4003-9cfb-f61ae585f36f" providerId="AD" clId="Web-{4065F744-14ED-401A-BBE1-6F753ACFC7FC}" dt="2024-02-28T15:42:48.090" v="404" actId="1076"/>
          <ac:spMkLst>
            <pc:docMk/>
            <pc:sldMk cId="109857222" sldId="256"/>
            <ac:spMk id="7" creationId="{8C20923F-95B5-70E0-AA41-D87661052E87}"/>
          </ac:spMkLst>
        </pc:spChg>
        <pc:spChg chg="del mod">
          <ac:chgData name="Maria Teneva" userId="S::maria.teneva@postgrad.manchester.ac.uk::ab1e0e5e-fa86-4003-9cfb-f61ae585f36f" providerId="AD" clId="Web-{4065F744-14ED-401A-BBE1-6F753ACFC7FC}" dt="2024-02-28T15:06:35.356" v="364"/>
          <ac:spMkLst>
            <pc:docMk/>
            <pc:sldMk cId="109857222" sldId="256"/>
            <ac:spMk id="12" creationId="{B9F16572-1EF6-D83F-1717-FB283AB9725F}"/>
          </ac:spMkLst>
        </pc:spChg>
        <pc:spChg chg="add del">
          <ac:chgData name="Maria Teneva" userId="S::maria.teneva@postgrad.manchester.ac.uk::ab1e0e5e-fa86-4003-9cfb-f61ae585f36f" providerId="AD" clId="Web-{4065F744-14ED-401A-BBE1-6F753ACFC7FC}" dt="2024-02-28T14:44:00.224" v="1"/>
          <ac:spMkLst>
            <pc:docMk/>
            <pc:sldMk cId="109857222" sldId="256"/>
            <ac:spMk id="29" creationId="{71D99885-F8B9-4F47-5AAA-83EEA03053E5}"/>
          </ac:spMkLst>
        </pc:spChg>
        <pc:spChg chg="add del mod">
          <ac:chgData name="Maria Teneva" userId="S::maria.teneva@postgrad.manchester.ac.uk::ab1e0e5e-fa86-4003-9cfb-f61ae585f36f" providerId="AD" clId="Web-{4065F744-14ED-401A-BBE1-6F753ACFC7FC}" dt="2024-02-28T14:45:34.570" v="16"/>
          <ac:spMkLst>
            <pc:docMk/>
            <pc:sldMk cId="109857222" sldId="256"/>
            <ac:spMk id="30" creationId="{61BAB409-59C1-9109-08F7-15F6B7948D12}"/>
          </ac:spMkLst>
        </pc:spChg>
        <pc:spChg chg="mod">
          <ac:chgData name="Maria Teneva" userId="S::maria.teneva@postgrad.manchester.ac.uk::ab1e0e5e-fa86-4003-9cfb-f61ae585f36f" providerId="AD" clId="Web-{4065F744-14ED-401A-BBE1-6F753ACFC7FC}" dt="2024-02-28T15:06:00.433" v="347" actId="1076"/>
          <ac:spMkLst>
            <pc:docMk/>
            <pc:sldMk cId="109857222" sldId="256"/>
            <ac:spMk id="745" creationId="{C8BD6108-1BE0-3681-FA9C-9E3CE6F22664}"/>
          </ac:spMkLst>
        </pc:spChg>
        <pc:spChg chg="mod">
          <ac:chgData name="Maria Teneva" userId="S::maria.teneva@postgrad.manchester.ac.uk::ab1e0e5e-fa86-4003-9cfb-f61ae585f36f" providerId="AD" clId="Web-{4065F744-14ED-401A-BBE1-6F753ACFC7FC}" dt="2024-02-28T15:42:59.215" v="407" actId="1076"/>
          <ac:spMkLst>
            <pc:docMk/>
            <pc:sldMk cId="109857222" sldId="256"/>
            <ac:spMk id="789" creationId="{1D1BB339-0E6B-18D3-15C2-ABBD76FCBE34}"/>
          </ac:spMkLst>
        </pc:spChg>
        <pc:spChg chg="add del mod">
          <ac:chgData name="Maria Teneva" userId="S::maria.teneva@postgrad.manchester.ac.uk::ab1e0e5e-fa86-4003-9cfb-f61ae585f36f" providerId="AD" clId="Web-{4065F744-14ED-401A-BBE1-6F753ACFC7FC}" dt="2024-02-28T15:39:42.538" v="369"/>
          <ac:spMkLst>
            <pc:docMk/>
            <pc:sldMk cId="109857222" sldId="256"/>
            <ac:spMk id="792" creationId="{01700FED-3489-BF13-D560-AF87B6D33839}"/>
          </ac:spMkLst>
        </pc:spChg>
        <pc:spChg chg="del mod">
          <ac:chgData name="Maria Teneva" userId="S::maria.teneva@postgrad.manchester.ac.uk::ab1e0e5e-fa86-4003-9cfb-f61ae585f36f" providerId="AD" clId="Web-{4065F744-14ED-401A-BBE1-6F753ACFC7FC}" dt="2024-02-28T14:44:03.411" v="3"/>
          <ac:spMkLst>
            <pc:docMk/>
            <pc:sldMk cId="109857222" sldId="256"/>
            <ac:spMk id="1033" creationId="{DA02E7D0-870F-976F-4A23-2400EFAC93F1}"/>
          </ac:spMkLst>
        </pc:spChg>
        <pc:spChg chg="mod">
          <ac:chgData name="Maria Teneva" userId="S::maria.teneva@postgrad.manchester.ac.uk::ab1e0e5e-fa86-4003-9cfb-f61ae585f36f" providerId="AD" clId="Web-{4065F744-14ED-401A-BBE1-6F753ACFC7FC}" dt="2024-02-28T15:42:37.574" v="401" actId="1076"/>
          <ac:spMkLst>
            <pc:docMk/>
            <pc:sldMk cId="109857222" sldId="256"/>
            <ac:spMk id="1081" creationId="{5458A5A1-36D4-D410-6B6A-B959C3CC4535}"/>
          </ac:spMkLst>
        </pc:spChg>
        <pc:spChg chg="mod">
          <ac:chgData name="Maria Teneva" userId="S::maria.teneva@postgrad.manchester.ac.uk::ab1e0e5e-fa86-4003-9cfb-f61ae585f36f" providerId="AD" clId="Web-{4065F744-14ED-401A-BBE1-6F753ACFC7FC}" dt="2024-02-28T15:42:02.245" v="389" actId="1076"/>
          <ac:spMkLst>
            <pc:docMk/>
            <pc:sldMk cId="109857222" sldId="256"/>
            <ac:spMk id="1091" creationId="{C0380A34-B23D-F617-E9D5-A4249C50B2A4}"/>
          </ac:spMkLst>
        </pc:spChg>
        <pc:spChg chg="mod">
          <ac:chgData name="Maria Teneva" userId="S::maria.teneva@postgrad.manchester.ac.uk::ab1e0e5e-fa86-4003-9cfb-f61ae585f36f" providerId="AD" clId="Web-{4065F744-14ED-401A-BBE1-6F753ACFC7FC}" dt="2024-02-28T15:00:48.456" v="300" actId="1076"/>
          <ac:spMkLst>
            <pc:docMk/>
            <pc:sldMk cId="109857222" sldId="256"/>
            <ac:spMk id="1127" creationId="{EA36E1F1-A372-4074-BE5A-072D7894C6F0}"/>
          </ac:spMkLst>
        </pc:spChg>
        <pc:graphicFrameChg chg="mod">
          <ac:chgData name="Maria Teneva" userId="S::maria.teneva@postgrad.manchester.ac.uk::ab1e0e5e-fa86-4003-9cfb-f61ae585f36f" providerId="AD" clId="Web-{4065F744-14ED-401A-BBE1-6F753ACFC7FC}" dt="2024-02-28T15:04:58.635" v="331" actId="1076"/>
          <ac:graphicFrameMkLst>
            <pc:docMk/>
            <pc:sldMk cId="109857222" sldId="256"/>
            <ac:graphicFrameMk id="8" creationId="{7191F1E3-31F7-C7D3-0113-594A6FAF2959}"/>
          </ac:graphicFrameMkLst>
        </pc:graphicFrameChg>
        <pc:graphicFrameChg chg="add del mod modGraphic">
          <ac:chgData name="Maria Teneva" userId="S::maria.teneva@postgrad.manchester.ac.uk::ab1e0e5e-fa86-4003-9cfb-f61ae585f36f" providerId="AD" clId="Web-{4065F744-14ED-401A-BBE1-6F753ACFC7FC}" dt="2024-02-28T15:39:36.350" v="368"/>
          <ac:graphicFrameMkLst>
            <pc:docMk/>
            <pc:sldMk cId="109857222" sldId="256"/>
            <ac:graphicFrameMk id="2669" creationId="{D31CD0C6-2747-06CE-AD94-A790942C8005}"/>
          </ac:graphicFrameMkLst>
        </pc:graphicFrameChg>
        <pc:picChg chg="mod">
          <ac:chgData name="Maria Teneva" userId="S::maria.teneva@postgrad.manchester.ac.uk::ab1e0e5e-fa86-4003-9cfb-f61ae585f36f" providerId="AD" clId="Web-{4065F744-14ED-401A-BBE1-6F753ACFC7FC}" dt="2024-02-28T15:42:08.105" v="391" actId="1076"/>
          <ac:picMkLst>
            <pc:docMk/>
            <pc:sldMk cId="109857222" sldId="256"/>
            <ac:picMk id="1970" creationId="{CA445D9F-AE0A-D1B6-F74D-D95B5185ADEB}"/>
          </ac:picMkLst>
        </pc:picChg>
        <pc:picChg chg="mod">
          <ac:chgData name="Maria Teneva" userId="S::maria.teneva@postgrad.manchester.ac.uk::ab1e0e5e-fa86-4003-9cfb-f61ae585f36f" providerId="AD" clId="Web-{4065F744-14ED-401A-BBE1-6F753ACFC7FC}" dt="2024-02-28T15:43:50.061" v="411" actId="1076"/>
          <ac:picMkLst>
            <pc:docMk/>
            <pc:sldMk cId="109857222" sldId="256"/>
            <ac:picMk id="2682" creationId="{D7320699-1F85-D48E-171A-FFBEB1510876}"/>
          </ac:picMkLst>
        </pc:picChg>
        <pc:cxnChg chg="mod">
          <ac:chgData name="Maria Teneva" userId="S::maria.teneva@postgrad.manchester.ac.uk::ab1e0e5e-fa86-4003-9cfb-f61ae585f36f" providerId="AD" clId="Web-{4065F744-14ED-401A-BBE1-6F753ACFC7FC}" dt="2024-02-28T15:42:12.714" v="392" actId="1076"/>
          <ac:cxnSpMkLst>
            <pc:docMk/>
            <pc:sldMk cId="109857222" sldId="256"/>
            <ac:cxnSpMk id="10" creationId="{1502017B-CE26-80CB-4162-6E0E20485DD0}"/>
          </ac:cxnSpMkLst>
        </pc:cxnChg>
        <pc:cxnChg chg="mod">
          <ac:chgData name="Maria Teneva" userId="S::maria.teneva@postgrad.manchester.ac.uk::ab1e0e5e-fa86-4003-9cfb-f61ae585f36f" providerId="AD" clId="Web-{4065F744-14ED-401A-BBE1-6F753ACFC7FC}" dt="2024-02-28T15:43:52.967" v="412" actId="1076"/>
          <ac:cxnSpMkLst>
            <pc:docMk/>
            <pc:sldMk cId="109857222" sldId="256"/>
            <ac:cxnSpMk id="732" creationId="{9FD856EE-7DE6-E498-74D7-F34E6990E755}"/>
          </ac:cxnSpMkLst>
        </pc:cxnChg>
        <pc:cxnChg chg="add mod">
          <ac:chgData name="Maria Teneva" userId="S::maria.teneva@postgrad.manchester.ac.uk::ab1e0e5e-fa86-4003-9cfb-f61ae585f36f" providerId="AD" clId="Web-{4065F744-14ED-401A-BBE1-6F753ACFC7FC}" dt="2024-02-28T15:43:30.201" v="409" actId="1076"/>
          <ac:cxnSpMkLst>
            <pc:docMk/>
            <pc:sldMk cId="109857222" sldId="256"/>
            <ac:cxnSpMk id="4155" creationId="{1992E77A-37A6-1B36-B240-2840D5DC16DA}"/>
          </ac:cxnSpMkLst>
        </pc:cxnChg>
      </pc:sldChg>
    </pc:docChg>
  </pc:docChgLst>
  <pc:docChgLst>
    <pc:chgData name="Tomas Garcia" userId="S::tomas.garcia@postgrad.manchester.ac.uk::4a109674-222b-4861-9fdd-aa4af862be94" providerId="AD" clId="Web-{3C939130-91F2-4D0A-AA9D-478ACE918B54}"/>
    <pc:docChg chg="modSld">
      <pc:chgData name="Tomas Garcia" userId="S::tomas.garcia@postgrad.manchester.ac.uk::4a109674-222b-4861-9fdd-aa4af862be94" providerId="AD" clId="Web-{3C939130-91F2-4D0A-AA9D-478ACE918B54}" dt="2024-02-28T14:32:37.369" v="3"/>
      <pc:docMkLst>
        <pc:docMk/>
      </pc:docMkLst>
      <pc:sldChg chg="modSp">
        <pc:chgData name="Tomas Garcia" userId="S::tomas.garcia@postgrad.manchester.ac.uk::4a109674-222b-4861-9fdd-aa4af862be94" providerId="AD" clId="Web-{3C939130-91F2-4D0A-AA9D-478ACE918B54}" dt="2024-02-28T14:32:37.369" v="3"/>
        <pc:sldMkLst>
          <pc:docMk/>
          <pc:sldMk cId="109857222" sldId="256"/>
        </pc:sldMkLst>
        <pc:spChg chg="mod">
          <ac:chgData name="Tomas Garcia" userId="S::tomas.garcia@postgrad.manchester.ac.uk::4a109674-222b-4861-9fdd-aa4af862be94" providerId="AD" clId="Web-{3C939130-91F2-4D0A-AA9D-478ACE918B54}" dt="2024-02-28T14:32:37.369" v="3"/>
          <ac:spMkLst>
            <pc:docMk/>
            <pc:sldMk cId="109857222" sldId="256"/>
            <ac:spMk id="3" creationId="{56CDC3D4-1D55-3DB9-6F10-0A455135729E}"/>
          </ac:spMkLst>
        </pc:spChg>
      </pc:sldChg>
    </pc:docChg>
  </pc:docChgLst>
  <pc:docChgLst>
    <pc:chgData name="Tomas Garcia" userId="S::tomas.garcia@postgrad.manchester.ac.uk::4a109674-222b-4861-9fdd-aa4af862be94" providerId="AD" clId="Web-{B38E95B8-9AD5-4919-AAFB-84FF193DC876}"/>
    <pc:docChg chg="modSld">
      <pc:chgData name="Tomas Garcia" userId="S::tomas.garcia@postgrad.manchester.ac.uk::4a109674-222b-4861-9fdd-aa4af862be94" providerId="AD" clId="Web-{B38E95B8-9AD5-4919-AAFB-84FF193DC876}" dt="2024-02-28T14:57:43.034" v="107" actId="1076"/>
      <pc:docMkLst>
        <pc:docMk/>
      </pc:docMkLst>
      <pc:sldChg chg="addSp delSp modSp">
        <pc:chgData name="Tomas Garcia" userId="S::tomas.garcia@postgrad.manchester.ac.uk::4a109674-222b-4861-9fdd-aa4af862be94" providerId="AD" clId="Web-{B38E95B8-9AD5-4919-AAFB-84FF193DC876}" dt="2024-02-28T14:57:43.034" v="107" actId="1076"/>
        <pc:sldMkLst>
          <pc:docMk/>
          <pc:sldMk cId="109857222" sldId="256"/>
        </pc:sldMkLst>
        <pc:spChg chg="mod">
          <ac:chgData name="Tomas Garcia" userId="S::tomas.garcia@postgrad.manchester.ac.uk::4a109674-222b-4861-9fdd-aa4af862be94" providerId="AD" clId="Web-{B38E95B8-9AD5-4919-AAFB-84FF193DC876}" dt="2024-02-28T14:34:27.618" v="4" actId="20577"/>
          <ac:spMkLst>
            <pc:docMk/>
            <pc:sldMk cId="109857222" sldId="256"/>
            <ac:spMk id="3" creationId="{56CDC3D4-1D55-3DB9-6F10-0A455135729E}"/>
          </ac:spMkLst>
        </pc:spChg>
        <pc:spChg chg="mod">
          <ac:chgData name="Tomas Garcia" userId="S::tomas.garcia@postgrad.manchester.ac.uk::4a109674-222b-4861-9fdd-aa4af862be94" providerId="AD" clId="Web-{B38E95B8-9AD5-4919-AAFB-84FF193DC876}" dt="2024-02-28T14:36:43.611" v="13" actId="1076"/>
          <ac:spMkLst>
            <pc:docMk/>
            <pc:sldMk cId="109857222" sldId="256"/>
            <ac:spMk id="4" creationId="{1E257EEF-CED1-1722-FEFE-79091D635561}"/>
          </ac:spMkLst>
        </pc:spChg>
        <pc:spChg chg="mod">
          <ac:chgData name="Tomas Garcia" userId="S::tomas.garcia@postgrad.manchester.ac.uk::4a109674-222b-4861-9fdd-aa4af862be94" providerId="AD" clId="Web-{B38E95B8-9AD5-4919-AAFB-84FF193DC876}" dt="2024-02-28T14:53:19.033" v="82" actId="1076"/>
          <ac:spMkLst>
            <pc:docMk/>
            <pc:sldMk cId="109857222" sldId="256"/>
            <ac:spMk id="5" creationId="{D7D81CE2-F7DE-0B36-8189-CD0B2058009A}"/>
          </ac:spMkLst>
        </pc:spChg>
        <pc:spChg chg="add mod">
          <ac:chgData name="Tomas Garcia" userId="S::tomas.garcia@postgrad.manchester.ac.uk::4a109674-222b-4861-9fdd-aa4af862be94" providerId="AD" clId="Web-{B38E95B8-9AD5-4919-AAFB-84FF193DC876}" dt="2024-02-28T14:49:05.377" v="22"/>
          <ac:spMkLst>
            <pc:docMk/>
            <pc:sldMk cId="109857222" sldId="256"/>
            <ac:spMk id="744" creationId="{6819DC00-C86D-8DEF-562D-8DDBF5E9ADBA}"/>
          </ac:spMkLst>
        </pc:spChg>
        <pc:spChg chg="add mod">
          <ac:chgData name="Tomas Garcia" userId="S::tomas.garcia@postgrad.manchester.ac.uk::4a109674-222b-4861-9fdd-aa4af862be94" providerId="AD" clId="Web-{B38E95B8-9AD5-4919-AAFB-84FF193DC876}" dt="2024-02-28T14:51:11.775" v="64" actId="1076"/>
          <ac:spMkLst>
            <pc:docMk/>
            <pc:sldMk cId="109857222" sldId="256"/>
            <ac:spMk id="745" creationId="{C8BD6108-1BE0-3681-FA9C-9E3CE6F22664}"/>
          </ac:spMkLst>
        </pc:spChg>
        <pc:spChg chg="add del mod">
          <ac:chgData name="Tomas Garcia" userId="S::tomas.garcia@postgrad.manchester.ac.uk::4a109674-222b-4861-9fdd-aa4af862be94" providerId="AD" clId="Web-{B38E95B8-9AD5-4919-AAFB-84FF193DC876}" dt="2024-02-28T14:53:07.142" v="79"/>
          <ac:spMkLst>
            <pc:docMk/>
            <pc:sldMk cId="109857222" sldId="256"/>
            <ac:spMk id="784" creationId="{CA986789-17BE-90D8-1C96-70614F0D1ECC}"/>
          </ac:spMkLst>
        </pc:spChg>
        <pc:spChg chg="mod">
          <ac:chgData name="Tomas Garcia" userId="S::tomas.garcia@postgrad.manchester.ac.uk::4a109674-222b-4861-9fdd-aa4af862be94" providerId="AD" clId="Web-{B38E95B8-9AD5-4919-AAFB-84FF193DC876}" dt="2024-02-28T14:53:19.096" v="83" actId="1076"/>
          <ac:spMkLst>
            <pc:docMk/>
            <pc:sldMk cId="109857222" sldId="256"/>
            <ac:spMk id="792" creationId="{01700FED-3489-BF13-D560-AF87B6D33839}"/>
          </ac:spMkLst>
        </pc:spChg>
        <pc:spChg chg="add mod">
          <ac:chgData name="Tomas Garcia" userId="S::tomas.garcia@postgrad.manchester.ac.uk::4a109674-222b-4861-9fdd-aa4af862be94" providerId="AD" clId="Web-{B38E95B8-9AD5-4919-AAFB-84FF193DC876}" dt="2024-02-28T14:57:43.034" v="107" actId="1076"/>
          <ac:spMkLst>
            <pc:docMk/>
            <pc:sldMk cId="109857222" sldId="256"/>
            <ac:spMk id="1127" creationId="{EA36E1F1-A372-4074-BE5A-072D7894C6F0}"/>
          </ac:spMkLst>
        </pc:spChg>
        <pc:spChg chg="add del">
          <ac:chgData name="Tomas Garcia" userId="S::tomas.garcia@postgrad.manchester.ac.uk::4a109674-222b-4861-9fdd-aa4af862be94" providerId="AD" clId="Web-{B38E95B8-9AD5-4919-AAFB-84FF193DC876}" dt="2024-02-28T14:55:57.153" v="86"/>
          <ac:spMkLst>
            <pc:docMk/>
            <pc:sldMk cId="109857222" sldId="256"/>
            <ac:spMk id="2797" creationId="{33C40C10-77AB-7395-793B-7D8E3BBEAADD}"/>
          </ac:spMkLst>
        </pc:spChg>
        <pc:spChg chg="add del mod">
          <ac:chgData name="Tomas Garcia" userId="S::tomas.garcia@postgrad.manchester.ac.uk::4a109674-222b-4861-9fdd-aa4af862be94" providerId="AD" clId="Web-{B38E95B8-9AD5-4919-AAFB-84FF193DC876}" dt="2024-02-28T14:57:40.175" v="106"/>
          <ac:spMkLst>
            <pc:docMk/>
            <pc:sldMk cId="109857222" sldId="256"/>
            <ac:spMk id="2798" creationId="{772BA2CA-2FFD-CA2C-D6A9-E9498A90A62E}"/>
          </ac:spMkLst>
        </pc:spChg>
        <pc:graphicFrameChg chg="add mod">
          <ac:chgData name="Tomas Garcia" userId="S::tomas.garcia@postgrad.manchester.ac.uk::4a109674-222b-4861-9fdd-aa4af862be94" providerId="AD" clId="Web-{B38E95B8-9AD5-4919-AAFB-84FF193DC876}" dt="2024-02-28T14:49:01.704" v="20" actId="1076"/>
          <ac:graphicFrameMkLst>
            <pc:docMk/>
            <pc:sldMk cId="109857222" sldId="256"/>
            <ac:graphicFrameMk id="8" creationId="{7191F1E3-31F7-C7D3-0113-594A6FAF2959}"/>
          </ac:graphicFrameMkLst>
        </pc:graphicFrameChg>
        <pc:picChg chg="del">
          <ac:chgData name="Tomas Garcia" userId="S::tomas.garcia@postgrad.manchester.ac.uk::4a109674-222b-4861-9fdd-aa4af862be94" providerId="AD" clId="Web-{B38E95B8-9AD5-4919-AAFB-84FF193DC876}" dt="2024-02-28T14:35:26.356" v="5"/>
          <ac:picMkLst>
            <pc:docMk/>
            <pc:sldMk cId="109857222" sldId="256"/>
            <ac:picMk id="11" creationId="{E8C8B900-FA64-9972-2E96-F1AF139E7AB1}"/>
          </ac:picMkLst>
        </pc:picChg>
        <pc:picChg chg="mod">
          <ac:chgData name="Tomas Garcia" userId="S::tomas.garcia@postgrad.manchester.ac.uk::4a109674-222b-4861-9fdd-aa4af862be94" providerId="AD" clId="Web-{B38E95B8-9AD5-4919-AAFB-84FF193DC876}" dt="2024-02-28T14:53:40.144" v="84" actId="14100"/>
          <ac:picMkLst>
            <pc:docMk/>
            <pc:sldMk cId="109857222" sldId="256"/>
            <ac:picMk id="1970" creationId="{CA445D9F-AE0A-D1B6-F74D-D95B5185ADEB}"/>
          </ac:picMkLst>
        </pc:picChg>
      </pc:sldChg>
      <pc:sldChg chg="modSp">
        <pc:chgData name="Tomas Garcia" userId="S::tomas.garcia@postgrad.manchester.ac.uk::4a109674-222b-4861-9fdd-aa4af862be94" providerId="AD" clId="Web-{B38E95B8-9AD5-4919-AAFB-84FF193DC876}" dt="2024-02-28T14:37:56.897" v="15" actId="1076"/>
        <pc:sldMkLst>
          <pc:docMk/>
          <pc:sldMk cId="1036723312" sldId="320"/>
        </pc:sldMkLst>
        <pc:graphicFrameChg chg="mod">
          <ac:chgData name="Tomas Garcia" userId="S::tomas.garcia@postgrad.manchester.ac.uk::4a109674-222b-4861-9fdd-aa4af862be94" providerId="AD" clId="Web-{B38E95B8-9AD5-4919-AAFB-84FF193DC876}" dt="2024-02-28T14:37:56.897" v="15" actId="1076"/>
          <ac:graphicFrameMkLst>
            <pc:docMk/>
            <pc:sldMk cId="1036723312" sldId="320"/>
            <ac:graphicFrameMk id="2" creationId="{37355569-728A-7144-B0C9-4D9511C7D2C3}"/>
          </ac:graphicFrameMkLst>
        </pc:graphicFrameChg>
      </pc:sldChg>
    </pc:docChg>
  </pc:docChgLst>
  <pc:docChgLst>
    <pc:chgData clId="Web-{63A766F3-C270-45B5-9789-F7C69D92EE6D}"/>
    <pc:docChg chg="modSld">
      <pc:chgData name="" userId="" providerId="" clId="Web-{63A766F3-C270-45B5-9789-F7C69D92EE6D}" dt="2024-03-01T14:12:48.163" v="9" actId="20577"/>
      <pc:docMkLst>
        <pc:docMk/>
      </pc:docMkLst>
      <pc:sldChg chg="modSp">
        <pc:chgData name="" userId="" providerId="" clId="Web-{63A766F3-C270-45B5-9789-F7C69D92EE6D}" dt="2024-03-01T14:12:48.163" v="9" actId="20577"/>
        <pc:sldMkLst>
          <pc:docMk/>
          <pc:sldMk cId="946540878" sldId="322"/>
        </pc:sldMkLst>
        <pc:spChg chg="mod">
          <ac:chgData name="" userId="" providerId="" clId="Web-{63A766F3-C270-45B5-9789-F7C69D92EE6D}" dt="2024-03-01T14:12:48.163" v="9" actId="20577"/>
          <ac:spMkLst>
            <pc:docMk/>
            <pc:sldMk cId="946540878" sldId="322"/>
            <ac:spMk id="1081" creationId="{5458A5A1-36D4-D410-6B6A-B959C3CC4535}"/>
          </ac:spMkLst>
        </pc:spChg>
      </pc:sldChg>
    </pc:docChg>
  </pc:docChgLst>
  <pc:docChgLst>
    <pc:chgData name="Tomas Garcia" userId="S::tomas.garcia@postgrad.manchester.ac.uk::4a109674-222b-4861-9fdd-aa4af862be94" providerId="AD" clId="Web-{DC0CF780-8629-4B59-8F4E-AF3C2FCDE05D}"/>
    <pc:docChg chg="modSld">
      <pc:chgData name="Tomas Garcia" userId="S::tomas.garcia@postgrad.manchester.ac.uk::4a109674-222b-4861-9fdd-aa4af862be94" providerId="AD" clId="Web-{DC0CF780-8629-4B59-8F4E-AF3C2FCDE05D}" dt="2024-02-28T14:31:55.315" v="17" actId="20577"/>
      <pc:docMkLst>
        <pc:docMk/>
      </pc:docMkLst>
      <pc:sldChg chg="delSp modSp">
        <pc:chgData name="Tomas Garcia" userId="S::tomas.garcia@postgrad.manchester.ac.uk::4a109674-222b-4861-9fdd-aa4af862be94" providerId="AD" clId="Web-{DC0CF780-8629-4B59-8F4E-AF3C2FCDE05D}" dt="2024-02-28T14:31:55.315" v="17" actId="20577"/>
        <pc:sldMkLst>
          <pc:docMk/>
          <pc:sldMk cId="109857222" sldId="256"/>
        </pc:sldMkLst>
        <pc:spChg chg="mod">
          <ac:chgData name="Tomas Garcia" userId="S::tomas.garcia@postgrad.manchester.ac.uk::4a109674-222b-4861-9fdd-aa4af862be94" providerId="AD" clId="Web-{DC0CF780-8629-4B59-8F4E-AF3C2FCDE05D}" dt="2024-02-28T14:31:55.315" v="17" actId="20577"/>
          <ac:spMkLst>
            <pc:docMk/>
            <pc:sldMk cId="109857222" sldId="256"/>
            <ac:spMk id="3" creationId="{56CDC3D4-1D55-3DB9-6F10-0A455135729E}"/>
          </ac:spMkLst>
        </pc:spChg>
        <pc:spChg chg="mod">
          <ac:chgData name="Tomas Garcia" userId="S::tomas.garcia@postgrad.manchester.ac.uk::4a109674-222b-4861-9fdd-aa4af862be94" providerId="AD" clId="Web-{DC0CF780-8629-4B59-8F4E-AF3C2FCDE05D}" dt="2024-02-28T14:31:44.143" v="10" actId="1076"/>
          <ac:spMkLst>
            <pc:docMk/>
            <pc:sldMk cId="109857222" sldId="256"/>
            <ac:spMk id="5" creationId="{D7D81CE2-F7DE-0B36-8189-CD0B2058009A}"/>
          </ac:spMkLst>
        </pc:spChg>
        <pc:spChg chg="mod">
          <ac:chgData name="Tomas Garcia" userId="S::tomas.garcia@postgrad.manchester.ac.uk::4a109674-222b-4861-9fdd-aa4af862be94" providerId="AD" clId="Web-{DC0CF780-8629-4B59-8F4E-AF3C2FCDE05D}" dt="2024-02-28T14:31:44.143" v="11" actId="1076"/>
          <ac:spMkLst>
            <pc:docMk/>
            <pc:sldMk cId="109857222" sldId="256"/>
            <ac:spMk id="6" creationId="{C1950A82-6E77-11CA-2B84-02E26BA025EB}"/>
          </ac:spMkLst>
        </pc:spChg>
        <pc:spChg chg="mod">
          <ac:chgData name="Tomas Garcia" userId="S::tomas.garcia@postgrad.manchester.ac.uk::4a109674-222b-4861-9fdd-aa4af862be94" providerId="AD" clId="Web-{DC0CF780-8629-4B59-8F4E-AF3C2FCDE05D}" dt="2024-02-28T14:30:50.095" v="4" actId="1076"/>
          <ac:spMkLst>
            <pc:docMk/>
            <pc:sldMk cId="109857222" sldId="256"/>
            <ac:spMk id="163" creationId="{4F3E8239-92AA-EC54-0942-96CD5AC2FF1A}"/>
          </ac:spMkLst>
        </pc:spChg>
        <pc:picChg chg="mod">
          <ac:chgData name="Tomas Garcia" userId="S::tomas.garcia@postgrad.manchester.ac.uk::4a109674-222b-4861-9fdd-aa4af862be94" providerId="AD" clId="Web-{DC0CF780-8629-4B59-8F4E-AF3C2FCDE05D}" dt="2024-02-28T14:30:27.485" v="2" actId="1076"/>
          <ac:picMkLst>
            <pc:docMk/>
            <pc:sldMk cId="109857222" sldId="256"/>
            <ac:picMk id="308" creationId="{E56A97F9-CAA7-BDBA-1937-F4B4F19B184F}"/>
          </ac:picMkLst>
        </pc:picChg>
        <pc:cxnChg chg="del">
          <ac:chgData name="Tomas Garcia" userId="S::tomas.garcia@postgrad.manchester.ac.uk::4a109674-222b-4861-9fdd-aa4af862be94" providerId="AD" clId="Web-{DC0CF780-8629-4B59-8F4E-AF3C2FCDE05D}" dt="2024-02-28T14:29:32.139" v="0"/>
          <ac:cxnSpMkLst>
            <pc:docMk/>
            <pc:sldMk cId="109857222" sldId="256"/>
            <ac:cxnSpMk id="2" creationId="{46085347-8FDE-74F2-2B83-C8D5DE894DD8}"/>
          </ac:cxnSpMkLst>
        </pc:cxnChg>
        <pc:cxnChg chg="mod">
          <ac:chgData name="Tomas Garcia" userId="S::tomas.garcia@postgrad.manchester.ac.uk::4a109674-222b-4861-9fdd-aa4af862be94" providerId="AD" clId="Web-{DC0CF780-8629-4B59-8F4E-AF3C2FCDE05D}" dt="2024-02-28T14:31:34.393" v="9" actId="1076"/>
          <ac:cxnSpMkLst>
            <pc:docMk/>
            <pc:sldMk cId="109857222" sldId="256"/>
            <ac:cxnSpMk id="10" creationId="{1502017B-CE26-80CB-4162-6E0E20485DD0}"/>
          </ac:cxnSpMkLst>
        </pc:cxnChg>
        <pc:cxnChg chg="mod">
          <ac:chgData name="Tomas Garcia" userId="S::tomas.garcia@postgrad.manchester.ac.uk::4a109674-222b-4861-9fdd-aa4af862be94" providerId="AD" clId="Web-{DC0CF780-8629-4B59-8F4E-AF3C2FCDE05D}" dt="2024-02-28T14:31:34.393" v="8" actId="1076"/>
          <ac:cxnSpMkLst>
            <pc:docMk/>
            <pc:sldMk cId="109857222" sldId="256"/>
            <ac:cxnSpMk id="732" creationId="{9FD856EE-7DE6-E498-74D7-F34E6990E755}"/>
          </ac:cxnSpMkLst>
        </pc:cxnChg>
      </pc:sldChg>
    </pc:docChg>
  </pc:docChgLst>
  <pc:docChgLst>
    <pc:chgData name="Tomas Garcia" userId="S::tomas.garcia@postgrad.manchester.ac.uk::4a109674-222b-4861-9fdd-aa4af862be94" providerId="AD" clId="Web-{2CABE0BF-B04B-4CA5-9C48-0168F45AC563}"/>
    <pc:docChg chg="modSld">
      <pc:chgData name="Tomas Garcia" userId="S::tomas.garcia@postgrad.manchester.ac.uk::4a109674-222b-4861-9fdd-aa4af862be94" providerId="AD" clId="Web-{2CABE0BF-B04B-4CA5-9C48-0168F45AC563}" dt="2024-03-01T22:20:40.962" v="185" actId="14100"/>
      <pc:docMkLst>
        <pc:docMk/>
      </pc:docMkLst>
      <pc:sldChg chg="modSp">
        <pc:chgData name="Tomas Garcia" userId="S::tomas.garcia@postgrad.manchester.ac.uk::4a109674-222b-4861-9fdd-aa4af862be94" providerId="AD" clId="Web-{2CABE0BF-B04B-4CA5-9C48-0168F45AC563}" dt="2024-03-01T22:20:40.962" v="185" actId="14100"/>
        <pc:sldMkLst>
          <pc:docMk/>
          <pc:sldMk cId="946540878" sldId="322"/>
        </pc:sldMkLst>
        <pc:spChg chg="mod">
          <ac:chgData name="Tomas Garcia" userId="S::tomas.garcia@postgrad.manchester.ac.uk::4a109674-222b-4861-9fdd-aa4af862be94" providerId="AD" clId="Web-{2CABE0BF-B04B-4CA5-9C48-0168F45AC563}" dt="2024-03-01T22:19:19.585" v="153" actId="1076"/>
          <ac:spMkLst>
            <pc:docMk/>
            <pc:sldMk cId="946540878" sldId="322"/>
            <ac:spMk id="4" creationId="{1E257EEF-CED1-1722-FEFE-79091D635561}"/>
          </ac:spMkLst>
        </pc:spChg>
        <pc:spChg chg="mod">
          <ac:chgData name="Tomas Garcia" userId="S::tomas.garcia@postgrad.manchester.ac.uk::4a109674-222b-4861-9fdd-aa4af862be94" providerId="AD" clId="Web-{2CABE0BF-B04B-4CA5-9C48-0168F45AC563}" dt="2024-03-01T22:19:55.445" v="174" actId="14100"/>
          <ac:spMkLst>
            <pc:docMk/>
            <pc:sldMk cId="946540878" sldId="322"/>
            <ac:spMk id="7" creationId="{8C20923F-95B5-70E0-AA41-D87661052E87}"/>
          </ac:spMkLst>
        </pc:spChg>
        <pc:spChg chg="mod">
          <ac:chgData name="Tomas Garcia" userId="S::tomas.garcia@postgrad.manchester.ac.uk::4a109674-222b-4861-9fdd-aa4af862be94" providerId="AD" clId="Web-{2CABE0BF-B04B-4CA5-9C48-0168F45AC563}" dt="2024-03-01T22:17:38.848" v="129" actId="14100"/>
          <ac:spMkLst>
            <pc:docMk/>
            <pc:sldMk cId="946540878" sldId="322"/>
            <ac:spMk id="48" creationId="{E7ADD94E-7EF6-E29D-39EC-8E7DAE57D433}"/>
          </ac:spMkLst>
        </pc:spChg>
        <pc:spChg chg="mod">
          <ac:chgData name="Tomas Garcia" userId="S::tomas.garcia@postgrad.manchester.ac.uk::4a109674-222b-4861-9fdd-aa4af862be94" providerId="AD" clId="Web-{2CABE0BF-B04B-4CA5-9C48-0168F45AC563}" dt="2024-03-01T22:17:33.942" v="128" actId="1076"/>
          <ac:spMkLst>
            <pc:docMk/>
            <pc:sldMk cId="946540878" sldId="322"/>
            <ac:spMk id="745" creationId="{C8BD6108-1BE0-3681-FA9C-9E3CE6F22664}"/>
          </ac:spMkLst>
        </pc:spChg>
        <pc:spChg chg="mod">
          <ac:chgData name="Tomas Garcia" userId="S::tomas.garcia@postgrad.manchester.ac.uk::4a109674-222b-4861-9fdd-aa4af862be94" providerId="AD" clId="Web-{2CABE0BF-B04B-4CA5-9C48-0168F45AC563}" dt="2024-03-01T22:20:20.430" v="175"/>
          <ac:spMkLst>
            <pc:docMk/>
            <pc:sldMk cId="946540878" sldId="322"/>
            <ac:spMk id="789" creationId="{1D1BB339-0E6B-18D3-15C2-ABBD76FCBE34}"/>
          </ac:spMkLst>
        </pc:spChg>
        <pc:spChg chg="mod">
          <ac:chgData name="Tomas Garcia" userId="S::tomas.garcia@postgrad.manchester.ac.uk::4a109674-222b-4861-9fdd-aa4af862be94" providerId="AD" clId="Web-{2CABE0BF-B04B-4CA5-9C48-0168F45AC563}" dt="2024-03-01T22:20:40.962" v="185" actId="14100"/>
          <ac:spMkLst>
            <pc:docMk/>
            <pc:sldMk cId="946540878" sldId="322"/>
            <ac:spMk id="1081" creationId="{5458A5A1-36D4-D410-6B6A-B959C3CC4535}"/>
          </ac:spMkLst>
        </pc:spChg>
        <pc:spChg chg="mod">
          <ac:chgData name="Tomas Garcia" userId="S::tomas.garcia@postgrad.manchester.ac.uk::4a109674-222b-4861-9fdd-aa4af862be94" providerId="AD" clId="Web-{2CABE0BF-B04B-4CA5-9C48-0168F45AC563}" dt="2024-03-01T22:19:11.631" v="151" actId="14100"/>
          <ac:spMkLst>
            <pc:docMk/>
            <pc:sldMk cId="946540878" sldId="322"/>
            <ac:spMk id="1091" creationId="{C0380A34-B23D-F617-E9D5-A4249C50B2A4}"/>
          </ac:spMkLst>
        </pc:spChg>
        <pc:grpChg chg="ord">
          <ac:chgData name="Tomas Garcia" userId="S::tomas.garcia@postgrad.manchester.ac.uk::4a109674-222b-4861-9fdd-aa4af862be94" providerId="AD" clId="Web-{2CABE0BF-B04B-4CA5-9C48-0168F45AC563}" dt="2024-03-01T22:17:26.723" v="127"/>
          <ac:grpSpMkLst>
            <pc:docMk/>
            <pc:sldMk cId="946540878" sldId="322"/>
            <ac:grpSpMk id="8403" creationId="{4DEEA85F-66BC-9457-CD25-78486CDD3151}"/>
          </ac:grpSpMkLst>
        </pc:grpChg>
        <pc:picChg chg="mod modCrop">
          <ac:chgData name="Tomas Garcia" userId="S::tomas.garcia@postgrad.manchester.ac.uk::4a109674-222b-4861-9fdd-aa4af862be94" providerId="AD" clId="Web-{2CABE0BF-B04B-4CA5-9C48-0168F45AC563}" dt="2024-03-01T22:19:13.100" v="152" actId="1076"/>
          <ac:picMkLst>
            <pc:docMk/>
            <pc:sldMk cId="946540878" sldId="322"/>
            <ac:picMk id="15" creationId="{1978867E-4BB4-5A3B-78E4-87275CF91292}"/>
          </ac:picMkLst>
        </pc:picChg>
        <pc:picChg chg="mod modCrop">
          <ac:chgData name="Tomas Garcia" userId="S::tomas.garcia@postgrad.manchester.ac.uk::4a109674-222b-4861-9fdd-aa4af862be94" providerId="AD" clId="Web-{2CABE0BF-B04B-4CA5-9C48-0168F45AC563}" dt="2024-03-01T22:17:57.223" v="132" actId="1076"/>
          <ac:picMkLst>
            <pc:docMk/>
            <pc:sldMk cId="946540878" sldId="322"/>
            <ac:picMk id="19" creationId="{369D76EC-360F-AD0F-E609-21D2515CB394}"/>
          </ac:picMkLst>
        </pc:picChg>
      </pc:sldChg>
    </pc:docChg>
  </pc:docChgLst>
  <pc:docChgLst>
    <pc:chgData name="Maria Teneva" userId="S::maria.teneva@postgrad.manchester.ac.uk::ab1e0e5e-fa86-4003-9cfb-f61ae585f36f" providerId="AD" clId="Web-{D9A20D83-9EC7-4C40-AAC3-FEEA3938E776}"/>
    <pc:docChg chg="modSld">
      <pc:chgData name="Maria Teneva" userId="S::maria.teneva@postgrad.manchester.ac.uk::ab1e0e5e-fa86-4003-9cfb-f61ae585f36f" providerId="AD" clId="Web-{D9A20D83-9EC7-4C40-AAC3-FEEA3938E776}" dt="2024-03-01T14:10:51.038" v="1" actId="1076"/>
      <pc:docMkLst>
        <pc:docMk/>
      </pc:docMkLst>
      <pc:sldChg chg="modSp">
        <pc:chgData name="Maria Teneva" userId="S::maria.teneva@postgrad.manchester.ac.uk::ab1e0e5e-fa86-4003-9cfb-f61ae585f36f" providerId="AD" clId="Web-{D9A20D83-9EC7-4C40-AAC3-FEEA3938E776}" dt="2024-03-01T14:10:51.038" v="1" actId="1076"/>
        <pc:sldMkLst>
          <pc:docMk/>
          <pc:sldMk cId="946540878" sldId="322"/>
        </pc:sldMkLst>
        <pc:spChg chg="mod">
          <ac:chgData name="Maria Teneva" userId="S::maria.teneva@postgrad.manchester.ac.uk::ab1e0e5e-fa86-4003-9cfb-f61ae585f36f" providerId="AD" clId="Web-{D9A20D83-9EC7-4C40-AAC3-FEEA3938E776}" dt="2024-03-01T14:10:51.038" v="1" actId="1076"/>
          <ac:spMkLst>
            <pc:docMk/>
            <pc:sldMk cId="946540878" sldId="322"/>
            <ac:spMk id="4" creationId="{1E257EEF-CED1-1722-FEFE-79091D635561}"/>
          </ac:spMkLst>
        </pc:spChg>
      </pc:sldChg>
    </pc:docChg>
  </pc:docChgLst>
  <pc:docChgLst>
    <pc:chgData name="Maria Teneva" userId="S::maria.teneva@postgrad.manchester.ac.uk::ab1e0e5e-fa86-4003-9cfb-f61ae585f36f" providerId="AD" clId="Web-{85F6C20F-199D-4DAA-A512-04325A18AAE9}"/>
    <pc:docChg chg="modSld">
      <pc:chgData name="Maria Teneva" userId="S::maria.teneva@postgrad.manchester.ac.uk::ab1e0e5e-fa86-4003-9cfb-f61ae585f36f" providerId="AD" clId="Web-{85F6C20F-199D-4DAA-A512-04325A18AAE9}" dt="2024-02-28T14:41:45.302" v="506" actId="20577"/>
      <pc:docMkLst>
        <pc:docMk/>
      </pc:docMkLst>
      <pc:sldChg chg="addSp delSp modSp">
        <pc:chgData name="Maria Teneva" userId="S::maria.teneva@postgrad.manchester.ac.uk::ab1e0e5e-fa86-4003-9cfb-f61ae585f36f" providerId="AD" clId="Web-{85F6C20F-199D-4DAA-A512-04325A18AAE9}" dt="2024-02-28T14:41:45.302" v="506" actId="20577"/>
        <pc:sldMkLst>
          <pc:docMk/>
          <pc:sldMk cId="109857222" sldId="256"/>
        </pc:sldMkLst>
        <pc:spChg chg="del mod">
          <ac:chgData name="Maria Teneva" userId="S::maria.teneva@postgrad.manchester.ac.uk::ab1e0e5e-fa86-4003-9cfb-f61ae585f36f" providerId="AD" clId="Web-{85F6C20F-199D-4DAA-A512-04325A18AAE9}" dt="2024-02-28T14:17:34.816" v="54"/>
          <ac:spMkLst>
            <pc:docMk/>
            <pc:sldMk cId="109857222" sldId="256"/>
            <ac:spMk id="2" creationId="{00000000-0000-0000-0000-000000000000}"/>
          </ac:spMkLst>
        </pc:spChg>
        <pc:spChg chg="add del">
          <ac:chgData name="Maria Teneva" userId="S::maria.teneva@postgrad.manchester.ac.uk::ab1e0e5e-fa86-4003-9cfb-f61ae585f36f" providerId="AD" clId="Web-{85F6C20F-199D-4DAA-A512-04325A18AAE9}" dt="2024-02-28T14:22:33.889" v="97"/>
          <ac:spMkLst>
            <pc:docMk/>
            <pc:sldMk cId="109857222" sldId="256"/>
            <ac:spMk id="2" creationId="{3A945131-A0CA-0503-98C7-48B457787146}"/>
          </ac:spMkLst>
        </pc:spChg>
        <pc:spChg chg="del mod">
          <ac:chgData name="Maria Teneva" userId="S::maria.teneva@postgrad.manchester.ac.uk::ab1e0e5e-fa86-4003-9cfb-f61ae585f36f" providerId="AD" clId="Web-{85F6C20F-199D-4DAA-A512-04325A18AAE9}" dt="2024-02-28T14:20:38.072" v="90"/>
          <ac:spMkLst>
            <pc:docMk/>
            <pc:sldMk cId="109857222" sldId="256"/>
            <ac:spMk id="3" creationId="{00000000-0000-0000-0000-000000000000}"/>
          </ac:spMkLst>
        </pc:spChg>
        <pc:spChg chg="add mod">
          <ac:chgData name="Maria Teneva" userId="S::maria.teneva@postgrad.manchester.ac.uk::ab1e0e5e-fa86-4003-9cfb-f61ae585f36f" providerId="AD" clId="Web-{85F6C20F-199D-4DAA-A512-04325A18AAE9}" dt="2024-02-28T14:23:17.874" v="135" actId="20577"/>
          <ac:spMkLst>
            <pc:docMk/>
            <pc:sldMk cId="109857222" sldId="256"/>
            <ac:spMk id="3" creationId="{56CDC3D4-1D55-3DB9-6F10-0A455135729E}"/>
          </ac:spMkLst>
        </pc:spChg>
        <pc:spChg chg="add mod">
          <ac:chgData name="Maria Teneva" userId="S::maria.teneva@postgrad.manchester.ac.uk::ab1e0e5e-fa86-4003-9cfb-f61ae585f36f" providerId="AD" clId="Web-{85F6C20F-199D-4DAA-A512-04325A18AAE9}" dt="2024-02-28T14:34:15.818" v="380" actId="14100"/>
          <ac:spMkLst>
            <pc:docMk/>
            <pc:sldMk cId="109857222" sldId="256"/>
            <ac:spMk id="4" creationId="{1E257EEF-CED1-1722-FEFE-79091D635561}"/>
          </ac:spMkLst>
        </pc:spChg>
        <pc:spChg chg="del">
          <ac:chgData name="Maria Teneva" userId="S::maria.teneva@postgrad.manchester.ac.uk::ab1e0e5e-fa86-4003-9cfb-f61ae585f36f" providerId="AD" clId="Web-{85F6C20F-199D-4DAA-A512-04325A18AAE9}" dt="2024-02-28T14:19:52.571" v="74"/>
          <ac:spMkLst>
            <pc:docMk/>
            <pc:sldMk cId="109857222" sldId="256"/>
            <ac:spMk id="4" creationId="{D13E04C1-A006-E33F-FFA0-D210B16F2860}"/>
          </ac:spMkLst>
        </pc:spChg>
        <pc:spChg chg="add mod">
          <ac:chgData name="Maria Teneva" userId="S::maria.teneva@postgrad.manchester.ac.uk::ab1e0e5e-fa86-4003-9cfb-f61ae585f36f" providerId="AD" clId="Web-{85F6C20F-199D-4DAA-A512-04325A18AAE9}" dt="2024-02-28T14:33:51.052" v="374" actId="1076"/>
          <ac:spMkLst>
            <pc:docMk/>
            <pc:sldMk cId="109857222" sldId="256"/>
            <ac:spMk id="5" creationId="{D7D81CE2-F7DE-0B36-8189-CD0B2058009A}"/>
          </ac:spMkLst>
        </pc:spChg>
        <pc:spChg chg="add mod">
          <ac:chgData name="Maria Teneva" userId="S::maria.teneva@postgrad.manchester.ac.uk::ab1e0e5e-fa86-4003-9cfb-f61ae585f36f" providerId="AD" clId="Web-{85F6C20F-199D-4DAA-A512-04325A18AAE9}" dt="2024-02-28T14:40:28.565" v="446" actId="1076"/>
          <ac:spMkLst>
            <pc:docMk/>
            <pc:sldMk cId="109857222" sldId="256"/>
            <ac:spMk id="6" creationId="{C1950A82-6E77-11CA-2B84-02E26BA025EB}"/>
          </ac:spMkLst>
        </pc:spChg>
        <pc:spChg chg="add mod">
          <ac:chgData name="Maria Teneva" userId="S::maria.teneva@postgrad.manchester.ac.uk::ab1e0e5e-fa86-4003-9cfb-f61ae585f36f" providerId="AD" clId="Web-{85F6C20F-199D-4DAA-A512-04325A18AAE9}" dt="2024-02-28T14:36:57.542" v="395" actId="1076"/>
          <ac:spMkLst>
            <pc:docMk/>
            <pc:sldMk cId="109857222" sldId="256"/>
            <ac:spMk id="7" creationId="{8C20923F-95B5-70E0-AA41-D87661052E87}"/>
          </ac:spMkLst>
        </pc:spChg>
        <pc:spChg chg="add mod">
          <ac:chgData name="Maria Teneva" userId="S::maria.teneva@postgrad.manchester.ac.uk::ab1e0e5e-fa86-4003-9cfb-f61ae585f36f" providerId="AD" clId="Web-{85F6C20F-199D-4DAA-A512-04325A18AAE9}" dt="2024-02-28T14:37:02.496" v="396" actId="1076"/>
          <ac:spMkLst>
            <pc:docMk/>
            <pc:sldMk cId="109857222" sldId="256"/>
            <ac:spMk id="12" creationId="{B9F16572-1EF6-D83F-1717-FB283AB9725F}"/>
          </ac:spMkLst>
        </pc:spChg>
        <pc:spChg chg="add mod">
          <ac:chgData name="Maria Teneva" userId="S::maria.teneva@postgrad.manchester.ac.uk::ab1e0e5e-fa86-4003-9cfb-f61ae585f36f" providerId="AD" clId="Web-{85F6C20F-199D-4DAA-A512-04325A18AAE9}" dt="2024-02-28T14:31:07.093" v="369" actId="1076"/>
          <ac:spMkLst>
            <pc:docMk/>
            <pc:sldMk cId="109857222" sldId="256"/>
            <ac:spMk id="14" creationId="{88BAAE6A-D3D3-05B4-1C40-7F4B7BB4DF65}"/>
          </ac:spMkLst>
        </pc:spChg>
        <pc:spChg chg="add mod">
          <ac:chgData name="Maria Teneva" userId="S::maria.teneva@postgrad.manchester.ac.uk::ab1e0e5e-fa86-4003-9cfb-f61ae585f36f" providerId="AD" clId="Web-{85F6C20F-199D-4DAA-A512-04325A18AAE9}" dt="2024-02-28T14:22:07.466" v="95" actId="1076"/>
          <ac:spMkLst>
            <pc:docMk/>
            <pc:sldMk cId="109857222" sldId="256"/>
            <ac:spMk id="163" creationId="{4F3E8239-92AA-EC54-0942-96CD5AC2FF1A}"/>
          </ac:spMkLst>
        </pc:spChg>
        <pc:spChg chg="del mod">
          <ac:chgData name="Maria Teneva" userId="S::maria.teneva@postgrad.manchester.ac.uk::ab1e0e5e-fa86-4003-9cfb-f61ae585f36f" providerId="AD" clId="Web-{85F6C20F-199D-4DAA-A512-04325A18AAE9}" dt="2024-02-28T14:21:15.323" v="94"/>
          <ac:spMkLst>
            <pc:docMk/>
            <pc:sldMk cId="109857222" sldId="256"/>
            <ac:spMk id="587" creationId="{B594866D-25BC-530E-A6E6-EF24ACA53AA9}"/>
          </ac:spMkLst>
        </pc:spChg>
        <pc:spChg chg="add mod">
          <ac:chgData name="Maria Teneva" userId="S::maria.teneva@postgrad.manchester.ac.uk::ab1e0e5e-fa86-4003-9cfb-f61ae585f36f" providerId="AD" clId="Web-{85F6C20F-199D-4DAA-A512-04325A18AAE9}" dt="2024-02-28T14:41:14.270" v="503" actId="1076"/>
          <ac:spMkLst>
            <pc:docMk/>
            <pc:sldMk cId="109857222" sldId="256"/>
            <ac:spMk id="789" creationId="{1D1BB339-0E6B-18D3-15C2-ABBD76FCBE34}"/>
          </ac:spMkLst>
        </pc:spChg>
        <pc:spChg chg="add mod">
          <ac:chgData name="Maria Teneva" userId="S::maria.teneva@postgrad.manchester.ac.uk::ab1e0e5e-fa86-4003-9cfb-f61ae585f36f" providerId="AD" clId="Web-{85F6C20F-199D-4DAA-A512-04325A18AAE9}" dt="2024-02-28T14:41:45.302" v="506" actId="20577"/>
          <ac:spMkLst>
            <pc:docMk/>
            <pc:sldMk cId="109857222" sldId="256"/>
            <ac:spMk id="1033" creationId="{DA02E7D0-870F-976F-4A23-2400EFAC93F1}"/>
          </ac:spMkLst>
        </pc:spChg>
        <pc:graphicFrameChg chg="del mod">
          <ac:chgData name="Maria Teneva" userId="S::maria.teneva@postgrad.manchester.ac.uk::ab1e0e5e-fa86-4003-9cfb-f61ae585f36f" providerId="AD" clId="Web-{85F6C20F-199D-4DAA-A512-04325A18AAE9}" dt="2024-02-28T14:19:59.633" v="76"/>
          <ac:graphicFrameMkLst>
            <pc:docMk/>
            <pc:sldMk cId="109857222" sldId="256"/>
            <ac:graphicFrameMk id="7" creationId="{0948EBE9-3976-954C-284C-73476FE1D17E}"/>
          </ac:graphicFrameMkLst>
        </pc:graphicFrameChg>
        <pc:graphicFrameChg chg="add mod modGraphic">
          <ac:chgData name="Maria Teneva" userId="S::maria.teneva@postgrad.manchester.ac.uk::ab1e0e5e-fa86-4003-9cfb-f61ae585f36f" providerId="AD" clId="Web-{85F6C20F-199D-4DAA-A512-04325A18AAE9}" dt="2024-02-28T14:20:45.729" v="92"/>
          <ac:graphicFrameMkLst>
            <pc:docMk/>
            <pc:sldMk cId="109857222" sldId="256"/>
            <ac:graphicFrameMk id="33" creationId="{7C011E4D-E73A-DBDF-263A-F15F8C7A57C7}"/>
          </ac:graphicFrameMkLst>
        </pc:graphicFrameChg>
        <pc:graphicFrameChg chg="add del">
          <ac:chgData name="Maria Teneva" userId="S::maria.teneva@postgrad.manchester.ac.uk::ab1e0e5e-fa86-4003-9cfb-f61ae585f36f" providerId="AD" clId="Web-{85F6C20F-199D-4DAA-A512-04325A18AAE9}" dt="2024-02-28T14:20:14.228" v="82"/>
          <ac:graphicFrameMkLst>
            <pc:docMk/>
            <pc:sldMk cId="109857222" sldId="256"/>
            <ac:graphicFrameMk id="152" creationId="{0948EBE9-3976-954C-284C-73476FE1D17E}"/>
          </ac:graphicFrameMkLst>
        </pc:graphicFrameChg>
        <pc:graphicFrameChg chg="add del">
          <ac:chgData name="Maria Teneva" userId="S::maria.teneva@postgrad.manchester.ac.uk::ab1e0e5e-fa86-4003-9cfb-f61ae585f36f" providerId="AD" clId="Web-{85F6C20F-199D-4DAA-A512-04325A18AAE9}" dt="2024-02-28T14:20:09.493" v="81"/>
          <ac:graphicFrameMkLst>
            <pc:docMk/>
            <pc:sldMk cId="109857222" sldId="256"/>
            <ac:graphicFrameMk id="164" creationId="{0948EBE9-3976-954C-284C-73476FE1D17E}"/>
          </ac:graphicFrameMkLst>
        </pc:graphicFrameChg>
        <pc:graphicFrameChg chg="add del">
          <ac:chgData name="Maria Teneva" userId="S::maria.teneva@postgrad.manchester.ac.uk::ab1e0e5e-fa86-4003-9cfb-f61ae585f36f" providerId="AD" clId="Web-{85F6C20F-199D-4DAA-A512-04325A18AAE9}" dt="2024-02-28T14:20:06.931" v="80"/>
          <ac:graphicFrameMkLst>
            <pc:docMk/>
            <pc:sldMk cId="109857222" sldId="256"/>
            <ac:graphicFrameMk id="174" creationId="{0948EBE9-3976-954C-284C-73476FE1D17E}"/>
          </ac:graphicFrameMkLst>
        </pc:graphicFrameChg>
        <pc:graphicFrameChg chg="add del">
          <ac:chgData name="Maria Teneva" userId="S::maria.teneva@postgrad.manchester.ac.uk::ab1e0e5e-fa86-4003-9cfb-f61ae585f36f" providerId="AD" clId="Web-{85F6C20F-199D-4DAA-A512-04325A18AAE9}" dt="2024-02-28T14:20:23.150" v="86"/>
          <ac:graphicFrameMkLst>
            <pc:docMk/>
            <pc:sldMk cId="109857222" sldId="256"/>
            <ac:graphicFrameMk id="393" creationId="{0948EBE9-3976-954C-284C-73476FE1D17E}"/>
          </ac:graphicFrameMkLst>
        </pc:graphicFrameChg>
        <pc:graphicFrameChg chg="add del">
          <ac:chgData name="Maria Teneva" userId="S::maria.teneva@postgrad.manchester.ac.uk::ab1e0e5e-fa86-4003-9cfb-f61ae585f36f" providerId="AD" clId="Web-{85F6C20F-199D-4DAA-A512-04325A18AAE9}" dt="2024-02-28T14:20:19.994" v="85"/>
          <ac:graphicFrameMkLst>
            <pc:docMk/>
            <pc:sldMk cId="109857222" sldId="256"/>
            <ac:graphicFrameMk id="403" creationId="{0948EBE9-3976-954C-284C-73476FE1D17E}"/>
          </ac:graphicFrameMkLst>
        </pc:graphicFrameChg>
        <pc:picChg chg="mod">
          <ac:chgData name="Maria Teneva" userId="S::maria.teneva@postgrad.manchester.ac.uk::ab1e0e5e-fa86-4003-9cfb-f61ae585f36f" providerId="AD" clId="Web-{85F6C20F-199D-4DAA-A512-04325A18AAE9}" dt="2024-02-28T14:12:06.024" v="2" actId="1076"/>
          <ac:picMkLst>
            <pc:docMk/>
            <pc:sldMk cId="109857222" sldId="256"/>
            <ac:picMk id="5" creationId="{CD7C7004-19D6-ADF8-04C3-B37931320ED0}"/>
          </ac:picMkLst>
        </pc:picChg>
        <pc:picChg chg="mod">
          <ac:chgData name="Maria Teneva" userId="S::maria.teneva@postgrad.manchester.ac.uk::ab1e0e5e-fa86-4003-9cfb-f61ae585f36f" providerId="AD" clId="Web-{85F6C20F-199D-4DAA-A512-04325A18AAE9}" dt="2024-02-28T14:35:11.648" v="394" actId="1076"/>
          <ac:picMkLst>
            <pc:docMk/>
            <pc:sldMk cId="109857222" sldId="256"/>
            <ac:picMk id="11" creationId="{E8C8B900-FA64-9972-2E96-F1AF139E7AB1}"/>
          </ac:picMkLst>
        </pc:picChg>
        <pc:picChg chg="mod">
          <ac:chgData name="Maria Teneva" userId="S::maria.teneva@postgrad.manchester.ac.uk::ab1e0e5e-fa86-4003-9cfb-f61ae585f36f" providerId="AD" clId="Web-{85F6C20F-199D-4DAA-A512-04325A18AAE9}" dt="2024-02-28T14:14:55.451" v="32" actId="14100"/>
          <ac:picMkLst>
            <pc:docMk/>
            <pc:sldMk cId="109857222" sldId="256"/>
            <ac:picMk id="153" creationId="{DEBB1AD1-0DC9-23F0-445E-3C521D4040A6}"/>
          </ac:picMkLst>
        </pc:picChg>
      </pc:sldChg>
      <pc:sldChg chg="modSp">
        <pc:chgData name="Maria Teneva" userId="S::maria.teneva@postgrad.manchester.ac.uk::ab1e0e5e-fa86-4003-9cfb-f61ae585f36f" providerId="AD" clId="Web-{85F6C20F-199D-4DAA-A512-04325A18AAE9}" dt="2024-02-28T14:24:12.439" v="137" actId="14100"/>
        <pc:sldMkLst>
          <pc:docMk/>
          <pc:sldMk cId="2372376377" sldId="261"/>
        </pc:sldMkLst>
        <pc:graphicFrameChg chg="mod">
          <ac:chgData name="Maria Teneva" userId="S::maria.teneva@postgrad.manchester.ac.uk::ab1e0e5e-fa86-4003-9cfb-f61ae585f36f" providerId="AD" clId="Web-{85F6C20F-199D-4DAA-A512-04325A18AAE9}" dt="2024-02-28T14:24:12.439" v="137" actId="14100"/>
          <ac:graphicFrameMkLst>
            <pc:docMk/>
            <pc:sldMk cId="2372376377" sldId="261"/>
            <ac:graphicFrameMk id="83" creationId="{4CFA75EA-A9EE-EAD7-8E63-FDA73A218DCF}"/>
          </ac:graphicFrameMkLst>
        </pc:graphicFrameChg>
      </pc:sldChg>
      <pc:sldChg chg="modSp">
        <pc:chgData name="Maria Teneva" userId="S::maria.teneva@postgrad.manchester.ac.uk::ab1e0e5e-fa86-4003-9cfb-f61ae585f36f" providerId="AD" clId="Web-{85F6C20F-199D-4DAA-A512-04325A18AAE9}" dt="2024-02-28T14:38:10.310" v="399"/>
        <pc:sldMkLst>
          <pc:docMk/>
          <pc:sldMk cId="1036723312" sldId="320"/>
        </pc:sldMkLst>
        <pc:graphicFrameChg chg="modGraphic">
          <ac:chgData name="Maria Teneva" userId="S::maria.teneva@postgrad.manchester.ac.uk::ab1e0e5e-fa86-4003-9cfb-f61ae585f36f" providerId="AD" clId="Web-{85F6C20F-199D-4DAA-A512-04325A18AAE9}" dt="2024-02-28T14:38:10.310" v="399"/>
          <ac:graphicFrameMkLst>
            <pc:docMk/>
            <pc:sldMk cId="1036723312" sldId="320"/>
            <ac:graphicFrameMk id="2" creationId="{37355569-728A-7144-B0C9-4D9511C7D2C3}"/>
          </ac:graphicFrameMkLst>
        </pc:graphicFrameChg>
      </pc:sldChg>
    </pc:docChg>
  </pc:docChgLst>
  <pc:docChgLst>
    <pc:chgData name="Maria Teneva" userId="S::maria.teneva@postgrad.manchester.ac.uk::ab1e0e5e-fa86-4003-9cfb-f61ae585f36f" providerId="AD" clId="Web-{631AFE68-1B4F-4FDA-94FD-11AAA6208B77}"/>
    <pc:docChg chg="modSld">
      <pc:chgData name="Maria Teneva" userId="S::maria.teneva@postgrad.manchester.ac.uk::ab1e0e5e-fa86-4003-9cfb-f61ae585f36f" providerId="AD" clId="Web-{631AFE68-1B4F-4FDA-94FD-11AAA6208B77}" dt="2024-02-22T10:04:39.945" v="2" actId="20577"/>
      <pc:docMkLst>
        <pc:docMk/>
      </pc:docMkLst>
      <pc:sldChg chg="modSp">
        <pc:chgData name="Maria Teneva" userId="S::maria.teneva@postgrad.manchester.ac.uk::ab1e0e5e-fa86-4003-9cfb-f61ae585f36f" providerId="AD" clId="Web-{631AFE68-1B4F-4FDA-94FD-11AAA6208B77}" dt="2024-02-22T10:04:39.945" v="2" actId="20577"/>
        <pc:sldMkLst>
          <pc:docMk/>
          <pc:sldMk cId="476247751" sldId="259"/>
        </pc:sldMkLst>
        <pc:spChg chg="mod">
          <ac:chgData name="Maria Teneva" userId="S::maria.teneva@postgrad.manchester.ac.uk::ab1e0e5e-fa86-4003-9cfb-f61ae585f36f" providerId="AD" clId="Web-{631AFE68-1B4F-4FDA-94FD-11AAA6208B77}" dt="2024-02-22T10:04:39.945" v="2" actId="20577"/>
          <ac:spMkLst>
            <pc:docMk/>
            <pc:sldMk cId="476247751" sldId="259"/>
            <ac:spMk id="3" creationId="{4EF7030A-676C-6D71-612C-5B25E1EA5CEE}"/>
          </ac:spMkLst>
        </pc:spChg>
      </pc:sldChg>
    </pc:docChg>
  </pc:docChgLst>
  <pc:docChgLst>
    <pc:chgData name="Tomas Garcia" userId="S::tomas.garcia@postgrad.manchester.ac.uk::4a109674-222b-4861-9fdd-aa4af862be94" providerId="AD" clId="Web-{80214341-C0CA-4124-8F05-18C9362F2147}"/>
    <pc:docChg chg="mod addSld modSld addMainMaster delMainMaster modMainMaster setSldSz">
      <pc:chgData name="Tomas Garcia" userId="S::tomas.garcia@postgrad.manchester.ac.uk::4a109674-222b-4861-9fdd-aa4af862be94" providerId="AD" clId="Web-{80214341-C0CA-4124-8F05-18C9362F2147}" dt="2024-02-28T14:28:43.240" v="60"/>
      <pc:docMkLst>
        <pc:docMk/>
      </pc:docMkLst>
      <pc:sldChg chg="addSp delSp modSp mod modClrScheme delDesignElem chgLayout">
        <pc:chgData name="Tomas Garcia" userId="S::tomas.garcia@postgrad.manchester.ac.uk::4a109674-222b-4861-9fdd-aa4af862be94" providerId="AD" clId="Web-{80214341-C0CA-4124-8F05-18C9362F2147}" dt="2024-02-28T14:28:43.240" v="60"/>
        <pc:sldMkLst>
          <pc:docMk/>
          <pc:sldMk cId="109857222" sldId="256"/>
        </pc:sldMkLst>
        <pc:spChg chg="mod ord">
          <ac:chgData name="Tomas Garcia" userId="S::tomas.garcia@postgrad.manchester.ac.uk::4a109674-222b-4861-9fdd-aa4af862be94" providerId="AD" clId="Web-{80214341-C0CA-4124-8F05-18C9362F2147}" dt="2024-02-28T14:13:04.911" v="9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Tomas Garcia" userId="S::tomas.garcia@postgrad.manchester.ac.uk::4a109674-222b-4861-9fdd-aa4af862be94" providerId="AD" clId="Web-{80214341-C0CA-4124-8F05-18C9362F2147}" dt="2024-02-28T14:13:04.911" v="9"/>
          <ac:spMkLst>
            <pc:docMk/>
            <pc:sldMk cId="109857222" sldId="256"/>
            <ac:spMk id="3" creationId="{00000000-0000-0000-0000-000000000000}"/>
          </ac:spMkLst>
        </pc:spChg>
        <pc:spChg chg="del mod">
          <ac:chgData name="Tomas Garcia" userId="S::tomas.garcia@postgrad.manchester.ac.uk::4a109674-222b-4861-9fdd-aa4af862be94" providerId="AD" clId="Web-{80214341-C0CA-4124-8F05-18C9362F2147}" dt="2024-02-28T14:12:39.286" v="8"/>
          <ac:spMkLst>
            <pc:docMk/>
            <pc:sldMk cId="109857222" sldId="256"/>
            <ac:spMk id="14" creationId="{7A18C9FB-EC4C-4DAE-8F7D-C6E5AF607958}"/>
          </ac:spMkLst>
        </pc:spChg>
        <pc:spChg chg="del mod">
          <ac:chgData name="Tomas Garcia" userId="S::tomas.garcia@postgrad.manchester.ac.uk::4a109674-222b-4861-9fdd-aa4af862be94" providerId="AD" clId="Web-{80214341-C0CA-4124-8F05-18C9362F2147}" dt="2024-02-28T14:12:39.286" v="8"/>
          <ac:spMkLst>
            <pc:docMk/>
            <pc:sldMk cId="109857222" sldId="256"/>
            <ac:spMk id="16" creationId="{4EB7CBBE-178B-4DB3-AD92-DED458BAE7CE}"/>
          </ac:spMkLst>
        </pc:spChg>
        <pc:spChg chg="add">
          <ac:chgData name="Tomas Garcia" userId="S::tomas.garcia@postgrad.manchester.ac.uk::4a109674-222b-4861-9fdd-aa4af862be94" providerId="AD" clId="Web-{80214341-C0CA-4124-8F05-18C9362F2147}" dt="2024-02-28T14:21:07.490" v="29"/>
          <ac:spMkLst>
            <pc:docMk/>
            <pc:sldMk cId="109857222" sldId="256"/>
            <ac:spMk id="587" creationId="{B594866D-25BC-530E-A6E6-EF24ACA53AA9}"/>
          </ac:spMkLst>
        </pc:spChg>
        <pc:spChg chg="add del mod">
          <ac:chgData name="Tomas Garcia" userId="S::tomas.garcia@postgrad.manchester.ac.uk::4a109674-222b-4861-9fdd-aa4af862be94" providerId="AD" clId="Web-{80214341-C0CA-4124-8F05-18C9362F2147}" dt="2024-02-28T14:28:43.240" v="60"/>
          <ac:spMkLst>
            <pc:docMk/>
            <pc:sldMk cId="109857222" sldId="256"/>
            <ac:spMk id="588" creationId="{BFE379A2-861C-173B-CE2C-B103939D02A3}"/>
          </ac:spMkLst>
        </pc:spChg>
        <pc:graphicFrameChg chg="add mod">
          <ac:chgData name="Tomas Garcia" userId="S::tomas.garcia@postgrad.manchester.ac.uk::4a109674-222b-4861-9fdd-aa4af862be94" providerId="AD" clId="Web-{80214341-C0CA-4124-8F05-18C9362F2147}" dt="2024-02-28T14:12:10.097" v="3" actId="14100"/>
          <ac:graphicFrameMkLst>
            <pc:docMk/>
            <pc:sldMk cId="109857222" sldId="256"/>
            <ac:graphicFrameMk id="7" creationId="{0948EBE9-3976-954C-284C-73476FE1D17E}"/>
          </ac:graphicFrameMkLst>
        </pc:graphicFrameChg>
        <pc:graphicFrameChg chg="del">
          <ac:chgData name="Tomas Garcia" userId="S::tomas.garcia@postgrad.manchester.ac.uk::4a109674-222b-4861-9fdd-aa4af862be94" providerId="AD" clId="Web-{80214341-C0CA-4124-8F05-18C9362F2147}" dt="2024-02-28T14:20:58.505" v="28"/>
          <ac:graphicFrameMkLst>
            <pc:docMk/>
            <pc:sldMk cId="109857222" sldId="256"/>
            <ac:graphicFrameMk id="33" creationId="{7C011E4D-E73A-DBDF-263A-F15F8C7A57C7}"/>
          </ac:graphicFrameMkLst>
        </pc:graphicFrameChg>
        <pc:picChg chg="del mod">
          <ac:chgData name="Tomas Garcia" userId="S::tomas.garcia@postgrad.manchester.ac.uk::4a109674-222b-4861-9fdd-aa4af862be94" providerId="AD" clId="Web-{80214341-C0CA-4124-8F05-18C9362F2147}" dt="2024-02-28T14:14:53.056" v="13"/>
          <ac:picMkLst>
            <pc:docMk/>
            <pc:sldMk cId="109857222" sldId="256"/>
            <ac:picMk id="5" creationId="{CD7C7004-19D6-ADF8-04C3-B37931320ED0}"/>
          </ac:picMkLst>
        </pc:picChg>
        <pc:picChg chg="del mod">
          <ac:chgData name="Tomas Garcia" userId="S::tomas.garcia@postgrad.manchester.ac.uk::4a109674-222b-4861-9fdd-aa4af862be94" providerId="AD" clId="Web-{80214341-C0CA-4124-8F05-18C9362F2147}" dt="2024-02-28T14:13:37.194" v="12"/>
          <ac:picMkLst>
            <pc:docMk/>
            <pc:sldMk cId="109857222" sldId="256"/>
            <ac:picMk id="6" creationId="{290361C8-82DE-56E2-76AD-A60203733F00}"/>
          </ac:picMkLst>
        </pc:picChg>
        <pc:picChg chg="mod">
          <ac:chgData name="Tomas Garcia" userId="S::tomas.garcia@postgrad.manchester.ac.uk::4a109674-222b-4861-9fdd-aa4af862be94" providerId="AD" clId="Web-{80214341-C0CA-4124-8F05-18C9362F2147}" dt="2024-02-28T14:22:38.149" v="41" actId="1076"/>
          <ac:picMkLst>
            <pc:docMk/>
            <pc:sldMk cId="109857222" sldId="256"/>
            <ac:picMk id="11" creationId="{E8C8B900-FA64-9972-2E96-F1AF139E7AB1}"/>
          </ac:picMkLst>
        </pc:picChg>
        <pc:picChg chg="add mod">
          <ac:chgData name="Tomas Garcia" userId="S::tomas.garcia@postgrad.manchester.ac.uk::4a109674-222b-4861-9fdd-aa4af862be94" providerId="AD" clId="Web-{80214341-C0CA-4124-8F05-18C9362F2147}" dt="2024-02-28T14:22:23.477" v="37" actId="1076"/>
          <ac:picMkLst>
            <pc:docMk/>
            <pc:sldMk cId="109857222" sldId="256"/>
            <ac:picMk id="153" creationId="{DEBB1AD1-0DC9-23F0-445E-3C521D4040A6}"/>
          </ac:picMkLst>
        </pc:picChg>
        <pc:picChg chg="add mod">
          <ac:chgData name="Tomas Garcia" userId="S::tomas.garcia@postgrad.manchester.ac.uk::4a109674-222b-4861-9fdd-aa4af862be94" providerId="AD" clId="Web-{80214341-C0CA-4124-8F05-18C9362F2147}" dt="2024-02-28T14:22:23.477" v="38" actId="1076"/>
          <ac:picMkLst>
            <pc:docMk/>
            <pc:sldMk cId="109857222" sldId="256"/>
            <ac:picMk id="308" creationId="{E56A97F9-CAA7-BDBA-1937-F4B4F19B184F}"/>
          </ac:picMkLst>
        </pc:picChg>
        <pc:cxnChg chg="add mod">
          <ac:chgData name="Tomas Garcia" userId="S::tomas.garcia@postgrad.manchester.ac.uk::4a109674-222b-4861-9fdd-aa4af862be94" providerId="AD" clId="Web-{80214341-C0CA-4124-8F05-18C9362F2147}" dt="2024-02-28T14:27:42.066" v="50"/>
          <ac:cxnSpMkLst>
            <pc:docMk/>
            <pc:sldMk cId="109857222" sldId="256"/>
            <ac:cxnSpMk id="2" creationId="{46085347-8FDE-74F2-2B83-C8D5DE894DD8}"/>
          </ac:cxnSpMkLst>
        </pc:cxnChg>
        <pc:cxnChg chg="add del mod">
          <ac:chgData name="Tomas Garcia" userId="S::tomas.garcia@postgrad.manchester.ac.uk::4a109674-222b-4861-9fdd-aa4af862be94" providerId="AD" clId="Web-{80214341-C0CA-4124-8F05-18C9362F2147}" dt="2024-02-28T14:28:24.224" v="58"/>
          <ac:cxnSpMkLst>
            <pc:docMk/>
            <pc:sldMk cId="109857222" sldId="256"/>
            <ac:cxnSpMk id="8" creationId="{461A8AC9-3982-D3D6-CBDA-136FE5D5AEE1}"/>
          </ac:cxnSpMkLst>
        </pc:cxnChg>
        <pc:cxnChg chg="add del mod">
          <ac:chgData name="Tomas Garcia" userId="S::tomas.garcia@postgrad.manchester.ac.uk::4a109674-222b-4861-9fdd-aa4af862be94" providerId="AD" clId="Web-{80214341-C0CA-4124-8F05-18C9362F2147}" dt="2024-02-28T14:28:20.958" v="57"/>
          <ac:cxnSpMkLst>
            <pc:docMk/>
            <pc:sldMk cId="109857222" sldId="256"/>
            <ac:cxnSpMk id="9" creationId="{16F06E5E-8F23-8DB5-FD21-1AB167D51D9F}"/>
          </ac:cxnSpMkLst>
        </pc:cxnChg>
        <pc:cxnChg chg="add mod">
          <ac:chgData name="Tomas Garcia" userId="S::tomas.garcia@postgrad.manchester.ac.uk::4a109674-222b-4861-9fdd-aa4af862be94" providerId="AD" clId="Web-{80214341-C0CA-4124-8F05-18C9362F2147}" dt="2024-02-28T14:28:13.911" v="56" actId="1076"/>
          <ac:cxnSpMkLst>
            <pc:docMk/>
            <pc:sldMk cId="109857222" sldId="256"/>
            <ac:cxnSpMk id="10" creationId="{1502017B-CE26-80CB-4162-6E0E20485DD0}"/>
          </ac:cxnSpMkLst>
        </pc:cxnChg>
        <pc:cxnChg chg="del">
          <ac:chgData name="Tomas Garcia" userId="S::tomas.garcia@postgrad.manchester.ac.uk::4a109674-222b-4861-9fdd-aa4af862be94" providerId="AD" clId="Web-{80214341-C0CA-4124-8F05-18C9362F2147}" dt="2024-02-28T14:27:42.581" v="51"/>
          <ac:cxnSpMkLst>
            <pc:docMk/>
            <pc:sldMk cId="109857222" sldId="256"/>
            <ac:cxnSpMk id="731" creationId="{AFC5FA47-9D19-A862-F153-DC35D7DF68EE}"/>
          </ac:cxnSpMkLst>
        </pc:cxnChg>
        <pc:cxnChg chg="mod">
          <ac:chgData name="Tomas Garcia" userId="S::tomas.garcia@postgrad.manchester.ac.uk::4a109674-222b-4861-9fdd-aa4af862be94" providerId="AD" clId="Web-{80214341-C0CA-4124-8F05-18C9362F2147}" dt="2024-02-28T14:27:41.956" v="49" actId="1076"/>
          <ac:cxnSpMkLst>
            <pc:docMk/>
            <pc:sldMk cId="109857222" sldId="256"/>
            <ac:cxnSpMk id="732" creationId="{9FD856EE-7DE6-E498-74D7-F34E6990E755}"/>
          </ac:cxnSpMkLst>
        </pc:cxnChg>
      </pc:sldChg>
      <pc:sldChg chg="modSp mod modClrScheme chgLayout">
        <pc:chgData name="Tomas Garcia" userId="S::tomas.garcia@postgrad.manchester.ac.uk::4a109674-222b-4861-9fdd-aa4af862be94" providerId="AD" clId="Web-{80214341-C0CA-4124-8F05-18C9362F2147}" dt="2024-02-28T14:13:04.911" v="9"/>
        <pc:sldMkLst>
          <pc:docMk/>
          <pc:sldMk cId="476247751" sldId="259"/>
        </pc:sldMkLst>
        <pc:spChg chg="mod ord">
          <ac:chgData name="Tomas Garcia" userId="S::tomas.garcia@postgrad.manchester.ac.uk::4a109674-222b-4861-9fdd-aa4af862be94" providerId="AD" clId="Web-{80214341-C0CA-4124-8F05-18C9362F2147}" dt="2024-02-28T14:13:04.911" v="9"/>
          <ac:spMkLst>
            <pc:docMk/>
            <pc:sldMk cId="476247751" sldId="259"/>
            <ac:spMk id="2" creationId="{B00B46D9-4E22-6065-9949-DD3B608B719F}"/>
          </ac:spMkLst>
        </pc:spChg>
        <pc:spChg chg="mod ord">
          <ac:chgData name="Tomas Garcia" userId="S::tomas.garcia@postgrad.manchester.ac.uk::4a109674-222b-4861-9fdd-aa4af862be94" providerId="AD" clId="Web-{80214341-C0CA-4124-8F05-18C9362F2147}" dt="2024-02-28T14:13:04.911" v="9"/>
          <ac:spMkLst>
            <pc:docMk/>
            <pc:sldMk cId="476247751" sldId="259"/>
            <ac:spMk id="3" creationId="{4EF7030A-676C-6D71-612C-5B25E1EA5CEE}"/>
          </ac:spMkLst>
        </pc:spChg>
        <pc:picChg chg="mod">
          <ac:chgData name="Tomas Garcia" userId="S::tomas.garcia@postgrad.manchester.ac.uk::4a109674-222b-4861-9fdd-aa4af862be94" providerId="AD" clId="Web-{80214341-C0CA-4124-8F05-18C9362F2147}" dt="2024-02-28T14:11:47.128" v="1"/>
          <ac:picMkLst>
            <pc:docMk/>
            <pc:sldMk cId="476247751" sldId="259"/>
            <ac:picMk id="5" creationId="{77C5AAFD-D4DE-C5E9-B119-61FFEFC832DE}"/>
          </ac:picMkLst>
        </pc:picChg>
        <pc:picChg chg="mod">
          <ac:chgData name="Tomas Garcia" userId="S::tomas.garcia@postgrad.manchester.ac.uk::4a109674-222b-4861-9fdd-aa4af862be94" providerId="AD" clId="Web-{80214341-C0CA-4124-8F05-18C9362F2147}" dt="2024-02-28T14:11:47.128" v="1"/>
          <ac:picMkLst>
            <pc:docMk/>
            <pc:sldMk cId="476247751" sldId="259"/>
            <ac:picMk id="7" creationId="{727824A2-4414-0D3D-597A-EC4B5BB952AA}"/>
          </ac:picMkLst>
        </pc:picChg>
      </pc:sldChg>
      <pc:sldChg chg="modSp mod modClrScheme chgLayout">
        <pc:chgData name="Tomas Garcia" userId="S::tomas.garcia@postgrad.manchester.ac.uk::4a109674-222b-4861-9fdd-aa4af862be94" providerId="AD" clId="Web-{80214341-C0CA-4124-8F05-18C9362F2147}" dt="2024-02-28T14:13:04.911" v="9"/>
        <pc:sldMkLst>
          <pc:docMk/>
          <pc:sldMk cId="3212178976" sldId="260"/>
        </pc:sldMkLst>
        <pc:spChg chg="mod ord">
          <ac:chgData name="Tomas Garcia" userId="S::tomas.garcia@postgrad.manchester.ac.uk::4a109674-222b-4861-9fdd-aa4af862be94" providerId="AD" clId="Web-{80214341-C0CA-4124-8F05-18C9362F2147}" dt="2024-02-28T14:13:04.911" v="9"/>
          <ac:spMkLst>
            <pc:docMk/>
            <pc:sldMk cId="3212178976" sldId="260"/>
            <ac:spMk id="2" creationId="{B00B46D9-4E22-6065-9949-DD3B608B719F}"/>
          </ac:spMkLst>
        </pc:spChg>
        <pc:spChg chg="mod">
          <ac:chgData name="Tomas Garcia" userId="S::tomas.garcia@postgrad.manchester.ac.uk::4a109674-222b-4861-9fdd-aa4af862be94" providerId="AD" clId="Web-{80214341-C0CA-4124-8F05-18C9362F2147}" dt="2024-02-28T14:11:47.128" v="1"/>
          <ac:spMkLst>
            <pc:docMk/>
            <pc:sldMk cId="3212178976" sldId="260"/>
            <ac:spMk id="8" creationId="{99317AE7-CAD3-F83A-7CA4-9B16B1A68D64}"/>
          </ac:spMkLst>
        </pc:spChg>
        <pc:spChg chg="mod">
          <ac:chgData name="Tomas Garcia" userId="S::tomas.garcia@postgrad.manchester.ac.uk::4a109674-222b-4861-9fdd-aa4af862be94" providerId="AD" clId="Web-{80214341-C0CA-4124-8F05-18C9362F2147}" dt="2024-02-28T14:11:47.128" v="1"/>
          <ac:spMkLst>
            <pc:docMk/>
            <pc:sldMk cId="3212178976" sldId="260"/>
            <ac:spMk id="10" creationId="{5701CF6A-1C66-8C37-F2A0-28E32B7F7A96}"/>
          </ac:spMkLst>
        </pc:spChg>
        <pc:picChg chg="mod">
          <ac:chgData name="Tomas Garcia" userId="S::tomas.garcia@postgrad.manchester.ac.uk::4a109674-222b-4861-9fdd-aa4af862be94" providerId="AD" clId="Web-{80214341-C0CA-4124-8F05-18C9362F2147}" dt="2024-02-28T14:11:47.128" v="1"/>
          <ac:picMkLst>
            <pc:docMk/>
            <pc:sldMk cId="3212178976" sldId="260"/>
            <ac:picMk id="5" creationId="{77C5AAFD-D4DE-C5E9-B119-61FFEFC832DE}"/>
          </ac:picMkLst>
        </pc:picChg>
        <pc:picChg chg="mod">
          <ac:chgData name="Tomas Garcia" userId="S::tomas.garcia@postgrad.manchester.ac.uk::4a109674-222b-4861-9fdd-aa4af862be94" providerId="AD" clId="Web-{80214341-C0CA-4124-8F05-18C9362F2147}" dt="2024-02-28T14:11:47.128" v="1"/>
          <ac:picMkLst>
            <pc:docMk/>
            <pc:sldMk cId="3212178976" sldId="260"/>
            <ac:picMk id="7" creationId="{727824A2-4414-0D3D-597A-EC4B5BB952AA}"/>
          </ac:picMkLst>
        </pc:picChg>
        <pc:picChg chg="mod">
          <ac:chgData name="Tomas Garcia" userId="S::tomas.garcia@postgrad.manchester.ac.uk::4a109674-222b-4861-9fdd-aa4af862be94" providerId="AD" clId="Web-{80214341-C0CA-4124-8F05-18C9362F2147}" dt="2024-02-28T14:11:47.128" v="1"/>
          <ac:picMkLst>
            <pc:docMk/>
            <pc:sldMk cId="3212178976" sldId="260"/>
            <ac:picMk id="9" creationId="{F9A1FC34-7194-EEB3-52BD-EBED4ABC527B}"/>
          </ac:picMkLst>
        </pc:picChg>
        <pc:picChg chg="mod">
          <ac:chgData name="Tomas Garcia" userId="S::tomas.garcia@postgrad.manchester.ac.uk::4a109674-222b-4861-9fdd-aa4af862be94" providerId="AD" clId="Web-{80214341-C0CA-4124-8F05-18C9362F2147}" dt="2024-02-28T14:11:47.128" v="1"/>
          <ac:picMkLst>
            <pc:docMk/>
            <pc:sldMk cId="3212178976" sldId="260"/>
            <ac:picMk id="11" creationId="{4F29F317-560E-8B69-D011-4F64AB4BB644}"/>
          </ac:picMkLst>
        </pc:picChg>
        <pc:picChg chg="mod">
          <ac:chgData name="Tomas Garcia" userId="S::tomas.garcia@postgrad.manchester.ac.uk::4a109674-222b-4861-9fdd-aa4af862be94" providerId="AD" clId="Web-{80214341-C0CA-4124-8F05-18C9362F2147}" dt="2024-02-28T14:11:47.128" v="1"/>
          <ac:picMkLst>
            <pc:docMk/>
            <pc:sldMk cId="3212178976" sldId="260"/>
            <ac:picMk id="13" creationId="{0B2433FA-31E3-BE42-7162-7E1C076CDB6E}"/>
          </ac:picMkLst>
        </pc:picChg>
      </pc:sldChg>
      <pc:sldChg chg="modSp mod modClrScheme chgLayout">
        <pc:chgData name="Tomas Garcia" userId="S::tomas.garcia@postgrad.manchester.ac.uk::4a109674-222b-4861-9fdd-aa4af862be94" providerId="AD" clId="Web-{80214341-C0CA-4124-8F05-18C9362F2147}" dt="2024-02-28T14:13:04.911" v="9"/>
        <pc:sldMkLst>
          <pc:docMk/>
          <pc:sldMk cId="2372376377" sldId="261"/>
        </pc:sldMkLst>
        <pc:spChg chg="mod ord">
          <ac:chgData name="Tomas Garcia" userId="S::tomas.garcia@postgrad.manchester.ac.uk::4a109674-222b-4861-9fdd-aa4af862be94" providerId="AD" clId="Web-{80214341-C0CA-4124-8F05-18C9362F2147}" dt="2024-02-28T14:13:04.911" v="9"/>
          <ac:spMkLst>
            <pc:docMk/>
            <pc:sldMk cId="2372376377" sldId="261"/>
            <ac:spMk id="2" creationId="{B00B46D9-4E22-6065-9949-DD3B608B719F}"/>
          </ac:spMkLst>
        </pc:spChg>
        <pc:spChg chg="mod">
          <ac:chgData name="Tomas Garcia" userId="S::tomas.garcia@postgrad.manchester.ac.uk::4a109674-222b-4861-9fdd-aa4af862be94" providerId="AD" clId="Web-{80214341-C0CA-4124-8F05-18C9362F2147}" dt="2024-02-28T14:11:47.128" v="1"/>
          <ac:spMkLst>
            <pc:docMk/>
            <pc:sldMk cId="2372376377" sldId="261"/>
            <ac:spMk id="387" creationId="{039E4513-1842-3A40-DE64-FE7F64F41DCF}"/>
          </ac:spMkLst>
        </pc:spChg>
        <pc:graphicFrameChg chg="mod">
          <ac:chgData name="Tomas Garcia" userId="S::tomas.garcia@postgrad.manchester.ac.uk::4a109674-222b-4861-9fdd-aa4af862be94" providerId="AD" clId="Web-{80214341-C0CA-4124-8F05-18C9362F2147}" dt="2024-02-28T14:11:47.128" v="1"/>
          <ac:graphicFrameMkLst>
            <pc:docMk/>
            <pc:sldMk cId="2372376377" sldId="261"/>
            <ac:graphicFrameMk id="83" creationId="{4CFA75EA-A9EE-EAD7-8E63-FDA73A218DCF}"/>
          </ac:graphicFrameMkLst>
        </pc:graphicFrameChg>
        <pc:picChg chg="mod">
          <ac:chgData name="Tomas Garcia" userId="S::tomas.garcia@postgrad.manchester.ac.uk::4a109674-222b-4861-9fdd-aa4af862be94" providerId="AD" clId="Web-{80214341-C0CA-4124-8F05-18C9362F2147}" dt="2024-02-28T14:11:47.128" v="1"/>
          <ac:picMkLst>
            <pc:docMk/>
            <pc:sldMk cId="2372376377" sldId="261"/>
            <ac:picMk id="5" creationId="{77C5AAFD-D4DE-C5E9-B119-61FFEFC832DE}"/>
          </ac:picMkLst>
        </pc:picChg>
        <pc:picChg chg="mod">
          <ac:chgData name="Tomas Garcia" userId="S::tomas.garcia@postgrad.manchester.ac.uk::4a109674-222b-4861-9fdd-aa4af862be94" providerId="AD" clId="Web-{80214341-C0CA-4124-8F05-18C9362F2147}" dt="2024-02-28T14:11:47.128" v="1"/>
          <ac:picMkLst>
            <pc:docMk/>
            <pc:sldMk cId="2372376377" sldId="261"/>
            <ac:picMk id="7" creationId="{727824A2-4414-0D3D-597A-EC4B5BB952AA}"/>
          </ac:picMkLst>
        </pc:picChg>
      </pc:sldChg>
      <pc:sldChg chg="modSp mod modClrScheme chgLayout">
        <pc:chgData name="Tomas Garcia" userId="S::tomas.garcia@postgrad.manchester.ac.uk::4a109674-222b-4861-9fdd-aa4af862be94" providerId="AD" clId="Web-{80214341-C0CA-4124-8F05-18C9362F2147}" dt="2024-02-28T14:13:04.911" v="9"/>
        <pc:sldMkLst>
          <pc:docMk/>
          <pc:sldMk cId="178763336" sldId="262"/>
        </pc:sldMkLst>
        <pc:spChg chg="mod ord">
          <ac:chgData name="Tomas Garcia" userId="S::tomas.garcia@postgrad.manchester.ac.uk::4a109674-222b-4861-9fdd-aa4af862be94" providerId="AD" clId="Web-{80214341-C0CA-4124-8F05-18C9362F2147}" dt="2024-02-28T14:13:04.911" v="9"/>
          <ac:spMkLst>
            <pc:docMk/>
            <pc:sldMk cId="178763336" sldId="262"/>
            <ac:spMk id="2" creationId="{B00B46D9-4E22-6065-9949-DD3B608B719F}"/>
          </ac:spMkLst>
        </pc:spChg>
        <pc:spChg chg="mod">
          <ac:chgData name="Tomas Garcia" userId="S::tomas.garcia@postgrad.manchester.ac.uk::4a109674-222b-4861-9fdd-aa4af862be94" providerId="AD" clId="Web-{80214341-C0CA-4124-8F05-18C9362F2147}" dt="2024-02-28T14:11:47.128" v="1"/>
          <ac:spMkLst>
            <pc:docMk/>
            <pc:sldMk cId="178763336" sldId="262"/>
            <ac:spMk id="387" creationId="{039E4513-1842-3A40-DE64-FE7F64F41DCF}"/>
          </ac:spMkLst>
        </pc:spChg>
        <pc:picChg chg="mod">
          <ac:chgData name="Tomas Garcia" userId="S::tomas.garcia@postgrad.manchester.ac.uk::4a109674-222b-4861-9fdd-aa4af862be94" providerId="AD" clId="Web-{80214341-C0CA-4124-8F05-18C9362F2147}" dt="2024-02-28T14:11:47.128" v="1"/>
          <ac:picMkLst>
            <pc:docMk/>
            <pc:sldMk cId="178763336" sldId="262"/>
            <ac:picMk id="5" creationId="{77C5AAFD-D4DE-C5E9-B119-61FFEFC832DE}"/>
          </ac:picMkLst>
        </pc:picChg>
        <pc:picChg chg="mod">
          <ac:chgData name="Tomas Garcia" userId="S::tomas.garcia@postgrad.manchester.ac.uk::4a109674-222b-4861-9fdd-aa4af862be94" providerId="AD" clId="Web-{80214341-C0CA-4124-8F05-18C9362F2147}" dt="2024-02-28T14:11:47.128" v="1"/>
          <ac:picMkLst>
            <pc:docMk/>
            <pc:sldMk cId="178763336" sldId="262"/>
            <ac:picMk id="7" creationId="{727824A2-4414-0D3D-597A-EC4B5BB952AA}"/>
          </ac:picMkLst>
        </pc:picChg>
        <pc:picChg chg="mod">
          <ac:chgData name="Tomas Garcia" userId="S::tomas.garcia@postgrad.manchester.ac.uk::4a109674-222b-4861-9fdd-aa4af862be94" providerId="AD" clId="Web-{80214341-C0CA-4124-8F05-18C9362F2147}" dt="2024-02-28T14:11:47.128" v="1"/>
          <ac:picMkLst>
            <pc:docMk/>
            <pc:sldMk cId="178763336" sldId="262"/>
            <ac:picMk id="23" creationId="{E26BA748-9F91-7C92-D158-F64F4586B278}"/>
          </ac:picMkLst>
        </pc:picChg>
      </pc:sldChg>
      <pc:sldChg chg="modSp mod modClrScheme chgLayout">
        <pc:chgData name="Tomas Garcia" userId="S::tomas.garcia@postgrad.manchester.ac.uk::4a109674-222b-4861-9fdd-aa4af862be94" providerId="AD" clId="Web-{80214341-C0CA-4124-8F05-18C9362F2147}" dt="2024-02-28T14:13:04.911" v="9"/>
        <pc:sldMkLst>
          <pc:docMk/>
          <pc:sldMk cId="3001500487" sldId="263"/>
        </pc:sldMkLst>
        <pc:spChg chg="mod ord">
          <ac:chgData name="Tomas Garcia" userId="S::tomas.garcia@postgrad.manchester.ac.uk::4a109674-222b-4861-9fdd-aa4af862be94" providerId="AD" clId="Web-{80214341-C0CA-4124-8F05-18C9362F2147}" dt="2024-02-28T14:13:04.911" v="9"/>
          <ac:spMkLst>
            <pc:docMk/>
            <pc:sldMk cId="3001500487" sldId="263"/>
            <ac:spMk id="2" creationId="{B00B46D9-4E22-6065-9949-DD3B608B719F}"/>
          </ac:spMkLst>
        </pc:spChg>
        <pc:spChg chg="mod">
          <ac:chgData name="Tomas Garcia" userId="S::tomas.garcia@postgrad.manchester.ac.uk::4a109674-222b-4861-9fdd-aa4af862be94" providerId="AD" clId="Web-{80214341-C0CA-4124-8F05-18C9362F2147}" dt="2024-02-28T14:11:47.128" v="1"/>
          <ac:spMkLst>
            <pc:docMk/>
            <pc:sldMk cId="3001500487" sldId="263"/>
            <ac:spMk id="6" creationId="{82915B9D-DDB9-ECE7-A595-EA8E5FF3C31D}"/>
          </ac:spMkLst>
        </pc:spChg>
        <pc:picChg chg="mod">
          <ac:chgData name="Tomas Garcia" userId="S::tomas.garcia@postgrad.manchester.ac.uk::4a109674-222b-4861-9fdd-aa4af862be94" providerId="AD" clId="Web-{80214341-C0CA-4124-8F05-18C9362F2147}" dt="2024-02-28T14:11:47.128" v="1"/>
          <ac:picMkLst>
            <pc:docMk/>
            <pc:sldMk cId="3001500487" sldId="263"/>
            <ac:picMk id="5" creationId="{77C5AAFD-D4DE-C5E9-B119-61FFEFC832DE}"/>
          </ac:picMkLst>
        </pc:picChg>
        <pc:picChg chg="mod">
          <ac:chgData name="Tomas Garcia" userId="S::tomas.garcia@postgrad.manchester.ac.uk::4a109674-222b-4861-9fdd-aa4af862be94" providerId="AD" clId="Web-{80214341-C0CA-4124-8F05-18C9362F2147}" dt="2024-02-28T14:11:47.128" v="1"/>
          <ac:picMkLst>
            <pc:docMk/>
            <pc:sldMk cId="3001500487" sldId="263"/>
            <ac:picMk id="7" creationId="{727824A2-4414-0D3D-597A-EC4B5BB952AA}"/>
          </ac:picMkLst>
        </pc:picChg>
      </pc:sldChg>
      <pc:sldChg chg="new">
        <pc:chgData name="Tomas Garcia" userId="S::tomas.garcia@postgrad.manchester.ac.uk::4a109674-222b-4861-9fdd-aa4af862be94" providerId="AD" clId="Web-{80214341-C0CA-4124-8F05-18C9362F2147}" dt="2024-02-28T14:18:09.969" v="27"/>
        <pc:sldMkLst>
          <pc:docMk/>
          <pc:sldMk cId="3991906265" sldId="264"/>
        </pc:sldMkLst>
      </pc:sldChg>
      <pc:sldMasterChg chg="modSp del delSldLayout modSldLayout">
        <pc:chgData name="Tomas Garcia" userId="S::tomas.garcia@postgrad.manchester.ac.uk::4a109674-222b-4861-9fdd-aa4af862be94" providerId="AD" clId="Web-{80214341-C0CA-4124-8F05-18C9362F2147}" dt="2024-02-28T14:13:04.911" v="9"/>
        <pc:sldMasterMkLst>
          <pc:docMk/>
          <pc:sldMasterMk cId="2912212507" sldId="2147483811"/>
        </pc:sldMasterMkLst>
        <pc:spChg chg="mod">
          <ac:chgData name="Tomas Garcia" userId="S::tomas.garcia@postgrad.manchester.ac.uk::4a109674-222b-4861-9fdd-aa4af862be94" providerId="AD" clId="Web-{80214341-C0CA-4124-8F05-18C9362F2147}" dt="2024-02-28T14:11:47.128" v="1"/>
          <ac:spMkLst>
            <pc:docMk/>
            <pc:sldMasterMk cId="2912212507" sldId="2147483811"/>
            <ac:spMk id="2" creationId="{A3A2F988-7148-4375-83D8-12EE5EBC7BE0}"/>
          </ac:spMkLst>
        </pc:spChg>
        <pc:spChg chg="mod">
          <ac:chgData name="Tomas Garcia" userId="S::tomas.garcia@postgrad.manchester.ac.uk::4a109674-222b-4861-9fdd-aa4af862be94" providerId="AD" clId="Web-{80214341-C0CA-4124-8F05-18C9362F2147}" dt="2024-02-28T14:11:47.128" v="1"/>
          <ac:spMkLst>
            <pc:docMk/>
            <pc:sldMasterMk cId="2912212507" sldId="2147483811"/>
            <ac:spMk id="3" creationId="{F6896238-C5B3-4F3C-97FA-890E1A51A203}"/>
          </ac:spMkLst>
        </pc:spChg>
        <pc:spChg chg="mod">
          <ac:chgData name="Tomas Garcia" userId="S::tomas.garcia@postgrad.manchester.ac.uk::4a109674-222b-4861-9fdd-aa4af862be94" providerId="AD" clId="Web-{80214341-C0CA-4124-8F05-18C9362F2147}" dt="2024-02-28T14:11:47.128" v="1"/>
          <ac:spMkLst>
            <pc:docMk/>
            <pc:sldMasterMk cId="2912212507" sldId="2147483811"/>
            <ac:spMk id="4" creationId="{1D6E4474-0442-4E4B-9E5B-CA7B3951C1DA}"/>
          </ac:spMkLst>
        </pc:spChg>
        <pc:spChg chg="mod">
          <ac:chgData name="Tomas Garcia" userId="S::tomas.garcia@postgrad.manchester.ac.uk::4a109674-222b-4861-9fdd-aa4af862be94" providerId="AD" clId="Web-{80214341-C0CA-4124-8F05-18C9362F2147}" dt="2024-02-28T14:11:47.128" v="1"/>
          <ac:spMkLst>
            <pc:docMk/>
            <pc:sldMasterMk cId="2912212507" sldId="2147483811"/>
            <ac:spMk id="5" creationId="{E0626A98-F887-40E1-B9BA-9D93DE90E022}"/>
          </ac:spMkLst>
        </pc:spChg>
        <pc:spChg chg="mod">
          <ac:chgData name="Tomas Garcia" userId="S::tomas.garcia@postgrad.manchester.ac.uk::4a109674-222b-4861-9fdd-aa4af862be94" providerId="AD" clId="Web-{80214341-C0CA-4124-8F05-18C9362F2147}" dt="2024-02-28T14:11:47.128" v="1"/>
          <ac:spMkLst>
            <pc:docMk/>
            <pc:sldMasterMk cId="2912212507" sldId="2147483811"/>
            <ac:spMk id="6" creationId="{482C8119-73F6-4713-9AD3-3628DCDFB8F2}"/>
          </ac:spMkLst>
        </pc:spChg>
        <pc:spChg chg="mod">
          <ac:chgData name="Tomas Garcia" userId="S::tomas.garcia@postgrad.manchester.ac.uk::4a109674-222b-4861-9fdd-aa4af862be94" providerId="AD" clId="Web-{80214341-C0CA-4124-8F05-18C9362F2147}" dt="2024-02-28T14:11:47.128" v="1"/>
          <ac:spMkLst>
            <pc:docMk/>
            <pc:sldMasterMk cId="2912212507" sldId="2147483811"/>
            <ac:spMk id="8" creationId="{A6EF5A53-0A64-4CA5-B9C7-1CB97CB5CF1C}"/>
          </ac:spMkLst>
        </pc:spChg>
        <pc:spChg chg="mod">
          <ac:chgData name="Tomas Garcia" userId="S::tomas.garcia@postgrad.manchester.ac.uk::4a109674-222b-4861-9fdd-aa4af862be94" providerId="AD" clId="Web-{80214341-C0CA-4124-8F05-18C9362F2147}" dt="2024-02-28T14:11:47.128" v="1"/>
          <ac:spMkLst>
            <pc:docMk/>
            <pc:sldMasterMk cId="2912212507" sldId="2147483811"/>
            <ac:spMk id="11" creationId="{34ABFBEA-4EB0-4D02-A2C0-1733CD3D6F12}"/>
          </ac:spMkLst>
        </pc:spChg>
        <pc:spChg chg="mod">
          <ac:chgData name="Tomas Garcia" userId="S::tomas.garcia@postgrad.manchester.ac.uk::4a109674-222b-4861-9fdd-aa4af862be94" providerId="AD" clId="Web-{80214341-C0CA-4124-8F05-18C9362F2147}" dt="2024-02-28T14:11:47.128" v="1"/>
          <ac:spMkLst>
            <pc:docMk/>
            <pc:sldMasterMk cId="2912212507" sldId="2147483811"/>
            <ac:spMk id="12" creationId="{19E083F6-57F4-487B-A766-EA0462B1EED8}"/>
          </ac:spMkLst>
        </pc:spChg>
        <pc:sldLayoutChg chg="del">
          <pc:chgData name="Tomas Garcia" userId="S::tomas.garcia@postgrad.manchester.ac.uk::4a109674-222b-4861-9fdd-aa4af862be94" providerId="AD" clId="Web-{80214341-C0CA-4124-8F05-18C9362F2147}" dt="2024-02-28T14:13:04.911" v="9"/>
          <pc:sldLayoutMkLst>
            <pc:docMk/>
            <pc:sldMasterMk cId="2912212507" sldId="2147483811"/>
            <pc:sldLayoutMk cId="2019322500" sldId="2147483800"/>
          </pc:sldLayoutMkLst>
        </pc:sldLayoutChg>
        <pc:sldLayoutChg chg="modSp del">
          <pc:chgData name="Tomas Garcia" userId="S::tomas.garcia@postgrad.manchester.ac.uk::4a109674-222b-4861-9fdd-aa4af862be94" providerId="AD" clId="Web-{80214341-C0CA-4124-8F05-18C9362F2147}" dt="2024-02-28T14:13:04.911" v="9"/>
          <pc:sldLayoutMkLst>
            <pc:docMk/>
            <pc:sldMasterMk cId="2912212507" sldId="2147483811"/>
            <pc:sldLayoutMk cId="3669468457" sldId="2147483801"/>
          </pc:sldLayoutMkLst>
          <pc:spChg chg="mod">
            <ac:chgData name="Tomas Garcia" userId="S::tomas.garcia@postgrad.manchester.ac.uk::4a109674-222b-4861-9fdd-aa4af862be94" providerId="AD" clId="Web-{80214341-C0CA-4124-8F05-18C9362F2147}" dt="2024-02-28T14:11:47.128" v="1"/>
            <ac:spMkLst>
              <pc:docMk/>
              <pc:sldMasterMk cId="2912212507" sldId="2147483811"/>
              <pc:sldLayoutMk cId="3669468457" sldId="2147483801"/>
              <ac:spMk id="2" creationId="{89727076-58C8-494C-B6B1-DC86F62DDC24}"/>
            </ac:spMkLst>
          </pc:spChg>
          <pc:spChg chg="mod">
            <ac:chgData name="Tomas Garcia" userId="S::tomas.garcia@postgrad.manchester.ac.uk::4a109674-222b-4861-9fdd-aa4af862be94" providerId="AD" clId="Web-{80214341-C0CA-4124-8F05-18C9362F2147}" dt="2024-02-28T14:11:47.128" v="1"/>
            <ac:spMkLst>
              <pc:docMk/>
              <pc:sldMasterMk cId="2912212507" sldId="2147483811"/>
              <pc:sldLayoutMk cId="3669468457" sldId="2147483801"/>
              <ac:spMk id="3" creationId="{49F29E36-0340-452F-8D0A-1BC3F3A388CF}"/>
            </ac:spMkLst>
          </pc:spChg>
          <pc:spChg chg="mod">
            <ac:chgData name="Tomas Garcia" userId="S::tomas.garcia@postgrad.manchester.ac.uk::4a109674-222b-4861-9fdd-aa4af862be94" providerId="AD" clId="Web-{80214341-C0CA-4124-8F05-18C9362F2147}" dt="2024-02-28T14:11:47.128" v="1"/>
            <ac:spMkLst>
              <pc:docMk/>
              <pc:sldMasterMk cId="2912212507" sldId="2147483811"/>
              <pc:sldLayoutMk cId="3669468457" sldId="2147483801"/>
              <ac:spMk id="4" creationId="{4A051C2E-E587-45E8-BDB1-DFF2F2791BF6}"/>
            </ac:spMkLst>
          </pc:spChg>
        </pc:sldLayoutChg>
        <pc:sldLayoutChg chg="modSp del">
          <pc:chgData name="Tomas Garcia" userId="S::tomas.garcia@postgrad.manchester.ac.uk::4a109674-222b-4861-9fdd-aa4af862be94" providerId="AD" clId="Web-{80214341-C0CA-4124-8F05-18C9362F2147}" dt="2024-02-28T14:13:04.911" v="9"/>
          <pc:sldLayoutMkLst>
            <pc:docMk/>
            <pc:sldMasterMk cId="2912212507" sldId="2147483811"/>
            <pc:sldLayoutMk cId="764066367" sldId="2147483802"/>
          </pc:sldLayoutMkLst>
          <pc:spChg chg="mod">
            <ac:chgData name="Tomas Garcia" userId="S::tomas.garcia@postgrad.manchester.ac.uk::4a109674-222b-4861-9fdd-aa4af862be94" providerId="AD" clId="Web-{80214341-C0CA-4124-8F05-18C9362F2147}" dt="2024-02-28T14:11:47.128" v="1"/>
            <ac:spMkLst>
              <pc:docMk/>
              <pc:sldMasterMk cId="2912212507" sldId="2147483811"/>
              <pc:sldLayoutMk cId="764066367" sldId="2147483802"/>
              <ac:spMk id="2" creationId="{2BE104FB-422C-4023-9381-EB12F1582D44}"/>
            </ac:spMkLst>
          </pc:spChg>
          <pc:spChg chg="mod">
            <ac:chgData name="Tomas Garcia" userId="S::tomas.garcia@postgrad.manchester.ac.uk::4a109674-222b-4861-9fdd-aa4af862be94" providerId="AD" clId="Web-{80214341-C0CA-4124-8F05-18C9362F2147}" dt="2024-02-28T14:11:47.128" v="1"/>
            <ac:spMkLst>
              <pc:docMk/>
              <pc:sldMasterMk cId="2912212507" sldId="2147483811"/>
              <pc:sldLayoutMk cId="764066367" sldId="2147483802"/>
              <ac:spMk id="3" creationId="{14DBA3AA-DE44-4B1F-91D1-09F67B89B941}"/>
            </ac:spMkLst>
          </pc:spChg>
          <pc:spChg chg="mod">
            <ac:chgData name="Tomas Garcia" userId="S::tomas.garcia@postgrad.manchester.ac.uk::4a109674-222b-4861-9fdd-aa4af862be94" providerId="AD" clId="Web-{80214341-C0CA-4124-8F05-18C9362F2147}" dt="2024-02-28T14:11:47.128" v="1"/>
            <ac:spMkLst>
              <pc:docMk/>
              <pc:sldMasterMk cId="2912212507" sldId="2147483811"/>
              <pc:sldLayoutMk cId="764066367" sldId="2147483802"/>
              <ac:spMk id="4" creationId="{4A27B131-5117-4106-80DB-2AB208C4C953}"/>
            </ac:spMkLst>
          </pc:spChg>
        </pc:sldLayoutChg>
        <pc:sldLayoutChg chg="del">
          <pc:chgData name="Tomas Garcia" userId="S::tomas.garcia@postgrad.manchester.ac.uk::4a109674-222b-4861-9fdd-aa4af862be94" providerId="AD" clId="Web-{80214341-C0CA-4124-8F05-18C9362F2147}" dt="2024-02-28T14:13:04.911" v="9"/>
          <pc:sldLayoutMkLst>
            <pc:docMk/>
            <pc:sldMasterMk cId="2912212507" sldId="2147483811"/>
            <pc:sldLayoutMk cId="683753406" sldId="2147483803"/>
          </pc:sldLayoutMkLst>
        </pc:sldLayoutChg>
        <pc:sldLayoutChg chg="del">
          <pc:chgData name="Tomas Garcia" userId="S::tomas.garcia@postgrad.manchester.ac.uk::4a109674-222b-4861-9fdd-aa4af862be94" providerId="AD" clId="Web-{80214341-C0CA-4124-8F05-18C9362F2147}" dt="2024-02-28T14:13:04.911" v="9"/>
          <pc:sldLayoutMkLst>
            <pc:docMk/>
            <pc:sldMasterMk cId="2912212507" sldId="2147483811"/>
            <pc:sldLayoutMk cId="3194793186" sldId="2147483804"/>
          </pc:sldLayoutMkLst>
        </pc:sldLayoutChg>
        <pc:sldLayoutChg chg="modSp del">
          <pc:chgData name="Tomas Garcia" userId="S::tomas.garcia@postgrad.manchester.ac.uk::4a109674-222b-4861-9fdd-aa4af862be94" providerId="AD" clId="Web-{80214341-C0CA-4124-8F05-18C9362F2147}" dt="2024-02-28T14:13:04.911" v="9"/>
          <pc:sldLayoutMkLst>
            <pc:docMk/>
            <pc:sldMasterMk cId="2912212507" sldId="2147483811"/>
            <pc:sldLayoutMk cId="3620780108" sldId="2147483805"/>
          </pc:sldLayoutMkLst>
          <pc:spChg chg="mod">
            <ac:chgData name="Tomas Garcia" userId="S::tomas.garcia@postgrad.manchester.ac.uk::4a109674-222b-4861-9fdd-aa4af862be94" providerId="AD" clId="Web-{80214341-C0CA-4124-8F05-18C9362F2147}" dt="2024-02-28T14:11:47.128" v="1"/>
            <ac:spMkLst>
              <pc:docMk/>
              <pc:sldMasterMk cId="2912212507" sldId="2147483811"/>
              <pc:sldLayoutMk cId="3620780108" sldId="2147483805"/>
              <ac:spMk id="2" creationId="{3B21F0D7-112D-48B1-B32B-170B1AA2B51E}"/>
            </ac:spMkLst>
          </pc:spChg>
          <pc:spChg chg="mod">
            <ac:chgData name="Tomas Garcia" userId="S::tomas.garcia@postgrad.manchester.ac.uk::4a109674-222b-4861-9fdd-aa4af862be94" providerId="AD" clId="Web-{80214341-C0CA-4124-8F05-18C9362F2147}" dt="2024-02-28T14:11:47.128" v="1"/>
            <ac:spMkLst>
              <pc:docMk/>
              <pc:sldMasterMk cId="2912212507" sldId="2147483811"/>
              <pc:sldLayoutMk cId="3620780108" sldId="2147483805"/>
              <ac:spMk id="3" creationId="{4B27A7C1-8E5B-41DA-9802-F242D382B66B}"/>
            </ac:spMkLst>
          </pc:spChg>
        </pc:sldLayoutChg>
        <pc:sldLayoutChg chg="modSp del">
          <pc:chgData name="Tomas Garcia" userId="S::tomas.garcia@postgrad.manchester.ac.uk::4a109674-222b-4861-9fdd-aa4af862be94" providerId="AD" clId="Web-{80214341-C0CA-4124-8F05-18C9362F2147}" dt="2024-02-28T14:13:04.911" v="9"/>
          <pc:sldLayoutMkLst>
            <pc:docMk/>
            <pc:sldMasterMk cId="2912212507" sldId="2147483811"/>
            <pc:sldLayoutMk cId="2787473906" sldId="2147483806"/>
          </pc:sldLayoutMkLst>
          <pc:spChg chg="mod">
            <ac:chgData name="Tomas Garcia" userId="S::tomas.garcia@postgrad.manchester.ac.uk::4a109674-222b-4861-9fdd-aa4af862be94" providerId="AD" clId="Web-{80214341-C0CA-4124-8F05-18C9362F2147}" dt="2024-02-28T14:11:47.128" v="1"/>
            <ac:spMkLst>
              <pc:docMk/>
              <pc:sldMasterMk cId="2912212507" sldId="2147483811"/>
              <pc:sldLayoutMk cId="2787473906" sldId="2147483806"/>
              <ac:spMk id="2" creationId="{078DD129-A8C2-419E-B641-6CC90F50732D}"/>
            </ac:spMkLst>
          </pc:spChg>
          <pc:spChg chg="mod">
            <ac:chgData name="Tomas Garcia" userId="S::tomas.garcia@postgrad.manchester.ac.uk::4a109674-222b-4861-9fdd-aa4af862be94" providerId="AD" clId="Web-{80214341-C0CA-4124-8F05-18C9362F2147}" dt="2024-02-28T14:11:47.128" v="1"/>
            <ac:spMkLst>
              <pc:docMk/>
              <pc:sldMasterMk cId="2912212507" sldId="2147483811"/>
              <pc:sldLayoutMk cId="2787473906" sldId="2147483806"/>
              <ac:spMk id="3" creationId="{D1B33C04-8A23-4499-A6EF-1D190F0FB38E}"/>
            </ac:spMkLst>
          </pc:spChg>
        </pc:sldLayoutChg>
        <pc:sldLayoutChg chg="del">
          <pc:chgData name="Tomas Garcia" userId="S::tomas.garcia@postgrad.manchester.ac.uk::4a109674-222b-4861-9fdd-aa4af862be94" providerId="AD" clId="Web-{80214341-C0CA-4124-8F05-18C9362F2147}" dt="2024-02-28T14:13:04.911" v="9"/>
          <pc:sldLayoutMkLst>
            <pc:docMk/>
            <pc:sldMasterMk cId="2912212507" sldId="2147483811"/>
            <pc:sldLayoutMk cId="2987378143" sldId="2147483807"/>
          </pc:sldLayoutMkLst>
        </pc:sldLayoutChg>
        <pc:sldLayoutChg chg="modSp del">
          <pc:chgData name="Tomas Garcia" userId="S::tomas.garcia@postgrad.manchester.ac.uk::4a109674-222b-4861-9fdd-aa4af862be94" providerId="AD" clId="Web-{80214341-C0CA-4124-8F05-18C9362F2147}" dt="2024-02-28T14:13:04.911" v="9"/>
          <pc:sldLayoutMkLst>
            <pc:docMk/>
            <pc:sldMasterMk cId="2912212507" sldId="2147483811"/>
            <pc:sldLayoutMk cId="2284094232" sldId="2147483808"/>
          </pc:sldLayoutMkLst>
          <pc:spChg chg="mod">
            <ac:chgData name="Tomas Garcia" userId="S::tomas.garcia@postgrad.manchester.ac.uk::4a109674-222b-4861-9fdd-aa4af862be94" providerId="AD" clId="Web-{80214341-C0CA-4124-8F05-18C9362F2147}" dt="2024-02-28T14:11:47.128" v="1"/>
            <ac:spMkLst>
              <pc:docMk/>
              <pc:sldMasterMk cId="2912212507" sldId="2147483811"/>
              <pc:sldLayoutMk cId="2284094232" sldId="2147483808"/>
              <ac:spMk id="2" creationId="{9328453A-F2B4-4EDB-B8FA-150267BC1A9A}"/>
            </ac:spMkLst>
          </pc:spChg>
          <pc:spChg chg="mod">
            <ac:chgData name="Tomas Garcia" userId="S::tomas.garcia@postgrad.manchester.ac.uk::4a109674-222b-4861-9fdd-aa4af862be94" providerId="AD" clId="Web-{80214341-C0CA-4124-8F05-18C9362F2147}" dt="2024-02-28T14:11:47.128" v="1"/>
            <ac:spMkLst>
              <pc:docMk/>
              <pc:sldMasterMk cId="2912212507" sldId="2147483811"/>
              <pc:sldLayoutMk cId="2284094232" sldId="2147483808"/>
              <ac:spMk id="3" creationId="{24C46C51-ADF1-48FC-A4D9-38C369E78304}"/>
            </ac:spMkLst>
          </pc:spChg>
        </pc:sldLayoutChg>
        <pc:sldLayoutChg chg="modSp del">
          <pc:chgData name="Tomas Garcia" userId="S::tomas.garcia@postgrad.manchester.ac.uk::4a109674-222b-4861-9fdd-aa4af862be94" providerId="AD" clId="Web-{80214341-C0CA-4124-8F05-18C9362F2147}" dt="2024-02-28T14:13:04.911" v="9"/>
          <pc:sldLayoutMkLst>
            <pc:docMk/>
            <pc:sldMasterMk cId="2912212507" sldId="2147483811"/>
            <pc:sldLayoutMk cId="2079839174" sldId="2147483809"/>
          </pc:sldLayoutMkLst>
          <pc:spChg chg="mod">
            <ac:chgData name="Tomas Garcia" userId="S::tomas.garcia@postgrad.manchester.ac.uk::4a109674-222b-4861-9fdd-aa4af862be94" providerId="AD" clId="Web-{80214341-C0CA-4124-8F05-18C9362F2147}" dt="2024-02-28T14:11:47.128" v="1"/>
            <ac:spMkLst>
              <pc:docMk/>
              <pc:sldMasterMk cId="2912212507" sldId="2147483811"/>
              <pc:sldLayoutMk cId="2079839174" sldId="2147483809"/>
              <ac:spMk id="3" creationId="{062747A5-C962-477F-89AA-A32385D57996}"/>
            </ac:spMkLst>
          </pc:spChg>
          <pc:spChg chg="mod">
            <ac:chgData name="Tomas Garcia" userId="S::tomas.garcia@postgrad.manchester.ac.uk::4a109674-222b-4861-9fdd-aa4af862be94" providerId="AD" clId="Web-{80214341-C0CA-4124-8F05-18C9362F2147}" dt="2024-02-28T14:11:47.128" v="1"/>
            <ac:spMkLst>
              <pc:docMk/>
              <pc:sldMasterMk cId="2912212507" sldId="2147483811"/>
              <pc:sldLayoutMk cId="2079839174" sldId="2147483809"/>
              <ac:spMk id="4" creationId="{0CD08312-30FC-44D8-B2A9-B5CAAD9F066F}"/>
            </ac:spMkLst>
          </pc:spChg>
        </pc:sldLayoutChg>
        <pc:sldLayoutChg chg="modSp del">
          <pc:chgData name="Tomas Garcia" userId="S::tomas.garcia@postgrad.manchester.ac.uk::4a109674-222b-4861-9fdd-aa4af862be94" providerId="AD" clId="Web-{80214341-C0CA-4124-8F05-18C9362F2147}" dt="2024-02-28T14:13:04.911" v="9"/>
          <pc:sldLayoutMkLst>
            <pc:docMk/>
            <pc:sldMasterMk cId="2912212507" sldId="2147483811"/>
            <pc:sldLayoutMk cId="2024701345" sldId="2147483810"/>
          </pc:sldLayoutMkLst>
          <pc:spChg chg="mod">
            <ac:chgData name="Tomas Garcia" userId="S::tomas.garcia@postgrad.manchester.ac.uk::4a109674-222b-4861-9fdd-aa4af862be94" providerId="AD" clId="Web-{80214341-C0CA-4124-8F05-18C9362F2147}" dt="2024-02-28T14:11:47.128" v="1"/>
            <ac:spMkLst>
              <pc:docMk/>
              <pc:sldMasterMk cId="2912212507" sldId="2147483811"/>
              <pc:sldLayoutMk cId="2024701345" sldId="2147483810"/>
              <ac:spMk id="2" creationId="{8A4FFAE2-03F4-4A94-86C4-9305B237CA89}"/>
            </ac:spMkLst>
          </pc:spChg>
          <pc:spChg chg="mod">
            <ac:chgData name="Tomas Garcia" userId="S::tomas.garcia@postgrad.manchester.ac.uk::4a109674-222b-4861-9fdd-aa4af862be94" providerId="AD" clId="Web-{80214341-C0CA-4124-8F05-18C9362F2147}" dt="2024-02-28T14:11:47.128" v="1"/>
            <ac:spMkLst>
              <pc:docMk/>
              <pc:sldMasterMk cId="2912212507" sldId="2147483811"/>
              <pc:sldLayoutMk cId="2024701345" sldId="2147483810"/>
              <ac:spMk id="3" creationId="{75BAC5A5-E184-46B6-8AB5-C8E132D3624B}"/>
            </ac:spMkLst>
          </pc:spChg>
          <pc:spChg chg="mod">
            <ac:chgData name="Tomas Garcia" userId="S::tomas.garcia@postgrad.manchester.ac.uk::4a109674-222b-4861-9fdd-aa4af862be94" providerId="AD" clId="Web-{80214341-C0CA-4124-8F05-18C9362F2147}" dt="2024-02-28T14:11:47.128" v="1"/>
            <ac:spMkLst>
              <pc:docMk/>
              <pc:sldMasterMk cId="2912212507" sldId="2147483811"/>
              <pc:sldLayoutMk cId="2024701345" sldId="2147483810"/>
              <ac:spMk id="4" creationId="{8FDCFE87-5D80-45CB-9D13-DFC9AFCEC7F9}"/>
            </ac:spMkLst>
          </pc:spChg>
          <pc:spChg chg="mod">
            <ac:chgData name="Tomas Garcia" userId="S::tomas.garcia@postgrad.manchester.ac.uk::4a109674-222b-4861-9fdd-aa4af862be94" providerId="AD" clId="Web-{80214341-C0CA-4124-8F05-18C9362F2147}" dt="2024-02-28T14:11:47.128" v="1"/>
            <ac:spMkLst>
              <pc:docMk/>
              <pc:sldMasterMk cId="2912212507" sldId="2147483811"/>
              <pc:sldLayoutMk cId="2024701345" sldId="2147483810"/>
              <ac:spMk id="5" creationId="{DAAC1E5A-8423-4749-8EDA-E13425F69658}"/>
            </ac:spMkLst>
          </pc:spChg>
          <pc:spChg chg="mod">
            <ac:chgData name="Tomas Garcia" userId="S::tomas.garcia@postgrad.manchester.ac.uk::4a109674-222b-4861-9fdd-aa4af862be94" providerId="AD" clId="Web-{80214341-C0CA-4124-8F05-18C9362F2147}" dt="2024-02-28T14:11:47.128" v="1"/>
            <ac:spMkLst>
              <pc:docMk/>
              <pc:sldMasterMk cId="2912212507" sldId="2147483811"/>
              <pc:sldLayoutMk cId="2024701345" sldId="2147483810"/>
              <ac:spMk id="6" creationId="{DA832AAA-4BB8-4A3D-9C79-516F82F8001D}"/>
            </ac:spMkLst>
          </pc:spChg>
        </pc:sldLayoutChg>
      </pc:sldMasterChg>
      <pc:sldMasterChg chg="add addSldLayout modSldLayout">
        <pc:chgData name="Tomas Garcia" userId="S::tomas.garcia@postgrad.manchester.ac.uk::4a109674-222b-4861-9fdd-aa4af862be94" providerId="AD" clId="Web-{80214341-C0CA-4124-8F05-18C9362F2147}" dt="2024-02-28T14:13:04.911" v="9"/>
        <pc:sldMasterMkLst>
          <pc:docMk/>
          <pc:sldMasterMk cId="1555180115" sldId="2147483812"/>
        </pc:sldMasterMkLst>
        <pc:sldLayoutChg chg="add mod replId">
          <pc:chgData name="Tomas Garcia" userId="S::tomas.garcia@postgrad.manchester.ac.uk::4a109674-222b-4861-9fdd-aa4af862be94" providerId="AD" clId="Web-{80214341-C0CA-4124-8F05-18C9362F2147}" dt="2024-02-28T14:13:04.911" v="9"/>
          <pc:sldLayoutMkLst>
            <pc:docMk/>
            <pc:sldMasterMk cId="1555180115" sldId="2147483812"/>
            <pc:sldLayoutMk cId="850576839" sldId="2147483813"/>
          </pc:sldLayoutMkLst>
        </pc:sldLayoutChg>
        <pc:sldLayoutChg chg="add mod replId">
          <pc:chgData name="Tomas Garcia" userId="S::tomas.garcia@postgrad.manchester.ac.uk::4a109674-222b-4861-9fdd-aa4af862be94" providerId="AD" clId="Web-{80214341-C0CA-4124-8F05-18C9362F2147}" dt="2024-02-28T14:13:04.911" v="9"/>
          <pc:sldLayoutMkLst>
            <pc:docMk/>
            <pc:sldMasterMk cId="1555180115" sldId="2147483812"/>
            <pc:sldLayoutMk cId="702307027" sldId="2147483814"/>
          </pc:sldLayoutMkLst>
        </pc:sldLayoutChg>
        <pc:sldLayoutChg chg="add mod replId">
          <pc:chgData name="Tomas Garcia" userId="S::tomas.garcia@postgrad.manchester.ac.uk::4a109674-222b-4861-9fdd-aa4af862be94" providerId="AD" clId="Web-{80214341-C0CA-4124-8F05-18C9362F2147}" dt="2024-02-28T14:13:04.911" v="9"/>
          <pc:sldLayoutMkLst>
            <pc:docMk/>
            <pc:sldMasterMk cId="1555180115" sldId="2147483812"/>
            <pc:sldLayoutMk cId="2900540998" sldId="2147483815"/>
          </pc:sldLayoutMkLst>
        </pc:sldLayoutChg>
        <pc:sldLayoutChg chg="add mod replId">
          <pc:chgData name="Tomas Garcia" userId="S::tomas.garcia@postgrad.manchester.ac.uk::4a109674-222b-4861-9fdd-aa4af862be94" providerId="AD" clId="Web-{80214341-C0CA-4124-8F05-18C9362F2147}" dt="2024-02-28T14:13:04.911" v="9"/>
          <pc:sldLayoutMkLst>
            <pc:docMk/>
            <pc:sldMasterMk cId="1555180115" sldId="2147483812"/>
            <pc:sldLayoutMk cId="1905898355" sldId="2147483816"/>
          </pc:sldLayoutMkLst>
        </pc:sldLayoutChg>
        <pc:sldLayoutChg chg="add mod replId">
          <pc:chgData name="Tomas Garcia" userId="S::tomas.garcia@postgrad.manchester.ac.uk::4a109674-222b-4861-9fdd-aa4af862be94" providerId="AD" clId="Web-{80214341-C0CA-4124-8F05-18C9362F2147}" dt="2024-02-28T14:13:04.911" v="9"/>
          <pc:sldLayoutMkLst>
            <pc:docMk/>
            <pc:sldMasterMk cId="1555180115" sldId="2147483812"/>
            <pc:sldLayoutMk cId="34114202" sldId="2147483817"/>
          </pc:sldLayoutMkLst>
        </pc:sldLayoutChg>
        <pc:sldLayoutChg chg="add mod replId">
          <pc:chgData name="Tomas Garcia" userId="S::tomas.garcia@postgrad.manchester.ac.uk::4a109674-222b-4861-9fdd-aa4af862be94" providerId="AD" clId="Web-{80214341-C0CA-4124-8F05-18C9362F2147}" dt="2024-02-28T14:13:04.911" v="9"/>
          <pc:sldLayoutMkLst>
            <pc:docMk/>
            <pc:sldMasterMk cId="1555180115" sldId="2147483812"/>
            <pc:sldLayoutMk cId="4013548114" sldId="2147483818"/>
          </pc:sldLayoutMkLst>
        </pc:sldLayoutChg>
        <pc:sldLayoutChg chg="add mod replId">
          <pc:chgData name="Tomas Garcia" userId="S::tomas.garcia@postgrad.manchester.ac.uk::4a109674-222b-4861-9fdd-aa4af862be94" providerId="AD" clId="Web-{80214341-C0CA-4124-8F05-18C9362F2147}" dt="2024-02-28T14:13:04.911" v="9"/>
          <pc:sldLayoutMkLst>
            <pc:docMk/>
            <pc:sldMasterMk cId="1555180115" sldId="2147483812"/>
            <pc:sldLayoutMk cId="3305469918" sldId="2147483819"/>
          </pc:sldLayoutMkLst>
        </pc:sldLayoutChg>
        <pc:sldLayoutChg chg="add mod replId">
          <pc:chgData name="Tomas Garcia" userId="S::tomas.garcia@postgrad.manchester.ac.uk::4a109674-222b-4861-9fdd-aa4af862be94" providerId="AD" clId="Web-{80214341-C0CA-4124-8F05-18C9362F2147}" dt="2024-02-28T14:13:04.911" v="9"/>
          <pc:sldLayoutMkLst>
            <pc:docMk/>
            <pc:sldMasterMk cId="1555180115" sldId="2147483812"/>
            <pc:sldLayoutMk cId="2293786759" sldId="2147483820"/>
          </pc:sldLayoutMkLst>
        </pc:sldLayoutChg>
        <pc:sldLayoutChg chg="add mod replId">
          <pc:chgData name="Tomas Garcia" userId="S::tomas.garcia@postgrad.manchester.ac.uk::4a109674-222b-4861-9fdd-aa4af862be94" providerId="AD" clId="Web-{80214341-C0CA-4124-8F05-18C9362F2147}" dt="2024-02-28T14:13:04.911" v="9"/>
          <pc:sldLayoutMkLst>
            <pc:docMk/>
            <pc:sldMasterMk cId="1555180115" sldId="2147483812"/>
            <pc:sldLayoutMk cId="3497292613" sldId="2147483821"/>
          </pc:sldLayoutMkLst>
        </pc:sldLayoutChg>
        <pc:sldLayoutChg chg="add mod replId">
          <pc:chgData name="Tomas Garcia" userId="S::tomas.garcia@postgrad.manchester.ac.uk::4a109674-222b-4861-9fdd-aa4af862be94" providerId="AD" clId="Web-{80214341-C0CA-4124-8F05-18C9362F2147}" dt="2024-02-28T14:13:04.911" v="9"/>
          <pc:sldLayoutMkLst>
            <pc:docMk/>
            <pc:sldMasterMk cId="1555180115" sldId="2147483812"/>
            <pc:sldLayoutMk cId="3979512604" sldId="2147483822"/>
          </pc:sldLayoutMkLst>
        </pc:sldLayoutChg>
        <pc:sldLayoutChg chg="add mod replId">
          <pc:chgData name="Tomas Garcia" userId="S::tomas.garcia@postgrad.manchester.ac.uk::4a109674-222b-4861-9fdd-aa4af862be94" providerId="AD" clId="Web-{80214341-C0CA-4124-8F05-18C9362F2147}" dt="2024-02-28T14:13:04.911" v="9"/>
          <pc:sldLayoutMkLst>
            <pc:docMk/>
            <pc:sldMasterMk cId="1555180115" sldId="2147483812"/>
            <pc:sldLayoutMk cId="395968058" sldId="2147483823"/>
          </pc:sldLayoutMkLst>
        </pc:sldLayoutChg>
      </pc:sldMasterChg>
    </pc:docChg>
  </pc:docChgLst>
  <pc:docChgLst>
    <pc:chgData name="Maria Teneva" userId="S::maria.teneva@postgrad.manchester.ac.uk::ab1e0e5e-fa86-4003-9cfb-f61ae585f36f" providerId="AD" clId="Web-{63A766F3-C270-45B5-9789-F7C69D92EE6D}"/>
    <pc:docChg chg="modSld">
      <pc:chgData name="Maria Teneva" userId="S::maria.teneva@postgrad.manchester.ac.uk::ab1e0e5e-fa86-4003-9cfb-f61ae585f36f" providerId="AD" clId="Web-{63A766F3-C270-45B5-9789-F7C69D92EE6D}" dt="2024-03-01T14:18:53.871" v="206" actId="20577"/>
      <pc:docMkLst>
        <pc:docMk/>
      </pc:docMkLst>
      <pc:sldChg chg="modSp">
        <pc:chgData name="Maria Teneva" userId="S::maria.teneva@postgrad.manchester.ac.uk::ab1e0e5e-fa86-4003-9cfb-f61ae585f36f" providerId="AD" clId="Web-{63A766F3-C270-45B5-9789-F7C69D92EE6D}" dt="2024-03-01T14:18:53.871" v="206" actId="20577"/>
        <pc:sldMkLst>
          <pc:docMk/>
          <pc:sldMk cId="946540878" sldId="322"/>
        </pc:sldMkLst>
        <pc:spChg chg="mod">
          <ac:chgData name="Maria Teneva" userId="S::maria.teneva@postgrad.manchester.ac.uk::ab1e0e5e-fa86-4003-9cfb-f61ae585f36f" providerId="AD" clId="Web-{63A766F3-C270-45B5-9789-F7C69D92EE6D}" dt="2024-03-01T14:18:53.871" v="206" actId="20577"/>
          <ac:spMkLst>
            <pc:docMk/>
            <pc:sldMk cId="946540878" sldId="322"/>
            <ac:spMk id="14" creationId="{88BAAE6A-D3D3-05B4-1C40-7F4B7BB4DF65}"/>
          </ac:spMkLst>
        </pc:spChg>
        <pc:spChg chg="mod">
          <ac:chgData name="Maria Teneva" userId="S::maria.teneva@postgrad.manchester.ac.uk::ab1e0e5e-fa86-4003-9cfb-f61ae585f36f" providerId="AD" clId="Web-{63A766F3-C270-45B5-9789-F7C69D92EE6D}" dt="2024-03-01T14:16:48.802" v="205" actId="20577"/>
          <ac:spMkLst>
            <pc:docMk/>
            <pc:sldMk cId="946540878" sldId="322"/>
            <ac:spMk id="1081" creationId="{5458A5A1-36D4-D410-6B6A-B959C3CC4535}"/>
          </ac:spMkLst>
        </pc:spChg>
      </pc:sldChg>
    </pc:docChg>
  </pc:docChgLst>
  <pc:docChgLst>
    <pc:chgData name="Maria Teneva" userId="S::maria.teneva@postgrad.manchester.ac.uk::ab1e0e5e-fa86-4003-9cfb-f61ae585f36f" providerId="AD" clId="Web-{108B4126-677B-46D3-8133-A54D390B2F5A}"/>
    <pc:docChg chg="addSld modSld">
      <pc:chgData name="Maria Teneva" userId="S::maria.teneva@postgrad.manchester.ac.uk::ab1e0e5e-fa86-4003-9cfb-f61ae585f36f" providerId="AD" clId="Web-{108B4126-677B-46D3-8133-A54D390B2F5A}" dt="2024-02-29T13:16:10.357" v="4"/>
      <pc:docMkLst>
        <pc:docMk/>
      </pc:docMkLst>
      <pc:sldChg chg="modSp">
        <pc:chgData name="Maria Teneva" userId="S::maria.teneva@postgrad.manchester.ac.uk::ab1e0e5e-fa86-4003-9cfb-f61ae585f36f" providerId="AD" clId="Web-{108B4126-677B-46D3-8133-A54D390B2F5A}" dt="2024-02-29T13:12:18.100" v="2" actId="1076"/>
        <pc:sldMkLst>
          <pc:docMk/>
          <pc:sldMk cId="109857222" sldId="256"/>
        </pc:sldMkLst>
        <pc:spChg chg="mod">
          <ac:chgData name="Maria Teneva" userId="S::maria.teneva@postgrad.manchester.ac.uk::ab1e0e5e-fa86-4003-9cfb-f61ae585f36f" providerId="AD" clId="Web-{108B4126-677B-46D3-8133-A54D390B2F5A}" dt="2024-02-29T13:12:18.100" v="2" actId="1076"/>
          <ac:spMkLst>
            <pc:docMk/>
            <pc:sldMk cId="109857222" sldId="256"/>
            <ac:spMk id="14" creationId="{88BAAE6A-D3D3-05B4-1C40-7F4B7BB4DF65}"/>
          </ac:spMkLst>
        </pc:spChg>
      </pc:sldChg>
      <pc:sldChg chg="modSp add replId">
        <pc:chgData name="Maria Teneva" userId="S::maria.teneva@postgrad.manchester.ac.uk::ab1e0e5e-fa86-4003-9cfb-f61ae585f36f" providerId="AD" clId="Web-{108B4126-677B-46D3-8133-A54D390B2F5A}" dt="2024-02-29T13:16:10.357" v="4"/>
        <pc:sldMkLst>
          <pc:docMk/>
          <pc:sldMk cId="1646077240" sldId="321"/>
        </pc:sldMkLst>
        <pc:graphicFrameChg chg="modGraphic">
          <ac:chgData name="Maria Teneva" userId="S::maria.teneva@postgrad.manchester.ac.uk::ab1e0e5e-fa86-4003-9cfb-f61ae585f36f" providerId="AD" clId="Web-{108B4126-677B-46D3-8133-A54D390B2F5A}" dt="2024-02-29T13:16:10.357" v="4"/>
          <ac:graphicFrameMkLst>
            <pc:docMk/>
            <pc:sldMk cId="1646077240" sldId="321"/>
            <ac:graphicFrameMk id="2" creationId="{37355569-728A-7144-B0C9-4D9511C7D2C3}"/>
          </ac:graphicFrameMkLst>
        </pc:graphicFrameChg>
      </pc:sldChg>
    </pc:docChg>
  </pc:docChgLst>
  <pc:docChgLst>
    <pc:chgData name="Maria Teneva" userId="S::maria.teneva@postgrad.manchester.ac.uk::ab1e0e5e-fa86-4003-9cfb-f61ae585f36f" providerId="AD" clId="Web-{DEAA58E2-39CC-47EE-8A40-277FA81FE3A6}"/>
    <pc:docChg chg="modSld">
      <pc:chgData name="Maria Teneva" userId="S::maria.teneva@postgrad.manchester.ac.uk::ab1e0e5e-fa86-4003-9cfb-f61ae585f36f" providerId="AD" clId="Web-{DEAA58E2-39CC-47EE-8A40-277FA81FE3A6}" dt="2024-02-22T10:15:31.152" v="85" actId="20577"/>
      <pc:docMkLst>
        <pc:docMk/>
      </pc:docMkLst>
      <pc:sldChg chg="modSp">
        <pc:chgData name="Maria Teneva" userId="S::maria.teneva@postgrad.manchester.ac.uk::ab1e0e5e-fa86-4003-9cfb-f61ae585f36f" providerId="AD" clId="Web-{DEAA58E2-39CC-47EE-8A40-277FA81FE3A6}" dt="2024-02-22T10:15:31.152" v="85" actId="20577"/>
        <pc:sldMkLst>
          <pc:docMk/>
          <pc:sldMk cId="3212178976" sldId="260"/>
        </pc:sldMkLst>
        <pc:spChg chg="mod">
          <ac:chgData name="Maria Teneva" userId="S::maria.teneva@postgrad.manchester.ac.uk::ab1e0e5e-fa86-4003-9cfb-f61ae585f36f" providerId="AD" clId="Web-{DEAA58E2-39CC-47EE-8A40-277FA81FE3A6}" dt="2024-02-22T10:15:31.152" v="85" actId="20577"/>
          <ac:spMkLst>
            <pc:docMk/>
            <pc:sldMk cId="3212178976" sldId="260"/>
            <ac:spMk id="8" creationId="{99317AE7-CAD3-F83A-7CA4-9B16B1A68D64}"/>
          </ac:spMkLst>
        </pc:spChg>
      </pc:sldChg>
    </pc:docChg>
  </pc:docChgLst>
  <pc:docChgLst>
    <pc:chgData name="Zhihui Wang" userId="S::zhihui.wang@student.manchester.ac.uk::c4c56ef2-d538-45d9-83ef-7a55fea5fdee" providerId="AD" clId="Web-{507CA3F6-1CAF-8B6B-A82D-86472EFE0F4B}"/>
    <pc:docChg chg="addSld delSld modSld">
      <pc:chgData name="Zhihui Wang" userId="S::zhihui.wang@student.manchester.ac.uk::c4c56ef2-d538-45d9-83ef-7a55fea5fdee" providerId="AD" clId="Web-{507CA3F6-1CAF-8B6B-A82D-86472EFE0F4B}" dt="2024-02-28T15:18:13.728" v="384"/>
      <pc:docMkLst>
        <pc:docMk/>
      </pc:docMkLst>
      <pc:sldChg chg="addSp delSp modSp">
        <pc:chgData name="Zhihui Wang" userId="S::zhihui.wang@student.manchester.ac.uk::c4c56ef2-d538-45d9-83ef-7a55fea5fdee" providerId="AD" clId="Web-{507CA3F6-1CAF-8B6B-A82D-86472EFE0F4B}" dt="2024-02-28T15:18:13.728" v="384"/>
        <pc:sldMkLst>
          <pc:docMk/>
          <pc:sldMk cId="109857222" sldId="256"/>
        </pc:sldMkLst>
        <pc:spChg chg="add del mod">
          <ac:chgData name="Zhihui Wang" userId="S::zhihui.wang@student.manchester.ac.uk::c4c56ef2-d538-45d9-83ef-7a55fea5fdee" providerId="AD" clId="Web-{507CA3F6-1CAF-8B6B-A82D-86472EFE0F4B}" dt="2024-02-28T14:28:34.597" v="22"/>
          <ac:spMkLst>
            <pc:docMk/>
            <pc:sldMk cId="109857222" sldId="256"/>
            <ac:spMk id="13" creationId="{9F85D5DF-BDA9-E001-6521-7874D11F155D}"/>
          </ac:spMkLst>
        </pc:spChg>
        <pc:spChg chg="mod">
          <ac:chgData name="Zhihui Wang" userId="S::zhihui.wang@student.manchester.ac.uk::c4c56ef2-d538-45d9-83ef-7a55fea5fdee" providerId="AD" clId="Web-{507CA3F6-1CAF-8B6B-A82D-86472EFE0F4B}" dt="2024-02-28T15:06:30.228" v="271" actId="20577"/>
          <ac:spMkLst>
            <pc:docMk/>
            <pc:sldMk cId="109857222" sldId="256"/>
            <ac:spMk id="14" creationId="{88BAAE6A-D3D3-05B4-1C40-7F4B7BB4DF65}"/>
          </ac:spMkLst>
        </pc:spChg>
        <pc:spChg chg="mod">
          <ac:chgData name="Zhihui Wang" userId="S::zhihui.wang@student.manchester.ac.uk::c4c56ef2-d538-45d9-83ef-7a55fea5fdee" providerId="AD" clId="Web-{507CA3F6-1CAF-8B6B-A82D-86472EFE0F4B}" dt="2024-02-28T14:42:41.570" v="134" actId="1076"/>
          <ac:spMkLst>
            <pc:docMk/>
            <pc:sldMk cId="109857222" sldId="256"/>
            <ac:spMk id="163" creationId="{4F3E8239-92AA-EC54-0942-96CD5AC2FF1A}"/>
          </ac:spMkLst>
        </pc:spChg>
        <pc:spChg chg="add mod">
          <ac:chgData name="Zhihui Wang" userId="S::zhihui.wang@student.manchester.ac.uk::c4c56ef2-d538-45d9-83ef-7a55fea5fdee" providerId="AD" clId="Web-{507CA3F6-1CAF-8B6B-A82D-86472EFE0F4B}" dt="2024-02-28T14:45:37.137" v="145"/>
          <ac:spMkLst>
            <pc:docMk/>
            <pc:sldMk cId="109857222" sldId="256"/>
            <ac:spMk id="1081" creationId="{5458A5A1-36D4-D410-6B6A-B959C3CC4535}"/>
          </ac:spMkLst>
        </pc:spChg>
        <pc:spChg chg="add mod">
          <ac:chgData name="Zhihui Wang" userId="S::zhihui.wang@student.manchester.ac.uk::c4c56ef2-d538-45d9-83ef-7a55fea5fdee" providerId="AD" clId="Web-{507CA3F6-1CAF-8B6B-A82D-86472EFE0F4B}" dt="2024-02-28T14:53:21.757" v="249" actId="1076"/>
          <ac:spMkLst>
            <pc:docMk/>
            <pc:sldMk cId="109857222" sldId="256"/>
            <ac:spMk id="1091" creationId="{C0380A34-B23D-F617-E9D5-A4249C50B2A4}"/>
          </ac:spMkLst>
        </pc:spChg>
        <pc:spChg chg="add del">
          <ac:chgData name="Zhihui Wang" userId="S::zhihui.wang@student.manchester.ac.uk::c4c56ef2-d538-45d9-83ef-7a55fea5fdee" providerId="AD" clId="Web-{507CA3F6-1CAF-8B6B-A82D-86472EFE0F4B}" dt="2024-02-28T15:16:51.492" v="359"/>
          <ac:spMkLst>
            <pc:docMk/>
            <pc:sldMk cId="109857222" sldId="256"/>
            <ac:spMk id="6620" creationId="{0620BAEF-0B30-D40A-8648-9EE481934013}"/>
          </ac:spMkLst>
        </pc:spChg>
        <pc:spChg chg="add del">
          <ac:chgData name="Zhihui Wang" userId="S::zhihui.wang@student.manchester.ac.uk::c4c56ef2-d538-45d9-83ef-7a55fea5fdee" providerId="AD" clId="Web-{507CA3F6-1CAF-8B6B-A82D-86472EFE0F4B}" dt="2024-02-28T15:16:51.492" v="358"/>
          <ac:spMkLst>
            <pc:docMk/>
            <pc:sldMk cId="109857222" sldId="256"/>
            <ac:spMk id="6622" creationId="{33813E79-C0EC-3AE1-2B02-B2C6634DF5E3}"/>
          </ac:spMkLst>
        </pc:spChg>
        <pc:spChg chg="add del">
          <ac:chgData name="Zhihui Wang" userId="S::zhihui.wang@student.manchester.ac.uk::c4c56ef2-d538-45d9-83ef-7a55fea5fdee" providerId="AD" clId="Web-{507CA3F6-1CAF-8B6B-A82D-86472EFE0F4B}" dt="2024-02-28T15:16:51.492" v="357"/>
          <ac:spMkLst>
            <pc:docMk/>
            <pc:sldMk cId="109857222" sldId="256"/>
            <ac:spMk id="6624" creationId="{53F02492-D4EC-CB15-C68A-92E6E455BDA9}"/>
          </ac:spMkLst>
        </pc:spChg>
        <pc:spChg chg="add del">
          <ac:chgData name="Zhihui Wang" userId="S::zhihui.wang@student.manchester.ac.uk::c4c56ef2-d538-45d9-83ef-7a55fea5fdee" providerId="AD" clId="Web-{507CA3F6-1CAF-8B6B-A82D-86472EFE0F4B}" dt="2024-02-28T15:16:51.492" v="356"/>
          <ac:spMkLst>
            <pc:docMk/>
            <pc:sldMk cId="109857222" sldId="256"/>
            <ac:spMk id="6626" creationId="{EC9BB076-9CA4-DFE8-B27A-963CC5377C19}"/>
          </ac:spMkLst>
        </pc:spChg>
        <pc:spChg chg="add del">
          <ac:chgData name="Zhihui Wang" userId="S::zhihui.wang@student.manchester.ac.uk::c4c56ef2-d538-45d9-83ef-7a55fea5fdee" providerId="AD" clId="Web-{507CA3F6-1CAF-8B6B-A82D-86472EFE0F4B}" dt="2024-02-28T15:16:51.492" v="355"/>
          <ac:spMkLst>
            <pc:docMk/>
            <pc:sldMk cId="109857222" sldId="256"/>
            <ac:spMk id="6628" creationId="{7DA9C416-A6E8-49D2-D48F-FFA2CC87FC41}"/>
          </ac:spMkLst>
        </pc:spChg>
        <pc:spChg chg="add del">
          <ac:chgData name="Zhihui Wang" userId="S::zhihui.wang@student.manchester.ac.uk::c4c56ef2-d538-45d9-83ef-7a55fea5fdee" providerId="AD" clId="Web-{507CA3F6-1CAF-8B6B-A82D-86472EFE0F4B}" dt="2024-02-28T15:16:51.492" v="354"/>
          <ac:spMkLst>
            <pc:docMk/>
            <pc:sldMk cId="109857222" sldId="256"/>
            <ac:spMk id="6630" creationId="{E55AA2BE-EFFD-A4C7-8998-2918BA335AB5}"/>
          </ac:spMkLst>
        </pc:spChg>
        <pc:graphicFrameChg chg="mod">
          <ac:chgData name="Zhihui Wang" userId="S::zhihui.wang@student.manchester.ac.uk::c4c56ef2-d538-45d9-83ef-7a55fea5fdee" providerId="AD" clId="Web-{507CA3F6-1CAF-8B6B-A82D-86472EFE0F4B}" dt="2024-02-28T14:47:26.764" v="146" actId="1076"/>
          <ac:graphicFrameMkLst>
            <pc:docMk/>
            <pc:sldMk cId="109857222" sldId="256"/>
            <ac:graphicFrameMk id="8" creationId="{7191F1E3-31F7-C7D3-0113-594A6FAF2959}"/>
          </ac:graphicFrameMkLst>
        </pc:graphicFrameChg>
        <pc:graphicFrameChg chg="add del modGraphic">
          <ac:chgData name="Zhihui Wang" userId="S::zhihui.wang@student.manchester.ac.uk::c4c56ef2-d538-45d9-83ef-7a55fea5fdee" providerId="AD" clId="Web-{507CA3F6-1CAF-8B6B-A82D-86472EFE0F4B}" dt="2024-02-28T15:16:51.492" v="360"/>
          <ac:graphicFrameMkLst>
            <pc:docMk/>
            <pc:sldMk cId="109857222" sldId="256"/>
            <ac:graphicFrameMk id="6618" creationId="{CD59FA21-B16C-E7CB-08D8-2DC099305DA3}"/>
          </ac:graphicFrameMkLst>
        </pc:graphicFrameChg>
        <pc:graphicFrameChg chg="add mod modGraphic">
          <ac:chgData name="Zhihui Wang" userId="S::zhihui.wang@student.manchester.ac.uk::c4c56ef2-d538-45d9-83ef-7a55fea5fdee" providerId="AD" clId="Web-{507CA3F6-1CAF-8B6B-A82D-86472EFE0F4B}" dt="2024-02-28T15:18:13.728" v="384"/>
          <ac:graphicFrameMkLst>
            <pc:docMk/>
            <pc:sldMk cId="109857222" sldId="256"/>
            <ac:graphicFrameMk id="6708" creationId="{367E8173-16ED-C2B6-83B4-FF926CF96B0D}"/>
          </ac:graphicFrameMkLst>
        </pc:graphicFrameChg>
        <pc:picChg chg="add del mod">
          <ac:chgData name="Zhihui Wang" userId="S::zhihui.wang@student.manchester.ac.uk::c4c56ef2-d538-45d9-83ef-7a55fea5fdee" providerId="AD" clId="Web-{507CA3F6-1CAF-8B6B-A82D-86472EFE0F4B}" dt="2024-02-28T14:50:24.456" v="239"/>
          <ac:picMkLst>
            <pc:docMk/>
            <pc:sldMk cId="109857222" sldId="256"/>
            <ac:picMk id="276" creationId="{4882517D-2900-4601-BDAF-33BE72A988F6}"/>
          </ac:picMkLst>
        </pc:picChg>
        <pc:picChg chg="add del mod">
          <ac:chgData name="Zhihui Wang" userId="S::zhihui.wang@student.manchester.ac.uk::c4c56ef2-d538-45d9-83ef-7a55fea5fdee" providerId="AD" clId="Web-{507CA3F6-1CAF-8B6B-A82D-86472EFE0F4B}" dt="2024-02-28T14:50:24.456" v="238"/>
          <ac:picMkLst>
            <pc:docMk/>
            <pc:sldMk cId="109857222" sldId="256"/>
            <ac:picMk id="277" creationId="{77B5AD99-1A49-F33C-D0E1-A341D09B4BD8}"/>
          </ac:picMkLst>
        </pc:picChg>
        <pc:picChg chg="add del mod">
          <ac:chgData name="Zhihui Wang" userId="S::zhihui.wang@student.manchester.ac.uk::c4c56ef2-d538-45d9-83ef-7a55fea5fdee" providerId="AD" clId="Web-{507CA3F6-1CAF-8B6B-A82D-86472EFE0F4B}" dt="2024-02-28T14:50:24.456" v="237"/>
          <ac:picMkLst>
            <pc:docMk/>
            <pc:sldMk cId="109857222" sldId="256"/>
            <ac:picMk id="278" creationId="{52FDA0B0-C290-5457-CA96-5D06E7F80759}"/>
          </ac:picMkLst>
        </pc:picChg>
        <pc:picChg chg="add mod">
          <ac:chgData name="Zhihui Wang" userId="S::zhihui.wang@student.manchester.ac.uk::c4c56ef2-d538-45d9-83ef-7a55fea5fdee" providerId="AD" clId="Web-{507CA3F6-1CAF-8B6B-A82D-86472EFE0F4B}" dt="2024-02-28T14:53:25.210" v="250" actId="1076"/>
          <ac:picMkLst>
            <pc:docMk/>
            <pc:sldMk cId="109857222" sldId="256"/>
            <ac:picMk id="1970" creationId="{CA445D9F-AE0A-D1B6-F74D-D95B5185ADEB}"/>
          </ac:picMkLst>
        </pc:picChg>
        <pc:picChg chg="add mod">
          <ac:chgData name="Zhihui Wang" userId="S::zhihui.wang@student.manchester.ac.uk::c4c56ef2-d538-45d9-83ef-7a55fea5fdee" providerId="AD" clId="Web-{507CA3F6-1CAF-8B6B-A82D-86472EFE0F4B}" dt="2024-02-28T14:55:11.415" v="260" actId="1076"/>
          <ac:picMkLst>
            <pc:docMk/>
            <pc:sldMk cId="109857222" sldId="256"/>
            <ac:picMk id="2682" creationId="{D7320699-1F85-D48E-171A-FFBEB1510876}"/>
          </ac:picMkLst>
        </pc:picChg>
        <pc:cxnChg chg="add mod">
          <ac:chgData name="Zhihui Wang" userId="S::zhihui.wang@student.manchester.ac.uk::c4c56ef2-d538-45d9-83ef-7a55fea5fdee" providerId="AD" clId="Web-{507CA3F6-1CAF-8B6B-A82D-86472EFE0F4B}" dt="2024-02-28T14:22:37.277" v="13" actId="14100"/>
          <ac:cxnSpMkLst>
            <pc:docMk/>
            <pc:sldMk cId="109857222" sldId="256"/>
            <ac:cxnSpMk id="731" creationId="{AFC5FA47-9D19-A862-F153-DC35D7DF68EE}"/>
          </ac:cxnSpMkLst>
        </pc:cxnChg>
        <pc:cxnChg chg="add mod">
          <ac:chgData name="Zhihui Wang" userId="S::zhihui.wang@student.manchester.ac.uk::c4c56ef2-d538-45d9-83ef-7a55fea5fdee" providerId="AD" clId="Web-{507CA3F6-1CAF-8B6B-A82D-86472EFE0F4B}" dt="2024-02-28T14:26:20.047" v="14" actId="1076"/>
          <ac:cxnSpMkLst>
            <pc:docMk/>
            <pc:sldMk cId="109857222" sldId="256"/>
            <ac:cxnSpMk id="732" creationId="{9FD856EE-7DE6-E498-74D7-F34E6990E755}"/>
          </ac:cxnSpMkLst>
        </pc:cxnChg>
      </pc:sldChg>
      <pc:sldChg chg="addSp delSp modSp">
        <pc:chgData name="Zhihui Wang" userId="S::zhihui.wang@student.manchester.ac.uk::c4c56ef2-d538-45d9-83ef-7a55fea5fdee" providerId="AD" clId="Web-{507CA3F6-1CAF-8B6B-A82D-86472EFE0F4B}" dt="2024-02-28T15:17:05.321" v="363"/>
        <pc:sldMkLst>
          <pc:docMk/>
          <pc:sldMk cId="178763336" sldId="262"/>
        </pc:sldMkLst>
        <pc:spChg chg="del mod">
          <ac:chgData name="Zhihui Wang" userId="S::zhihui.wang@student.manchester.ac.uk::c4c56ef2-d538-45d9-83ef-7a55fea5fdee" providerId="AD" clId="Web-{507CA3F6-1CAF-8B6B-A82D-86472EFE0F4B}" dt="2024-02-28T15:13:03.878" v="297"/>
          <ac:spMkLst>
            <pc:docMk/>
            <pc:sldMk cId="178763336" sldId="262"/>
            <ac:spMk id="2" creationId="{B00B46D9-4E22-6065-9949-DD3B608B719F}"/>
          </ac:spMkLst>
        </pc:spChg>
        <pc:spChg chg="add">
          <ac:chgData name="Zhihui Wang" userId="S::zhihui.wang@student.manchester.ac.uk::c4c56ef2-d538-45d9-83ef-7a55fea5fdee" providerId="AD" clId="Web-{507CA3F6-1CAF-8B6B-A82D-86472EFE0F4B}" dt="2024-02-28T15:12:48.658" v="274"/>
          <ac:spMkLst>
            <pc:docMk/>
            <pc:sldMk cId="178763336" sldId="262"/>
            <ac:spMk id="6" creationId="{61F2A54D-2CA8-3F71-97B5-F3F053A9DF2E}"/>
          </ac:spMkLst>
        </pc:spChg>
        <pc:spChg chg="add mod">
          <ac:chgData name="Zhihui Wang" userId="S::zhihui.wang@student.manchester.ac.uk::c4c56ef2-d538-45d9-83ef-7a55fea5fdee" providerId="AD" clId="Web-{507CA3F6-1CAF-8B6B-A82D-86472EFE0F4B}" dt="2024-02-28T15:14:38.286" v="320" actId="1076"/>
          <ac:spMkLst>
            <pc:docMk/>
            <pc:sldMk cId="178763336" sldId="262"/>
            <ac:spMk id="11" creationId="{504E475E-A19F-7D2B-81F0-17BB69143FAD}"/>
          </ac:spMkLst>
        </pc:spChg>
        <pc:spChg chg="add mod">
          <ac:chgData name="Zhihui Wang" userId="S::zhihui.wang@student.manchester.ac.uk::c4c56ef2-d538-45d9-83ef-7a55fea5fdee" providerId="AD" clId="Web-{507CA3F6-1CAF-8B6B-A82D-86472EFE0F4B}" dt="2024-02-28T15:14:48.302" v="324" actId="14100"/>
          <ac:spMkLst>
            <pc:docMk/>
            <pc:sldMk cId="178763336" sldId="262"/>
            <ac:spMk id="13" creationId="{A2538BFD-3628-0078-3630-57DBA63AF0FC}"/>
          </ac:spMkLst>
        </pc:spChg>
        <pc:spChg chg="add mod">
          <ac:chgData name="Zhihui Wang" userId="S::zhihui.wang@student.manchester.ac.uk::c4c56ef2-d538-45d9-83ef-7a55fea5fdee" providerId="AD" clId="Web-{507CA3F6-1CAF-8B6B-A82D-86472EFE0F4B}" dt="2024-02-28T15:14:58.521" v="325" actId="1076"/>
          <ac:spMkLst>
            <pc:docMk/>
            <pc:sldMk cId="178763336" sldId="262"/>
            <ac:spMk id="15" creationId="{18B20CE9-8FD3-67F1-52C9-54D24911DEA1}"/>
          </ac:spMkLst>
        </pc:spChg>
        <pc:spChg chg="add mod">
          <ac:chgData name="Zhihui Wang" userId="S::zhihui.wang@student.manchester.ac.uk::c4c56ef2-d538-45d9-83ef-7a55fea5fdee" providerId="AD" clId="Web-{507CA3F6-1CAF-8B6B-A82D-86472EFE0F4B}" dt="2024-02-28T15:15:44.944" v="334" actId="1076"/>
          <ac:spMkLst>
            <pc:docMk/>
            <pc:sldMk cId="178763336" sldId="262"/>
            <ac:spMk id="17" creationId="{0053CD23-B722-852E-0379-8B727C95033E}"/>
          </ac:spMkLst>
        </pc:spChg>
        <pc:spChg chg="add mod">
          <ac:chgData name="Zhihui Wang" userId="S::zhihui.wang@student.manchester.ac.uk::c4c56ef2-d538-45d9-83ef-7a55fea5fdee" providerId="AD" clId="Web-{507CA3F6-1CAF-8B6B-A82D-86472EFE0F4B}" dt="2024-02-28T15:15:49.147" v="335" actId="14100"/>
          <ac:spMkLst>
            <pc:docMk/>
            <pc:sldMk cId="178763336" sldId="262"/>
            <ac:spMk id="19" creationId="{D9A2CC6B-70FA-8B58-F8FF-04B8789975C4}"/>
          </ac:spMkLst>
        </pc:spChg>
        <pc:spChg chg="add">
          <ac:chgData name="Zhihui Wang" userId="S::zhihui.wang@student.manchester.ac.uk::c4c56ef2-d538-45d9-83ef-7a55fea5fdee" providerId="AD" clId="Web-{507CA3F6-1CAF-8B6B-A82D-86472EFE0F4B}" dt="2024-02-28T15:12:48.908" v="281"/>
          <ac:spMkLst>
            <pc:docMk/>
            <pc:sldMk cId="178763336" sldId="262"/>
            <ac:spMk id="21" creationId="{80A94665-3DE7-E839-315F-878D89D7CB06}"/>
          </ac:spMkLst>
        </pc:spChg>
        <pc:spChg chg="add">
          <ac:chgData name="Zhihui Wang" userId="S::zhihui.wang@student.manchester.ac.uk::c4c56ef2-d538-45d9-83ef-7a55fea5fdee" providerId="AD" clId="Web-{507CA3F6-1CAF-8B6B-A82D-86472EFE0F4B}" dt="2024-02-28T15:12:48.940" v="282"/>
          <ac:spMkLst>
            <pc:docMk/>
            <pc:sldMk cId="178763336" sldId="262"/>
            <ac:spMk id="24" creationId="{A0D0EA7A-43B3-3A1F-16A0-6465B6272A24}"/>
          </ac:spMkLst>
        </pc:spChg>
        <pc:spChg chg="add">
          <ac:chgData name="Zhihui Wang" userId="S::zhihui.wang@student.manchester.ac.uk::c4c56ef2-d538-45d9-83ef-7a55fea5fdee" providerId="AD" clId="Web-{507CA3F6-1CAF-8B6B-A82D-86472EFE0F4B}" dt="2024-02-28T15:12:48.987" v="283"/>
          <ac:spMkLst>
            <pc:docMk/>
            <pc:sldMk cId="178763336" sldId="262"/>
            <ac:spMk id="26" creationId="{5DCC6820-F0B7-EF92-49CC-26E7A926E94E}"/>
          </ac:spMkLst>
        </pc:spChg>
        <pc:spChg chg="add">
          <ac:chgData name="Zhihui Wang" userId="S::zhihui.wang@student.manchester.ac.uk::c4c56ef2-d538-45d9-83ef-7a55fea5fdee" providerId="AD" clId="Web-{507CA3F6-1CAF-8B6B-A82D-86472EFE0F4B}" dt="2024-02-28T15:12:49.018" v="284"/>
          <ac:spMkLst>
            <pc:docMk/>
            <pc:sldMk cId="178763336" sldId="262"/>
            <ac:spMk id="28" creationId="{FF33F2E3-7333-D4EE-705F-3B8F3C39A787}"/>
          </ac:spMkLst>
        </pc:spChg>
        <pc:spChg chg="add">
          <ac:chgData name="Zhihui Wang" userId="S::zhihui.wang@student.manchester.ac.uk::c4c56ef2-d538-45d9-83ef-7a55fea5fdee" providerId="AD" clId="Web-{507CA3F6-1CAF-8B6B-A82D-86472EFE0F4B}" dt="2024-02-28T15:12:49.033" v="285"/>
          <ac:spMkLst>
            <pc:docMk/>
            <pc:sldMk cId="178763336" sldId="262"/>
            <ac:spMk id="30" creationId="{65B9DBCB-C581-FCE2-01B0-F10002D1900B}"/>
          </ac:spMkLst>
        </pc:spChg>
        <pc:spChg chg="add">
          <ac:chgData name="Zhihui Wang" userId="S::zhihui.wang@student.manchester.ac.uk::c4c56ef2-d538-45d9-83ef-7a55fea5fdee" providerId="AD" clId="Web-{507CA3F6-1CAF-8B6B-A82D-86472EFE0F4B}" dt="2024-02-28T15:12:49.065" v="286"/>
          <ac:spMkLst>
            <pc:docMk/>
            <pc:sldMk cId="178763336" sldId="262"/>
            <ac:spMk id="32" creationId="{AF75AEDB-F9A4-A684-A275-D857B787A36F}"/>
          </ac:spMkLst>
        </pc:spChg>
        <pc:spChg chg="add">
          <ac:chgData name="Zhihui Wang" userId="S::zhihui.wang@student.manchester.ac.uk::c4c56ef2-d538-45d9-83ef-7a55fea5fdee" providerId="AD" clId="Web-{507CA3F6-1CAF-8B6B-A82D-86472EFE0F4B}" dt="2024-02-28T15:12:49.096" v="287"/>
          <ac:spMkLst>
            <pc:docMk/>
            <pc:sldMk cId="178763336" sldId="262"/>
            <ac:spMk id="34" creationId="{0A5185AF-49E5-C889-B43D-4065DC5A8A47}"/>
          </ac:spMkLst>
        </pc:spChg>
        <pc:spChg chg="add">
          <ac:chgData name="Zhihui Wang" userId="S::zhihui.wang@student.manchester.ac.uk::c4c56ef2-d538-45d9-83ef-7a55fea5fdee" providerId="AD" clId="Web-{507CA3F6-1CAF-8B6B-A82D-86472EFE0F4B}" dt="2024-02-28T15:12:49.127" v="288"/>
          <ac:spMkLst>
            <pc:docMk/>
            <pc:sldMk cId="178763336" sldId="262"/>
            <ac:spMk id="36" creationId="{6EEB59C4-C080-3BDB-F262-63C402FB771B}"/>
          </ac:spMkLst>
        </pc:spChg>
        <pc:spChg chg="add">
          <ac:chgData name="Zhihui Wang" userId="S::zhihui.wang@student.manchester.ac.uk::c4c56ef2-d538-45d9-83ef-7a55fea5fdee" providerId="AD" clId="Web-{507CA3F6-1CAF-8B6B-A82D-86472EFE0F4B}" dt="2024-02-28T15:12:49.158" v="289"/>
          <ac:spMkLst>
            <pc:docMk/>
            <pc:sldMk cId="178763336" sldId="262"/>
            <ac:spMk id="38" creationId="{F06ED0DC-483F-C616-C6CD-4EA32E719F22}"/>
          </ac:spMkLst>
        </pc:spChg>
        <pc:spChg chg="add">
          <ac:chgData name="Zhihui Wang" userId="S::zhihui.wang@student.manchester.ac.uk::c4c56ef2-d538-45d9-83ef-7a55fea5fdee" providerId="AD" clId="Web-{507CA3F6-1CAF-8B6B-A82D-86472EFE0F4B}" dt="2024-02-28T15:12:49.205" v="290"/>
          <ac:spMkLst>
            <pc:docMk/>
            <pc:sldMk cId="178763336" sldId="262"/>
            <ac:spMk id="40" creationId="{37900AC9-2C92-6380-7625-D783E2E497B3}"/>
          </ac:spMkLst>
        </pc:spChg>
        <pc:spChg chg="mod">
          <ac:chgData name="Zhihui Wang" userId="S::zhihui.wang@student.manchester.ac.uk::c4c56ef2-d538-45d9-83ef-7a55fea5fdee" providerId="AD" clId="Web-{507CA3F6-1CAF-8B6B-A82D-86472EFE0F4B}" dt="2024-02-28T15:14:33.286" v="319" actId="1076"/>
          <ac:spMkLst>
            <pc:docMk/>
            <pc:sldMk cId="178763336" sldId="262"/>
            <ac:spMk id="42" creationId="{3D6A4C63-68F2-2C3E-3EC5-B7808C3841C4}"/>
          </ac:spMkLst>
        </pc:spChg>
        <pc:spChg chg="add del mod">
          <ac:chgData name="Zhihui Wang" userId="S::zhihui.wang@student.manchester.ac.uk::c4c56ef2-d538-45d9-83ef-7a55fea5fdee" providerId="AD" clId="Web-{507CA3F6-1CAF-8B6B-A82D-86472EFE0F4B}" dt="2024-02-28T15:13:14.222" v="299"/>
          <ac:spMkLst>
            <pc:docMk/>
            <pc:sldMk cId="178763336" sldId="262"/>
            <ac:spMk id="46" creationId="{8BB39C22-6215-191B-B99A-9103ECED293A}"/>
          </ac:spMkLst>
        </pc:spChg>
        <pc:spChg chg="add mod">
          <ac:chgData name="Zhihui Wang" userId="S::zhihui.wang@student.manchester.ac.uk::c4c56ef2-d538-45d9-83ef-7a55fea5fdee" providerId="AD" clId="Web-{507CA3F6-1CAF-8B6B-A82D-86472EFE0F4B}" dt="2024-02-28T15:16:02.882" v="338" actId="14100"/>
          <ac:spMkLst>
            <pc:docMk/>
            <pc:sldMk cId="178763336" sldId="262"/>
            <ac:spMk id="47" creationId="{89556FA0-C166-B1D7-7AD7-3F56FBCEC75F}"/>
          </ac:spMkLst>
        </pc:spChg>
        <pc:spChg chg="add del">
          <ac:chgData name="Zhihui Wang" userId="S::zhihui.wang@student.manchester.ac.uk::c4c56ef2-d538-45d9-83ef-7a55fea5fdee" providerId="AD" clId="Web-{507CA3F6-1CAF-8B6B-A82D-86472EFE0F4B}" dt="2024-02-28T15:16:26.742" v="344"/>
          <ac:spMkLst>
            <pc:docMk/>
            <pc:sldMk cId="178763336" sldId="262"/>
            <ac:spMk id="49" creationId="{26ECCCFE-C1EC-49ED-446F-86B52BB1F5EF}"/>
          </ac:spMkLst>
        </pc:spChg>
        <pc:spChg chg="del">
          <ac:chgData name="Zhihui Wang" userId="S::zhihui.wang@student.manchester.ac.uk::c4c56ef2-d538-45d9-83ef-7a55fea5fdee" providerId="AD" clId="Web-{507CA3F6-1CAF-8B6B-A82D-86472EFE0F4B}" dt="2024-02-28T15:13:19.675" v="300"/>
          <ac:spMkLst>
            <pc:docMk/>
            <pc:sldMk cId="178763336" sldId="262"/>
            <ac:spMk id="387" creationId="{039E4513-1842-3A40-DE64-FE7F64F41DCF}"/>
          </ac:spMkLst>
        </pc:spChg>
        <pc:grpChg chg="add del mod">
          <ac:chgData name="Zhihui Wang" userId="S::zhihui.wang@student.manchester.ac.uk::c4c56ef2-d538-45d9-83ef-7a55fea5fdee" providerId="AD" clId="Web-{507CA3F6-1CAF-8B6B-A82D-86472EFE0F4B}" dt="2024-02-28T15:17:05.321" v="363"/>
          <ac:grpSpMkLst>
            <pc:docMk/>
            <pc:sldMk cId="178763336" sldId="262"/>
            <ac:grpSpMk id="44" creationId="{E1589E5D-B709-A944-1965-F7EC25FA24FF}"/>
          </ac:grpSpMkLst>
        </pc:grpChg>
        <pc:graphicFrameChg chg="add mod modGraphic">
          <ac:chgData name="Zhihui Wang" userId="S::zhihui.wang@student.manchester.ac.uk::c4c56ef2-d538-45d9-83ef-7a55fea5fdee" providerId="AD" clId="Web-{507CA3F6-1CAF-8B6B-A82D-86472EFE0F4B}" dt="2024-02-28T15:17:04.461" v="362"/>
          <ac:graphicFrameMkLst>
            <pc:docMk/>
            <pc:sldMk cId="178763336" sldId="262"/>
            <ac:graphicFrameMk id="9" creationId="{E2A0198A-CD0D-F245-D806-5197B8674CC4}"/>
          </ac:graphicFrameMkLst>
        </pc:graphicFrameChg>
        <pc:picChg chg="del">
          <ac:chgData name="Zhihui Wang" userId="S::zhihui.wang@student.manchester.ac.uk::c4c56ef2-d538-45d9-83ef-7a55fea5fdee" providerId="AD" clId="Web-{507CA3F6-1CAF-8B6B-A82D-86472EFE0F4B}" dt="2024-02-28T15:13:10.440" v="298"/>
          <ac:picMkLst>
            <pc:docMk/>
            <pc:sldMk cId="178763336" sldId="262"/>
            <ac:picMk id="7" creationId="{727824A2-4414-0D3D-597A-EC4B5BB952AA}"/>
          </ac:picMkLst>
        </pc:picChg>
      </pc:sldChg>
      <pc:sldChg chg="add del replId">
        <pc:chgData name="Zhihui Wang" userId="S::zhihui.wang@student.manchester.ac.uk::c4c56ef2-d538-45d9-83ef-7a55fea5fdee" providerId="AD" clId="Web-{507CA3F6-1CAF-8B6B-A82D-86472EFE0F4B}" dt="2024-02-28T14:27:38.096" v="16"/>
        <pc:sldMkLst>
          <pc:docMk/>
          <pc:sldMk cId="1960726041" sldId="265"/>
        </pc:sldMkLst>
      </pc:sldChg>
      <pc:sldChg chg="modSp">
        <pc:chgData name="Zhihui Wang" userId="S::zhihui.wang@student.manchester.ac.uk::c4c56ef2-d538-45d9-83ef-7a55fea5fdee" providerId="AD" clId="Web-{507CA3F6-1CAF-8B6B-A82D-86472EFE0F4B}" dt="2024-02-28T15:12:19.158" v="273"/>
        <pc:sldMkLst>
          <pc:docMk/>
          <pc:sldMk cId="1036723312" sldId="320"/>
        </pc:sldMkLst>
        <pc:graphicFrameChg chg="modGraphic">
          <ac:chgData name="Zhihui Wang" userId="S::zhihui.wang@student.manchester.ac.uk::c4c56ef2-d538-45d9-83ef-7a55fea5fdee" providerId="AD" clId="Web-{507CA3F6-1CAF-8B6B-A82D-86472EFE0F4B}" dt="2024-02-28T15:12:19.158" v="273"/>
          <ac:graphicFrameMkLst>
            <pc:docMk/>
            <pc:sldMk cId="1036723312" sldId="320"/>
            <ac:graphicFrameMk id="2" creationId="{37355569-728A-7144-B0C9-4D9511C7D2C3}"/>
          </ac:graphicFrameMkLst>
        </pc:graphicFrameChg>
      </pc:sldChg>
    </pc:docChg>
  </pc:docChgLst>
  <pc:docChgLst>
    <pc:chgData name="Tomas Garcia" userId="S::tomas.garcia@postgrad.manchester.ac.uk::4a109674-222b-4861-9fdd-aa4af862be94" providerId="AD" clId="Web-{CDC0BF63-864C-4584-A82C-3E6CD3344BCA}"/>
    <pc:docChg chg="modSld">
      <pc:chgData name="Tomas Garcia" userId="S::tomas.garcia@postgrad.manchester.ac.uk::4a109674-222b-4861-9fdd-aa4af862be94" providerId="AD" clId="Web-{CDC0BF63-864C-4584-A82C-3E6CD3344BCA}" dt="2024-02-28T16:11:20.861" v="310" actId="20577"/>
      <pc:docMkLst>
        <pc:docMk/>
      </pc:docMkLst>
      <pc:sldChg chg="addSp delSp modSp">
        <pc:chgData name="Tomas Garcia" userId="S::tomas.garcia@postgrad.manchester.ac.uk::4a109674-222b-4861-9fdd-aa4af862be94" providerId="AD" clId="Web-{CDC0BF63-864C-4584-A82C-3E6CD3344BCA}" dt="2024-02-28T16:11:20.861" v="310" actId="20577"/>
        <pc:sldMkLst>
          <pc:docMk/>
          <pc:sldMk cId="109857222" sldId="256"/>
        </pc:sldMkLst>
        <pc:spChg chg="mod">
          <ac:chgData name="Tomas Garcia" userId="S::tomas.garcia@postgrad.manchester.ac.uk::4a109674-222b-4861-9fdd-aa4af862be94" providerId="AD" clId="Web-{CDC0BF63-864C-4584-A82C-3E6CD3344BCA}" dt="2024-02-28T15:44:17.549" v="121" actId="14100"/>
          <ac:spMkLst>
            <pc:docMk/>
            <pc:sldMk cId="109857222" sldId="256"/>
            <ac:spMk id="3" creationId="{56CDC3D4-1D55-3DB9-6F10-0A455135729E}"/>
          </ac:spMkLst>
        </pc:spChg>
        <pc:spChg chg="mod">
          <ac:chgData name="Tomas Garcia" userId="S::tomas.garcia@postgrad.manchester.ac.uk::4a109674-222b-4861-9fdd-aa4af862be94" providerId="AD" clId="Web-{CDC0BF63-864C-4584-A82C-3E6CD3344BCA}" dt="2024-02-28T15:44:15.971" v="120" actId="14100"/>
          <ac:spMkLst>
            <pc:docMk/>
            <pc:sldMk cId="109857222" sldId="256"/>
            <ac:spMk id="48" creationId="{E7ADD94E-7EF6-E29D-39EC-8E7DAE57D433}"/>
          </ac:spMkLst>
        </pc:spChg>
        <pc:spChg chg="add del mod">
          <ac:chgData name="Tomas Garcia" userId="S::tomas.garcia@postgrad.manchester.ac.uk::4a109674-222b-4861-9fdd-aa4af862be94" providerId="AD" clId="Web-{CDC0BF63-864C-4584-A82C-3E6CD3344BCA}" dt="2024-02-28T15:33:11.561" v="9"/>
          <ac:spMkLst>
            <pc:docMk/>
            <pc:sldMk cId="109857222" sldId="256"/>
            <ac:spMk id="172" creationId="{6D69E12D-DD53-16CA-44F2-0B3886E6D304}"/>
          </ac:spMkLst>
        </pc:spChg>
        <pc:spChg chg="add mod">
          <ac:chgData name="Tomas Garcia" userId="S::tomas.garcia@postgrad.manchester.ac.uk::4a109674-222b-4861-9fdd-aa4af862be94" providerId="AD" clId="Web-{CDC0BF63-864C-4584-A82C-3E6CD3344BCA}" dt="2024-02-28T16:11:20.861" v="310" actId="20577"/>
          <ac:spMkLst>
            <pc:docMk/>
            <pc:sldMk cId="109857222" sldId="256"/>
            <ac:spMk id="723" creationId="{454CD6EC-03E3-0BCB-7622-C687E1ED5EAC}"/>
          </ac:spMkLst>
        </pc:spChg>
        <pc:spChg chg="mod">
          <ac:chgData name="Tomas Garcia" userId="S::tomas.garcia@postgrad.manchester.ac.uk::4a109674-222b-4861-9fdd-aa4af862be94" providerId="AD" clId="Web-{CDC0BF63-864C-4584-A82C-3E6CD3344BCA}" dt="2024-02-28T15:53:25.987" v="221" actId="1076"/>
          <ac:spMkLst>
            <pc:docMk/>
            <pc:sldMk cId="109857222" sldId="256"/>
            <ac:spMk id="745" creationId="{C8BD6108-1BE0-3681-FA9C-9E3CE6F22664}"/>
          </ac:spMkLst>
        </pc:spChg>
        <pc:spChg chg="add mod">
          <ac:chgData name="Tomas Garcia" userId="S::tomas.garcia@postgrad.manchester.ac.uk::4a109674-222b-4861-9fdd-aa4af862be94" providerId="AD" clId="Web-{CDC0BF63-864C-4584-A82C-3E6CD3344BCA}" dt="2024-02-28T16:07:33.823" v="261" actId="20577"/>
          <ac:spMkLst>
            <pc:docMk/>
            <pc:sldMk cId="109857222" sldId="256"/>
            <ac:spMk id="1105" creationId="{026D1B7E-A9E0-F2B8-4D09-552A1D683FA3}"/>
          </ac:spMkLst>
        </pc:spChg>
        <pc:spChg chg="add mod">
          <ac:chgData name="Tomas Garcia" userId="S::tomas.garcia@postgrad.manchester.ac.uk::4a109674-222b-4861-9fdd-aa4af862be94" providerId="AD" clId="Web-{CDC0BF63-864C-4584-A82C-3E6CD3344BCA}" dt="2024-02-28T16:07:39.949" v="262" actId="20577"/>
          <ac:spMkLst>
            <pc:docMk/>
            <pc:sldMk cId="109857222" sldId="256"/>
            <ac:spMk id="1106" creationId="{4FB5604A-5747-9A0B-3608-AB42BFAAA9B7}"/>
          </ac:spMkLst>
        </pc:spChg>
        <pc:spChg chg="mod">
          <ac:chgData name="Tomas Garcia" userId="S::tomas.garcia@postgrad.manchester.ac.uk::4a109674-222b-4861-9fdd-aa4af862be94" providerId="AD" clId="Web-{CDC0BF63-864C-4584-A82C-3E6CD3344BCA}" dt="2024-02-28T15:34:03.078" v="20"/>
          <ac:spMkLst>
            <pc:docMk/>
            <pc:sldMk cId="109857222" sldId="256"/>
            <ac:spMk id="1127" creationId="{EA36E1F1-A372-4074-BE5A-072D7894C6F0}"/>
          </ac:spMkLst>
        </pc:spChg>
        <pc:spChg chg="add mod">
          <ac:chgData name="Tomas Garcia" userId="S::tomas.garcia@postgrad.manchester.ac.uk::4a109674-222b-4861-9fdd-aa4af862be94" providerId="AD" clId="Web-{CDC0BF63-864C-4584-A82C-3E6CD3344BCA}" dt="2024-02-28T15:53:06.345" v="218" actId="1076"/>
          <ac:spMkLst>
            <pc:docMk/>
            <pc:sldMk cId="109857222" sldId="256"/>
            <ac:spMk id="4099" creationId="{20DEC495-25F2-8CDE-02C9-DE7831E2DB15}"/>
          </ac:spMkLst>
        </pc:spChg>
        <pc:spChg chg="add mod">
          <ac:chgData name="Tomas Garcia" userId="S::tomas.garcia@postgrad.manchester.ac.uk::4a109674-222b-4861-9fdd-aa4af862be94" providerId="AD" clId="Web-{CDC0BF63-864C-4584-A82C-3E6CD3344BCA}" dt="2024-02-28T15:53:16.643" v="220" actId="1076"/>
          <ac:spMkLst>
            <pc:docMk/>
            <pc:sldMk cId="109857222" sldId="256"/>
            <ac:spMk id="4100" creationId="{5DDA4EEE-9964-AEA3-FF21-76B5FBD406B0}"/>
          </ac:spMkLst>
        </pc:spChg>
        <pc:spChg chg="mod">
          <ac:chgData name="Tomas Garcia" userId="S::tomas.garcia@postgrad.manchester.ac.uk::4a109674-222b-4861-9fdd-aa4af862be94" providerId="AD" clId="Web-{CDC0BF63-864C-4584-A82C-3E6CD3344BCA}" dt="2024-02-28T15:46:06.474" v="130" actId="1076"/>
          <ac:spMkLst>
            <pc:docMk/>
            <pc:sldMk cId="109857222" sldId="256"/>
            <ac:spMk id="7314" creationId="{6AF76DAB-DEE4-D819-A848-FA678A5E2394}"/>
          </ac:spMkLst>
        </pc:spChg>
        <pc:spChg chg="mod">
          <ac:chgData name="Tomas Garcia" userId="S::tomas.garcia@postgrad.manchester.ac.uk::4a109674-222b-4861-9fdd-aa4af862be94" providerId="AD" clId="Web-{CDC0BF63-864C-4584-A82C-3E6CD3344BCA}" dt="2024-02-28T15:35:08.189" v="28"/>
          <ac:spMkLst>
            <pc:docMk/>
            <pc:sldMk cId="109857222" sldId="256"/>
            <ac:spMk id="7334" creationId="{D47D3BD5-EB55-25D1-B24F-3DF38BAE3E06}"/>
          </ac:spMkLst>
        </pc:spChg>
        <pc:spChg chg="mod">
          <ac:chgData name="Tomas Garcia" userId="S::tomas.garcia@postgrad.manchester.ac.uk::4a109674-222b-4861-9fdd-aa4af862be94" providerId="AD" clId="Web-{CDC0BF63-864C-4584-A82C-3E6CD3344BCA}" dt="2024-02-28T15:46:06.537" v="131" actId="1076"/>
          <ac:spMkLst>
            <pc:docMk/>
            <pc:sldMk cId="109857222" sldId="256"/>
            <ac:spMk id="7335" creationId="{A92E5E2C-AB52-345F-9AB4-98E05629C9B7}"/>
          </ac:spMkLst>
        </pc:spChg>
        <pc:spChg chg="mod">
          <ac:chgData name="Tomas Garcia" userId="S::tomas.garcia@postgrad.manchester.ac.uk::4a109674-222b-4861-9fdd-aa4af862be94" providerId="AD" clId="Web-{CDC0BF63-864C-4584-A82C-3E6CD3344BCA}" dt="2024-02-28T15:52:46.845" v="214" actId="20577"/>
          <ac:spMkLst>
            <pc:docMk/>
            <pc:sldMk cId="109857222" sldId="256"/>
            <ac:spMk id="7412" creationId="{92EDDF94-273D-EBF9-BDFC-9C912856DF43}"/>
          </ac:spMkLst>
        </pc:spChg>
        <pc:spChg chg="mod">
          <ac:chgData name="Tomas Garcia" userId="S::tomas.garcia@postgrad.manchester.ac.uk::4a109674-222b-4861-9fdd-aa4af862be94" providerId="AD" clId="Web-{CDC0BF63-864C-4584-A82C-3E6CD3344BCA}" dt="2024-02-28T15:52:52.111" v="215" actId="20577"/>
          <ac:spMkLst>
            <pc:docMk/>
            <pc:sldMk cId="109857222" sldId="256"/>
            <ac:spMk id="7565" creationId="{3E74398F-DD7A-4A2C-2EB3-A34B6FD8C167}"/>
          </ac:spMkLst>
        </pc:spChg>
        <pc:spChg chg="add mod">
          <ac:chgData name="Tomas Garcia" userId="S::tomas.garcia@postgrad.manchester.ac.uk::4a109674-222b-4861-9fdd-aa4af862be94" providerId="AD" clId="Web-{CDC0BF63-864C-4584-A82C-3E6CD3344BCA}" dt="2024-02-28T16:10:59.298" v="305" actId="20577"/>
          <ac:spMkLst>
            <pc:docMk/>
            <pc:sldMk cId="109857222" sldId="256"/>
            <ac:spMk id="7592" creationId="{91FA8CFC-8707-F484-0091-D82CE1DA2A75}"/>
          </ac:spMkLst>
        </pc:spChg>
        <pc:grpChg chg="add mod">
          <ac:chgData name="Tomas Garcia" userId="S::tomas.garcia@postgrad.manchester.ac.uk::4a109674-222b-4861-9fdd-aa4af862be94" providerId="AD" clId="Web-{CDC0BF63-864C-4584-A82C-3E6CD3344BCA}" dt="2024-02-28T16:06:19.509" v="231" actId="14100"/>
          <ac:grpSpMkLst>
            <pc:docMk/>
            <pc:sldMk cId="109857222" sldId="256"/>
            <ac:grpSpMk id="28" creationId="{CF5A5306-8AC6-6F1B-BBE6-3E0BDFDF41DE}"/>
          </ac:grpSpMkLst>
        </pc:grpChg>
        <pc:grpChg chg="add mod">
          <ac:chgData name="Tomas Garcia" userId="S::tomas.garcia@postgrad.manchester.ac.uk::4a109674-222b-4861-9fdd-aa4af862be94" providerId="AD" clId="Web-{CDC0BF63-864C-4584-A82C-3E6CD3344BCA}" dt="2024-02-28T16:06:36.119" v="235" actId="1076"/>
          <ac:grpSpMkLst>
            <pc:docMk/>
            <pc:sldMk cId="109857222" sldId="256"/>
            <ac:grpSpMk id="38" creationId="{694C9E84-5CF0-B69C-D122-757CDFE38C78}"/>
          </ac:grpSpMkLst>
        </pc:grpChg>
        <pc:grpChg chg="add mod">
          <ac:chgData name="Tomas Garcia" userId="S::tomas.garcia@postgrad.manchester.ac.uk::4a109674-222b-4861-9fdd-aa4af862be94" providerId="AD" clId="Web-{CDC0BF63-864C-4584-A82C-3E6CD3344BCA}" dt="2024-02-28T16:06:19.446" v="230" actId="14100"/>
          <ac:grpSpMkLst>
            <pc:docMk/>
            <pc:sldMk cId="109857222" sldId="256"/>
            <ac:grpSpMk id="8403" creationId="{4DEEA85F-66BC-9457-CD25-78486CDD3151}"/>
          </ac:grpSpMkLst>
        </pc:grpChg>
        <pc:grpChg chg="add mod">
          <ac:chgData name="Tomas Garcia" userId="S::tomas.garcia@postgrad.manchester.ac.uk::4a109674-222b-4861-9fdd-aa4af862be94" providerId="AD" clId="Web-{CDC0BF63-864C-4584-A82C-3E6CD3344BCA}" dt="2024-02-28T16:06:36.041" v="234" actId="1076"/>
          <ac:grpSpMkLst>
            <pc:docMk/>
            <pc:sldMk cId="109857222" sldId="256"/>
            <ac:grpSpMk id="8413" creationId="{B0F2CD07-18AA-131C-4D92-E6C877D53EDE}"/>
          </ac:grpSpMkLst>
        </pc:grpChg>
        <pc:graphicFrameChg chg="del">
          <ac:chgData name="Tomas Garcia" userId="S::tomas.garcia@postgrad.manchester.ac.uk::4a109674-222b-4861-9fdd-aa4af862be94" providerId="AD" clId="Web-{CDC0BF63-864C-4584-A82C-3E6CD3344BCA}" dt="2024-02-28T15:52:21.250" v="195"/>
          <ac:graphicFrameMkLst>
            <pc:docMk/>
            <pc:sldMk cId="109857222" sldId="256"/>
            <ac:graphicFrameMk id="8" creationId="{7191F1E3-31F7-C7D3-0113-594A6FAF2959}"/>
          </ac:graphicFrameMkLst>
        </pc:graphicFrameChg>
        <pc:picChg chg="mod">
          <ac:chgData name="Tomas Garcia" userId="S::tomas.garcia@postgrad.manchester.ac.uk::4a109674-222b-4861-9fdd-aa4af862be94" providerId="AD" clId="Web-{CDC0BF63-864C-4584-A82C-3E6CD3344BCA}" dt="2024-02-28T15:31:50.059" v="0" actId="1076"/>
          <ac:picMkLst>
            <pc:docMk/>
            <pc:sldMk cId="109857222" sldId="256"/>
            <ac:picMk id="1970" creationId="{CA445D9F-AE0A-D1B6-F74D-D95B5185ADEB}"/>
          </ac:picMkLst>
        </pc:picChg>
        <pc:picChg chg="mod">
          <ac:chgData name="Tomas Garcia" userId="S::tomas.garcia@postgrad.manchester.ac.uk::4a109674-222b-4861-9fdd-aa4af862be94" providerId="AD" clId="Web-{CDC0BF63-864C-4584-A82C-3E6CD3344BCA}" dt="2024-02-28T15:31:53.153" v="1" actId="1076"/>
          <ac:picMkLst>
            <pc:docMk/>
            <pc:sldMk cId="109857222" sldId="256"/>
            <ac:picMk id="2682" creationId="{D7320699-1F85-D48E-171A-FFBEB1510876}"/>
          </ac:picMkLst>
        </pc:picChg>
        <pc:picChg chg="add mod">
          <ac:chgData name="Tomas Garcia" userId="S::tomas.garcia@postgrad.manchester.ac.uk::4a109674-222b-4861-9fdd-aa4af862be94" providerId="AD" clId="Web-{CDC0BF63-864C-4584-A82C-3E6CD3344BCA}" dt="2024-02-28T16:06:44.244" v="236" actId="1076"/>
          <ac:picMkLst>
            <pc:docMk/>
            <pc:sldMk cId="109857222" sldId="256"/>
            <ac:picMk id="4101" creationId="{1F9AF169-651E-1357-8C71-7E69970C8D5B}"/>
          </ac:picMkLst>
        </pc:picChg>
      </pc:sldChg>
      <pc:sldChg chg="modSp">
        <pc:chgData name="Tomas Garcia" userId="S::tomas.garcia@postgrad.manchester.ac.uk::4a109674-222b-4861-9fdd-aa4af862be94" providerId="AD" clId="Web-{CDC0BF63-864C-4584-A82C-3E6CD3344BCA}" dt="2024-02-28T15:41:03.653" v="108" actId="1076"/>
        <pc:sldMkLst>
          <pc:docMk/>
          <pc:sldMk cId="2372376377" sldId="261"/>
        </pc:sldMkLst>
        <pc:graphicFrameChg chg="mod">
          <ac:chgData name="Tomas Garcia" userId="S::tomas.garcia@postgrad.manchester.ac.uk::4a109674-222b-4861-9fdd-aa4af862be94" providerId="AD" clId="Web-{CDC0BF63-864C-4584-A82C-3E6CD3344BCA}" dt="2024-02-28T15:41:03.653" v="108" actId="1076"/>
          <ac:graphicFrameMkLst>
            <pc:docMk/>
            <pc:sldMk cId="2372376377" sldId="261"/>
            <ac:graphicFrameMk id="83" creationId="{4CFA75EA-A9EE-EAD7-8E63-FDA73A218DCF}"/>
          </ac:graphicFrameMkLst>
        </pc:graphicFrameChg>
      </pc:sldChg>
      <pc:sldChg chg="addSp modSp">
        <pc:chgData name="Tomas Garcia" userId="S::tomas.garcia@postgrad.manchester.ac.uk::4a109674-222b-4861-9fdd-aa4af862be94" providerId="AD" clId="Web-{CDC0BF63-864C-4584-A82C-3E6CD3344BCA}" dt="2024-02-28T15:32:54.764" v="5"/>
        <pc:sldMkLst>
          <pc:docMk/>
          <pc:sldMk cId="3991906265" sldId="264"/>
        </pc:sldMkLst>
        <pc:spChg chg="add mod">
          <ac:chgData name="Tomas Garcia" userId="S::tomas.garcia@postgrad.manchester.ac.uk::4a109674-222b-4861-9fdd-aa4af862be94" providerId="AD" clId="Web-{CDC0BF63-864C-4584-A82C-3E6CD3344BCA}" dt="2024-02-28T15:32:54.764" v="5"/>
          <ac:spMkLst>
            <pc:docMk/>
            <pc:sldMk cId="3991906265" sldId="264"/>
            <ac:spMk id="2" creationId="{ECDABCEA-4569-A80B-F919-FBB6CB07C2F2}"/>
          </ac:spMkLst>
        </pc:spChg>
      </pc:sldChg>
    </pc:docChg>
  </pc:docChgLst>
  <pc:docChgLst>
    <pc:chgData name="Tomas Garcia" userId="S::tomas.garcia@postgrad.manchester.ac.uk::4a109674-222b-4861-9fdd-aa4af862be94" providerId="AD" clId="Web-{E38224CE-704D-408C-A564-10885AE65069}"/>
    <pc:docChg chg="addSld delSld modSld">
      <pc:chgData name="Tomas Garcia" userId="S::tomas.garcia@postgrad.manchester.ac.uk::4a109674-222b-4861-9fdd-aa4af862be94" providerId="AD" clId="Web-{E38224CE-704D-408C-A564-10885AE65069}" dt="2024-03-01T22:44:29.715" v="181" actId="1076"/>
      <pc:docMkLst>
        <pc:docMk/>
      </pc:docMkLst>
      <pc:sldChg chg="del">
        <pc:chgData name="Tomas Garcia" userId="S::tomas.garcia@postgrad.manchester.ac.uk::4a109674-222b-4861-9fdd-aa4af862be94" providerId="AD" clId="Web-{E38224CE-704D-408C-A564-10885AE65069}" dt="2024-03-01T22:41:25.367" v="153"/>
        <pc:sldMkLst>
          <pc:docMk/>
          <pc:sldMk cId="109857222" sldId="256"/>
        </pc:sldMkLst>
      </pc:sldChg>
      <pc:sldChg chg="del">
        <pc:chgData name="Tomas Garcia" userId="S::tomas.garcia@postgrad.manchester.ac.uk::4a109674-222b-4861-9fdd-aa4af862be94" providerId="AD" clId="Web-{E38224CE-704D-408C-A564-10885AE65069}" dt="2024-03-01T22:41:29.492" v="159"/>
        <pc:sldMkLst>
          <pc:docMk/>
          <pc:sldMk cId="476247751" sldId="259"/>
        </pc:sldMkLst>
      </pc:sldChg>
      <pc:sldChg chg="del">
        <pc:chgData name="Tomas Garcia" userId="S::tomas.garcia@postgrad.manchester.ac.uk::4a109674-222b-4861-9fdd-aa4af862be94" providerId="AD" clId="Web-{E38224CE-704D-408C-A564-10885AE65069}" dt="2024-03-01T22:41:29.492" v="158"/>
        <pc:sldMkLst>
          <pc:docMk/>
          <pc:sldMk cId="3212178976" sldId="260"/>
        </pc:sldMkLst>
      </pc:sldChg>
      <pc:sldChg chg="del">
        <pc:chgData name="Tomas Garcia" userId="S::tomas.garcia@postgrad.manchester.ac.uk::4a109674-222b-4861-9fdd-aa4af862be94" providerId="AD" clId="Web-{E38224CE-704D-408C-A564-10885AE65069}" dt="2024-03-01T22:41:29.492" v="157"/>
        <pc:sldMkLst>
          <pc:docMk/>
          <pc:sldMk cId="2372376377" sldId="261"/>
        </pc:sldMkLst>
      </pc:sldChg>
      <pc:sldChg chg="del">
        <pc:chgData name="Tomas Garcia" userId="S::tomas.garcia@postgrad.manchester.ac.uk::4a109674-222b-4861-9fdd-aa4af862be94" providerId="AD" clId="Web-{E38224CE-704D-408C-A564-10885AE65069}" dt="2024-03-01T22:41:29.476" v="154"/>
        <pc:sldMkLst>
          <pc:docMk/>
          <pc:sldMk cId="3001500487" sldId="263"/>
        </pc:sldMkLst>
      </pc:sldChg>
      <pc:sldChg chg="del">
        <pc:chgData name="Tomas Garcia" userId="S::tomas.garcia@postgrad.manchester.ac.uk::4a109674-222b-4861-9fdd-aa4af862be94" providerId="AD" clId="Web-{E38224CE-704D-408C-A564-10885AE65069}" dt="2024-03-01T22:41:29.508" v="161"/>
        <pc:sldMkLst>
          <pc:docMk/>
          <pc:sldMk cId="3991906265" sldId="264"/>
        </pc:sldMkLst>
      </pc:sldChg>
      <pc:sldChg chg="del">
        <pc:chgData name="Tomas Garcia" userId="S::tomas.garcia@postgrad.manchester.ac.uk::4a109674-222b-4861-9fdd-aa4af862be94" providerId="AD" clId="Web-{E38224CE-704D-408C-A564-10885AE65069}" dt="2024-03-01T22:41:29.492" v="156"/>
        <pc:sldMkLst>
          <pc:docMk/>
          <pc:sldMk cId="1036723312" sldId="320"/>
        </pc:sldMkLst>
      </pc:sldChg>
      <pc:sldChg chg="del">
        <pc:chgData name="Tomas Garcia" userId="S::tomas.garcia@postgrad.manchester.ac.uk::4a109674-222b-4861-9fdd-aa4af862be94" providerId="AD" clId="Web-{E38224CE-704D-408C-A564-10885AE65069}" dt="2024-03-01T22:41:29.476" v="155"/>
        <pc:sldMkLst>
          <pc:docMk/>
          <pc:sldMk cId="1646077240" sldId="321"/>
        </pc:sldMkLst>
      </pc:sldChg>
      <pc:sldChg chg="addSp delSp modSp">
        <pc:chgData name="Tomas Garcia" userId="S::tomas.garcia@postgrad.manchester.ac.uk::4a109674-222b-4861-9fdd-aa4af862be94" providerId="AD" clId="Web-{E38224CE-704D-408C-A564-10885AE65069}" dt="2024-03-01T22:44:29.715" v="181" actId="1076"/>
        <pc:sldMkLst>
          <pc:docMk/>
          <pc:sldMk cId="946540878" sldId="322"/>
        </pc:sldMkLst>
        <pc:spChg chg="mod">
          <ac:chgData name="Tomas Garcia" userId="S::tomas.garcia@postgrad.manchester.ac.uk::4a109674-222b-4861-9fdd-aa4af862be94" providerId="AD" clId="Web-{E38224CE-704D-408C-A564-10885AE65069}" dt="2024-03-01T22:25:55.694" v="32" actId="1076"/>
          <ac:spMkLst>
            <pc:docMk/>
            <pc:sldMk cId="946540878" sldId="322"/>
            <ac:spMk id="3" creationId="{56CDC3D4-1D55-3DB9-6F10-0A455135729E}"/>
          </ac:spMkLst>
        </pc:spChg>
        <pc:spChg chg="mod">
          <ac:chgData name="Tomas Garcia" userId="S::tomas.garcia@postgrad.manchester.ac.uk::4a109674-222b-4861-9fdd-aa4af862be94" providerId="AD" clId="Web-{E38224CE-704D-408C-A564-10885AE65069}" dt="2024-03-01T22:42:08.321" v="169" actId="20577"/>
          <ac:spMkLst>
            <pc:docMk/>
            <pc:sldMk cId="946540878" sldId="322"/>
            <ac:spMk id="4" creationId="{1E257EEF-CED1-1722-FEFE-79091D635561}"/>
          </ac:spMkLst>
        </pc:spChg>
        <pc:spChg chg="mod">
          <ac:chgData name="Tomas Garcia" userId="S::tomas.garcia@postgrad.manchester.ac.uk::4a109674-222b-4861-9fdd-aa4af862be94" providerId="AD" clId="Web-{E38224CE-704D-408C-A564-10885AE65069}" dt="2024-03-01T22:44:29.512" v="179" actId="1076"/>
          <ac:spMkLst>
            <pc:docMk/>
            <pc:sldMk cId="946540878" sldId="322"/>
            <ac:spMk id="6" creationId="{C1950A82-6E77-11CA-2B84-02E26BA025EB}"/>
          </ac:spMkLst>
        </pc:spChg>
        <pc:spChg chg="mod">
          <ac:chgData name="Tomas Garcia" userId="S::tomas.garcia@postgrad.manchester.ac.uk::4a109674-222b-4861-9fdd-aa4af862be94" providerId="AD" clId="Web-{E38224CE-704D-408C-A564-10885AE65069}" dt="2024-03-01T22:44:10.168" v="177" actId="1076"/>
          <ac:spMkLst>
            <pc:docMk/>
            <pc:sldMk cId="946540878" sldId="322"/>
            <ac:spMk id="7" creationId="{8C20923F-95B5-70E0-AA41-D87661052E87}"/>
          </ac:spMkLst>
        </pc:spChg>
        <pc:spChg chg="mod">
          <ac:chgData name="Tomas Garcia" userId="S::tomas.garcia@postgrad.manchester.ac.uk::4a109674-222b-4861-9fdd-aa4af862be94" providerId="AD" clId="Web-{E38224CE-704D-408C-A564-10885AE65069}" dt="2024-03-01T22:24:50.427" v="26" actId="1076"/>
          <ac:spMkLst>
            <pc:docMk/>
            <pc:sldMk cId="946540878" sldId="322"/>
            <ac:spMk id="14" creationId="{88BAAE6A-D3D3-05B4-1C40-7F4B7BB4DF65}"/>
          </ac:spMkLst>
        </pc:spChg>
        <pc:spChg chg="mod">
          <ac:chgData name="Tomas Garcia" userId="S::tomas.garcia@postgrad.manchester.ac.uk::4a109674-222b-4861-9fdd-aa4af862be94" providerId="AD" clId="Web-{E38224CE-704D-408C-A564-10885AE65069}" dt="2024-03-01T22:33:23.865" v="88" actId="1076"/>
          <ac:spMkLst>
            <pc:docMk/>
            <pc:sldMk cId="946540878" sldId="322"/>
            <ac:spMk id="48" creationId="{E7ADD94E-7EF6-E29D-39EC-8E7DAE57D433}"/>
          </ac:spMkLst>
        </pc:spChg>
        <pc:spChg chg="mod">
          <ac:chgData name="Tomas Garcia" userId="S::tomas.garcia@postgrad.manchester.ac.uk::4a109674-222b-4861-9fdd-aa4af862be94" providerId="AD" clId="Web-{E38224CE-704D-408C-A564-10885AE65069}" dt="2024-03-01T22:41:48.993" v="162" actId="1076"/>
          <ac:spMkLst>
            <pc:docMk/>
            <pc:sldMk cId="946540878" sldId="322"/>
            <ac:spMk id="163" creationId="{4F3E8239-92AA-EC54-0942-96CD5AC2FF1A}"/>
          </ac:spMkLst>
        </pc:spChg>
        <pc:spChg chg="mod">
          <ac:chgData name="Tomas Garcia" userId="S::tomas.garcia@postgrad.manchester.ac.uk::4a109674-222b-4861-9fdd-aa4af862be94" providerId="AD" clId="Web-{E38224CE-704D-408C-A564-10885AE65069}" dt="2024-03-01T22:23:42.685" v="12" actId="1076"/>
          <ac:spMkLst>
            <pc:docMk/>
            <pc:sldMk cId="946540878" sldId="322"/>
            <ac:spMk id="745" creationId="{C8BD6108-1BE0-3681-FA9C-9E3CE6F22664}"/>
          </ac:spMkLst>
        </pc:spChg>
        <pc:spChg chg="mod">
          <ac:chgData name="Tomas Garcia" userId="S::tomas.garcia@postgrad.manchester.ac.uk::4a109674-222b-4861-9fdd-aa4af862be94" providerId="AD" clId="Web-{E38224CE-704D-408C-A564-10885AE65069}" dt="2024-03-01T22:44:05.246" v="176" actId="1076"/>
          <ac:spMkLst>
            <pc:docMk/>
            <pc:sldMk cId="946540878" sldId="322"/>
            <ac:spMk id="789" creationId="{1D1BB339-0E6B-18D3-15C2-ABBD76FCBE34}"/>
          </ac:spMkLst>
        </pc:spChg>
        <pc:spChg chg="mod">
          <ac:chgData name="Tomas Garcia" userId="S::tomas.garcia@postgrad.manchester.ac.uk::4a109674-222b-4861-9fdd-aa4af862be94" providerId="AD" clId="Web-{E38224CE-704D-408C-A564-10885AE65069}" dt="2024-03-01T22:44:29.621" v="180" actId="1076"/>
          <ac:spMkLst>
            <pc:docMk/>
            <pc:sldMk cId="946540878" sldId="322"/>
            <ac:spMk id="1081" creationId="{5458A5A1-36D4-D410-6B6A-B959C3CC4535}"/>
          </ac:spMkLst>
        </pc:spChg>
        <pc:spChg chg="mod">
          <ac:chgData name="Tomas Garcia" userId="S::tomas.garcia@postgrad.manchester.ac.uk::4a109674-222b-4861-9fdd-aa4af862be94" providerId="AD" clId="Web-{E38224CE-704D-408C-A564-10885AE65069}" dt="2024-03-01T22:43:49.277" v="171" actId="1076"/>
          <ac:spMkLst>
            <pc:docMk/>
            <pc:sldMk cId="946540878" sldId="322"/>
            <ac:spMk id="1091" creationId="{C0380A34-B23D-F617-E9D5-A4249C50B2A4}"/>
          </ac:spMkLst>
        </pc:spChg>
        <pc:grpChg chg="mod">
          <ac:chgData name="Tomas Garcia" userId="S::tomas.garcia@postgrad.manchester.ac.uk::4a109674-222b-4861-9fdd-aa4af862be94" providerId="AD" clId="Web-{E38224CE-704D-408C-A564-10885AE65069}" dt="2024-03-01T22:23:33.451" v="8" actId="1076"/>
          <ac:grpSpMkLst>
            <pc:docMk/>
            <pc:sldMk cId="946540878" sldId="322"/>
            <ac:grpSpMk id="28" creationId="{CF5A5306-8AC6-6F1B-BBE6-3E0BDFDF41DE}"/>
          </ac:grpSpMkLst>
        </pc:grpChg>
        <pc:grpChg chg="mod">
          <ac:chgData name="Tomas Garcia" userId="S::tomas.garcia@postgrad.manchester.ac.uk::4a109674-222b-4861-9fdd-aa4af862be94" providerId="AD" clId="Web-{E38224CE-704D-408C-A564-10885AE65069}" dt="2024-03-01T22:23:33.669" v="10" actId="1076"/>
          <ac:grpSpMkLst>
            <pc:docMk/>
            <pc:sldMk cId="946540878" sldId="322"/>
            <ac:grpSpMk id="38" creationId="{694C9E84-5CF0-B69C-D122-757CDFE38C78}"/>
          </ac:grpSpMkLst>
        </pc:grpChg>
        <pc:grpChg chg="mod">
          <ac:chgData name="Tomas Garcia" userId="S::tomas.garcia@postgrad.manchester.ac.uk::4a109674-222b-4861-9fdd-aa4af862be94" providerId="AD" clId="Web-{E38224CE-704D-408C-A564-10885AE65069}" dt="2024-03-01T22:23:33.247" v="6" actId="1076"/>
          <ac:grpSpMkLst>
            <pc:docMk/>
            <pc:sldMk cId="946540878" sldId="322"/>
            <ac:grpSpMk id="8403" creationId="{4DEEA85F-66BC-9457-CD25-78486CDD3151}"/>
          </ac:grpSpMkLst>
        </pc:grpChg>
        <pc:grpChg chg="mod">
          <ac:chgData name="Tomas Garcia" userId="S::tomas.garcia@postgrad.manchester.ac.uk::4a109674-222b-4861-9fdd-aa4af862be94" providerId="AD" clId="Web-{E38224CE-704D-408C-A564-10885AE65069}" dt="2024-03-01T22:23:33.560" v="9" actId="1076"/>
          <ac:grpSpMkLst>
            <pc:docMk/>
            <pc:sldMk cId="946540878" sldId="322"/>
            <ac:grpSpMk id="8413" creationId="{B0F2CD07-18AA-131C-4D92-E6C877D53EDE}"/>
          </ac:grpSpMkLst>
        </pc:grpChg>
        <pc:picChg chg="mod ord">
          <ac:chgData name="Tomas Garcia" userId="S::tomas.garcia@postgrad.manchester.ac.uk::4a109674-222b-4861-9fdd-aa4af862be94" providerId="AD" clId="Web-{E38224CE-704D-408C-A564-10885AE65069}" dt="2024-03-01T22:43:49.167" v="170" actId="1076"/>
          <ac:picMkLst>
            <pc:docMk/>
            <pc:sldMk cId="946540878" sldId="322"/>
            <ac:picMk id="15" creationId="{1978867E-4BB4-5A3B-78E4-87275CF91292}"/>
          </ac:picMkLst>
        </pc:picChg>
        <pc:picChg chg="add mod">
          <ac:chgData name="Tomas Garcia" userId="S::tomas.garcia@postgrad.manchester.ac.uk::4a109674-222b-4861-9fdd-aa4af862be94" providerId="AD" clId="Web-{E38224CE-704D-408C-A564-10885AE65069}" dt="2024-03-01T22:40:17.662" v="144"/>
          <ac:picMkLst>
            <pc:docMk/>
            <pc:sldMk cId="946540878" sldId="322"/>
            <ac:picMk id="17" creationId="{13AB160F-1CE9-BCEC-85D0-B18D0D07445A}"/>
          </ac:picMkLst>
        </pc:picChg>
        <pc:picChg chg="mod">
          <ac:chgData name="Tomas Garcia" userId="S::tomas.garcia@postgrad.manchester.ac.uk::4a109674-222b-4861-9fdd-aa4af862be94" providerId="AD" clId="Web-{E38224CE-704D-408C-A564-10885AE65069}" dt="2024-03-01T22:43:54.495" v="173" actId="1076"/>
          <ac:picMkLst>
            <pc:docMk/>
            <pc:sldMk cId="946540878" sldId="322"/>
            <ac:picMk id="19" creationId="{369D76EC-360F-AD0F-E609-21D2515CB394}"/>
          </ac:picMkLst>
        </pc:picChg>
        <pc:picChg chg="add del mod">
          <ac:chgData name="Tomas Garcia" userId="S::tomas.garcia@postgrad.manchester.ac.uk::4a109674-222b-4861-9fdd-aa4af862be94" providerId="AD" clId="Web-{E38224CE-704D-408C-A564-10885AE65069}" dt="2024-03-01T22:37:56.878" v="118"/>
          <ac:picMkLst>
            <pc:docMk/>
            <pc:sldMk cId="946540878" sldId="322"/>
            <ac:picMk id="20" creationId="{8D8B24BB-3C95-68F9-5103-42CED0B8E699}"/>
          </ac:picMkLst>
        </pc:picChg>
        <pc:picChg chg="add mod ord">
          <ac:chgData name="Tomas Garcia" userId="S::tomas.garcia@postgrad.manchester.ac.uk::4a109674-222b-4861-9fdd-aa4af862be94" providerId="AD" clId="Web-{E38224CE-704D-408C-A564-10885AE65069}" dt="2024-03-01T22:40:17.756" v="145"/>
          <ac:picMkLst>
            <pc:docMk/>
            <pc:sldMk cId="946540878" sldId="322"/>
            <ac:picMk id="21" creationId="{6E00B4F2-B4CC-1A21-D78D-371D8A2134C6}"/>
          </ac:picMkLst>
        </pc:picChg>
        <pc:picChg chg="mod">
          <ac:chgData name="Tomas Garcia" userId="S::tomas.garcia@postgrad.manchester.ac.uk::4a109674-222b-4861-9fdd-aa4af862be94" providerId="AD" clId="Web-{E38224CE-704D-408C-A564-10885AE65069}" dt="2024-03-01T22:23:33.341" v="7" actId="1076"/>
          <ac:picMkLst>
            <pc:docMk/>
            <pc:sldMk cId="946540878" sldId="322"/>
            <ac:picMk id="4101" creationId="{1F9AF169-651E-1357-8C71-7E69970C8D5B}"/>
          </ac:picMkLst>
        </pc:picChg>
        <pc:cxnChg chg="add mod">
          <ac:chgData name="Tomas Garcia" userId="S::tomas.garcia@postgrad.manchester.ac.uk::4a109674-222b-4861-9fdd-aa4af862be94" providerId="AD" clId="Web-{E38224CE-704D-408C-A564-10885AE65069}" dt="2024-03-01T22:31:53.894" v="81" actId="1076"/>
          <ac:cxnSpMkLst>
            <pc:docMk/>
            <pc:sldMk cId="946540878" sldId="322"/>
            <ac:cxnSpMk id="11" creationId="{C112F274-5089-AB51-DC31-A4DE6E05CC5A}"/>
          </ac:cxnSpMkLst>
        </pc:cxnChg>
        <pc:cxnChg chg="add mod">
          <ac:chgData name="Tomas Garcia" userId="S::tomas.garcia@postgrad.manchester.ac.uk::4a109674-222b-4861-9fdd-aa4af862be94" providerId="AD" clId="Web-{E38224CE-704D-408C-A564-10885AE65069}" dt="2024-03-01T22:43:59.277" v="174" actId="1076"/>
          <ac:cxnSpMkLst>
            <pc:docMk/>
            <pc:sldMk cId="946540878" sldId="322"/>
            <ac:cxnSpMk id="12" creationId="{F12746EB-F115-B2A9-CAF6-049AC269C64C}"/>
          </ac:cxnSpMkLst>
        </pc:cxnChg>
        <pc:cxnChg chg="add mod">
          <ac:chgData name="Tomas Garcia" userId="S::tomas.garcia@postgrad.manchester.ac.uk::4a109674-222b-4861-9fdd-aa4af862be94" providerId="AD" clId="Web-{E38224CE-704D-408C-A564-10885AE65069}" dt="2024-03-01T22:44:29.715" v="181" actId="1076"/>
          <ac:cxnSpMkLst>
            <pc:docMk/>
            <pc:sldMk cId="946540878" sldId="322"/>
            <ac:cxnSpMk id="13" creationId="{73D8D5FE-3FAF-9EF5-CB18-95F018F311ED}"/>
          </ac:cxnSpMkLst>
        </pc:cxnChg>
      </pc:sldChg>
      <pc:sldChg chg="add del">
        <pc:chgData name="Tomas Garcia" userId="S::tomas.garcia@postgrad.manchester.ac.uk::4a109674-222b-4861-9fdd-aa4af862be94" providerId="AD" clId="Web-{E38224CE-704D-408C-A564-10885AE65069}" dt="2024-03-01T22:41:29.492" v="160"/>
        <pc:sldMkLst>
          <pc:docMk/>
          <pc:sldMk cId="1115429305" sldId="323"/>
        </pc:sldMkLst>
      </pc:sldChg>
    </pc:docChg>
  </pc:docChgLst>
  <pc:docChgLst>
    <pc:chgData name="Maria Teneva" userId="S::maria.teneva@postgrad.manchester.ac.uk::ab1e0e5e-fa86-4003-9cfb-f61ae585f36f" providerId="AD" clId="Web-{A28AED99-84A2-43C8-9159-732B323AC2FA}"/>
    <pc:docChg chg="modSld">
      <pc:chgData name="Maria Teneva" userId="S::maria.teneva@postgrad.manchester.ac.uk::ab1e0e5e-fa86-4003-9cfb-f61ae585f36f" providerId="AD" clId="Web-{A28AED99-84A2-43C8-9159-732B323AC2FA}" dt="2024-03-01T14:08:41.625" v="872" actId="14100"/>
      <pc:docMkLst>
        <pc:docMk/>
      </pc:docMkLst>
      <pc:sldChg chg="addSp delSp modSp">
        <pc:chgData name="Maria Teneva" userId="S::maria.teneva@postgrad.manchester.ac.uk::ab1e0e5e-fa86-4003-9cfb-f61ae585f36f" providerId="AD" clId="Web-{A28AED99-84A2-43C8-9159-732B323AC2FA}" dt="2024-03-01T14:08:41.625" v="872" actId="14100"/>
        <pc:sldMkLst>
          <pc:docMk/>
          <pc:sldMk cId="946540878" sldId="322"/>
        </pc:sldMkLst>
        <pc:spChg chg="add mod">
          <ac:chgData name="Maria Teneva" userId="S::maria.teneva@postgrad.manchester.ac.uk::ab1e0e5e-fa86-4003-9cfb-f61ae585f36f" providerId="AD" clId="Web-{A28AED99-84A2-43C8-9159-732B323AC2FA}" dt="2024-03-01T12:30:28.649" v="635" actId="1076"/>
          <ac:spMkLst>
            <pc:docMk/>
            <pc:sldMk cId="946540878" sldId="322"/>
            <ac:spMk id="2" creationId="{35D3652C-7A8A-71BD-64B7-B6B8EDDF3377}"/>
          </ac:spMkLst>
        </pc:spChg>
        <pc:spChg chg="add del mod">
          <ac:chgData name="Maria Teneva" userId="S::maria.teneva@postgrad.manchester.ac.uk::ab1e0e5e-fa86-4003-9cfb-f61ae585f36f" providerId="AD" clId="Web-{A28AED99-84A2-43C8-9159-732B323AC2FA}" dt="2024-02-29T14:55:33.540" v="3"/>
          <ac:spMkLst>
            <pc:docMk/>
            <pc:sldMk cId="946540878" sldId="322"/>
            <ac:spMk id="2" creationId="{9A49DAE6-97F2-05D4-0198-605FBB5A91A1}"/>
          </ac:spMkLst>
        </pc:spChg>
        <pc:spChg chg="mod">
          <ac:chgData name="Maria Teneva" userId="S::maria.teneva@postgrad.manchester.ac.uk::ab1e0e5e-fa86-4003-9cfb-f61ae585f36f" providerId="AD" clId="Web-{A28AED99-84A2-43C8-9159-732B323AC2FA}" dt="2024-03-01T12:36:43.142" v="679"/>
          <ac:spMkLst>
            <pc:docMk/>
            <pc:sldMk cId="946540878" sldId="322"/>
            <ac:spMk id="3" creationId="{56CDC3D4-1D55-3DB9-6F10-0A455135729E}"/>
          </ac:spMkLst>
        </pc:spChg>
        <pc:spChg chg="mod">
          <ac:chgData name="Maria Teneva" userId="S::maria.teneva@postgrad.manchester.ac.uk::ab1e0e5e-fa86-4003-9cfb-f61ae585f36f" providerId="AD" clId="Web-{A28AED99-84A2-43C8-9159-732B323AC2FA}" dt="2024-03-01T12:58:57.235" v="817" actId="1076"/>
          <ac:spMkLst>
            <pc:docMk/>
            <pc:sldMk cId="946540878" sldId="322"/>
            <ac:spMk id="4" creationId="{1E257EEF-CED1-1722-FEFE-79091D635561}"/>
          </ac:spMkLst>
        </pc:spChg>
        <pc:spChg chg="mod">
          <ac:chgData name="Maria Teneva" userId="S::maria.teneva@postgrad.manchester.ac.uk::ab1e0e5e-fa86-4003-9cfb-f61ae585f36f" providerId="AD" clId="Web-{A28AED99-84A2-43C8-9159-732B323AC2FA}" dt="2024-03-01T12:57:59.375" v="815" actId="1076"/>
          <ac:spMkLst>
            <pc:docMk/>
            <pc:sldMk cId="946540878" sldId="322"/>
            <ac:spMk id="5" creationId="{D7D81CE2-F7DE-0B36-8189-CD0B2058009A}"/>
          </ac:spMkLst>
        </pc:spChg>
        <pc:spChg chg="mod">
          <ac:chgData name="Maria Teneva" userId="S::maria.teneva@postgrad.manchester.ac.uk::ab1e0e5e-fa86-4003-9cfb-f61ae585f36f" providerId="AD" clId="Web-{A28AED99-84A2-43C8-9159-732B323AC2FA}" dt="2024-03-01T12:38:38.160" v="685" actId="14100"/>
          <ac:spMkLst>
            <pc:docMk/>
            <pc:sldMk cId="946540878" sldId="322"/>
            <ac:spMk id="6" creationId="{C1950A82-6E77-11CA-2B84-02E26BA025EB}"/>
          </ac:spMkLst>
        </pc:spChg>
        <pc:spChg chg="mod">
          <ac:chgData name="Maria Teneva" userId="S::maria.teneva@postgrad.manchester.ac.uk::ab1e0e5e-fa86-4003-9cfb-f61ae585f36f" providerId="AD" clId="Web-{A28AED99-84A2-43C8-9159-732B323AC2FA}" dt="2024-03-01T12:59:12.204" v="818" actId="1076"/>
          <ac:spMkLst>
            <pc:docMk/>
            <pc:sldMk cId="946540878" sldId="322"/>
            <ac:spMk id="7" creationId="{8C20923F-95B5-70E0-AA41-D87661052E87}"/>
          </ac:spMkLst>
        </pc:spChg>
        <pc:spChg chg="add mod">
          <ac:chgData name="Maria Teneva" userId="S::maria.teneva@postgrad.manchester.ac.uk::ab1e0e5e-fa86-4003-9cfb-f61ae585f36f" providerId="AD" clId="Web-{A28AED99-84A2-43C8-9159-732B323AC2FA}" dt="2024-03-01T12:29:37.023" v="623" actId="1076"/>
          <ac:spMkLst>
            <pc:docMk/>
            <pc:sldMk cId="946540878" sldId="322"/>
            <ac:spMk id="8" creationId="{5E98DF6F-488A-172B-EF96-DE384AC22163}"/>
          </ac:spMkLst>
        </pc:spChg>
        <pc:spChg chg="add mod">
          <ac:chgData name="Maria Teneva" userId="S::maria.teneva@postgrad.manchester.ac.uk::ab1e0e5e-fa86-4003-9cfb-f61ae585f36f" providerId="AD" clId="Web-{A28AED99-84A2-43C8-9159-732B323AC2FA}" dt="2024-03-01T12:30:19.555" v="634" actId="1076"/>
          <ac:spMkLst>
            <pc:docMk/>
            <pc:sldMk cId="946540878" sldId="322"/>
            <ac:spMk id="10" creationId="{22A1637B-1376-7C70-C5D3-41D17D2FB3E9}"/>
          </ac:spMkLst>
        </pc:spChg>
        <pc:spChg chg="add del mod">
          <ac:chgData name="Maria Teneva" userId="S::maria.teneva@postgrad.manchester.ac.uk::ab1e0e5e-fa86-4003-9cfb-f61ae585f36f" providerId="AD" clId="Web-{A28AED99-84A2-43C8-9159-732B323AC2FA}" dt="2024-03-01T12:42:44.822" v="691"/>
          <ac:spMkLst>
            <pc:docMk/>
            <pc:sldMk cId="946540878" sldId="322"/>
            <ac:spMk id="11" creationId="{CBFF819D-66A3-CB02-B515-D3B0A71FE652}"/>
          </ac:spMkLst>
        </pc:spChg>
        <pc:spChg chg="mod">
          <ac:chgData name="Maria Teneva" userId="S::maria.teneva@postgrad.manchester.ac.uk::ab1e0e5e-fa86-4003-9cfb-f61ae585f36f" providerId="AD" clId="Web-{A28AED99-84A2-43C8-9159-732B323AC2FA}" dt="2024-03-01T12:48:51.721" v="761" actId="1076"/>
          <ac:spMkLst>
            <pc:docMk/>
            <pc:sldMk cId="946540878" sldId="322"/>
            <ac:spMk id="14" creationId="{88BAAE6A-D3D3-05B4-1C40-7F4B7BB4DF65}"/>
          </ac:spMkLst>
        </pc:spChg>
        <pc:spChg chg="mod">
          <ac:chgData name="Maria Teneva" userId="S::maria.teneva@postgrad.manchester.ac.uk::ab1e0e5e-fa86-4003-9cfb-f61ae585f36f" providerId="AD" clId="Web-{A28AED99-84A2-43C8-9159-732B323AC2FA}" dt="2024-03-01T12:30:49.978" v="640" actId="1076"/>
          <ac:spMkLst>
            <pc:docMk/>
            <pc:sldMk cId="946540878" sldId="322"/>
            <ac:spMk id="16" creationId="{5259EFCA-1A31-CED7-2336-C2A94145C36C}"/>
          </ac:spMkLst>
        </pc:spChg>
        <pc:spChg chg="mod">
          <ac:chgData name="Maria Teneva" userId="S::maria.teneva@postgrad.manchester.ac.uk::ab1e0e5e-fa86-4003-9cfb-f61ae585f36f" providerId="AD" clId="Web-{A28AED99-84A2-43C8-9159-732B323AC2FA}" dt="2024-03-01T12:30:41.118" v="639" actId="1076"/>
          <ac:spMkLst>
            <pc:docMk/>
            <pc:sldMk cId="946540878" sldId="322"/>
            <ac:spMk id="18" creationId="{67A8D14E-A175-7474-B3EC-A4CB3BE56138}"/>
          </ac:spMkLst>
        </pc:spChg>
        <pc:spChg chg="mod">
          <ac:chgData name="Maria Teneva" userId="S::maria.teneva@postgrad.manchester.ac.uk::ab1e0e5e-fa86-4003-9cfb-f61ae585f36f" providerId="AD" clId="Web-{A28AED99-84A2-43C8-9159-732B323AC2FA}" dt="2024-03-01T12:29:29.663" v="622" actId="1076"/>
          <ac:spMkLst>
            <pc:docMk/>
            <pc:sldMk cId="946540878" sldId="322"/>
            <ac:spMk id="24" creationId="{025BE6AE-0B0B-35D1-D1E9-CCFE7C88C5BA}"/>
          </ac:spMkLst>
        </pc:spChg>
        <pc:spChg chg="mod">
          <ac:chgData name="Maria Teneva" userId="S::maria.teneva@postgrad.manchester.ac.uk::ab1e0e5e-fa86-4003-9cfb-f61ae585f36f" providerId="AD" clId="Web-{A28AED99-84A2-43C8-9159-732B323AC2FA}" dt="2024-03-01T12:29:52.711" v="627" actId="20577"/>
          <ac:spMkLst>
            <pc:docMk/>
            <pc:sldMk cId="946540878" sldId="322"/>
            <ac:spMk id="26" creationId="{FC6DDBD7-3669-B293-62A4-77ECCFEC9260}"/>
          </ac:spMkLst>
        </pc:spChg>
        <pc:spChg chg="del">
          <ac:chgData name="Maria Teneva" userId="S::maria.teneva@postgrad.manchester.ac.uk::ab1e0e5e-fa86-4003-9cfb-f61ae585f36f" providerId="AD" clId="Web-{A28AED99-84A2-43C8-9159-732B323AC2FA}" dt="2024-03-01T12:29:12.335" v="617"/>
          <ac:spMkLst>
            <pc:docMk/>
            <pc:sldMk cId="946540878" sldId="322"/>
            <ac:spMk id="27" creationId="{40D01F64-796B-7EDA-ABAC-C7615206301F}"/>
          </ac:spMkLst>
        </pc:spChg>
        <pc:spChg chg="del">
          <ac:chgData name="Maria Teneva" userId="S::maria.teneva@postgrad.manchester.ac.uk::ab1e0e5e-fa86-4003-9cfb-f61ae585f36f" providerId="AD" clId="Web-{A28AED99-84A2-43C8-9159-732B323AC2FA}" dt="2024-03-01T12:28:33.615" v="614"/>
          <ac:spMkLst>
            <pc:docMk/>
            <pc:sldMk cId="946540878" sldId="322"/>
            <ac:spMk id="29" creationId="{874B0888-BE90-E813-8ABD-7FC7A5CB1BC6}"/>
          </ac:spMkLst>
        </pc:spChg>
        <pc:spChg chg="del mod">
          <ac:chgData name="Maria Teneva" userId="S::maria.teneva@postgrad.manchester.ac.uk::ab1e0e5e-fa86-4003-9cfb-f61ae585f36f" providerId="AD" clId="Web-{A28AED99-84A2-43C8-9159-732B323AC2FA}" dt="2024-03-01T12:26:36.675" v="595"/>
          <ac:spMkLst>
            <pc:docMk/>
            <pc:sldMk cId="946540878" sldId="322"/>
            <ac:spMk id="30" creationId="{58B218B6-EE1E-93DD-4C4F-4041674BB9D8}"/>
          </ac:spMkLst>
        </pc:spChg>
        <pc:spChg chg="mod">
          <ac:chgData name="Maria Teneva" userId="S::maria.teneva@postgrad.manchester.ac.uk::ab1e0e5e-fa86-4003-9cfb-f61ae585f36f" providerId="AD" clId="Web-{A28AED99-84A2-43C8-9159-732B323AC2FA}" dt="2024-03-01T12:30:10.586" v="633" actId="1076"/>
          <ac:spMkLst>
            <pc:docMk/>
            <pc:sldMk cId="946540878" sldId="322"/>
            <ac:spMk id="31" creationId="{5AB88D09-97F5-7A20-D551-B685B8ACBDB3}"/>
          </ac:spMkLst>
        </pc:spChg>
        <pc:spChg chg="mod">
          <ac:chgData name="Maria Teneva" userId="S::maria.teneva@postgrad.manchester.ac.uk::ab1e0e5e-fa86-4003-9cfb-f61ae585f36f" providerId="AD" clId="Web-{A28AED99-84A2-43C8-9159-732B323AC2FA}" dt="2024-03-01T12:47:16.844" v="754" actId="1076"/>
          <ac:spMkLst>
            <pc:docMk/>
            <pc:sldMk cId="946540878" sldId="322"/>
            <ac:spMk id="48" creationId="{E7ADD94E-7EF6-E29D-39EC-8E7DAE57D433}"/>
          </ac:spMkLst>
        </pc:spChg>
        <pc:spChg chg="mod">
          <ac:chgData name="Maria Teneva" userId="S::maria.teneva@postgrad.manchester.ac.uk::ab1e0e5e-fa86-4003-9cfb-f61ae585f36f" providerId="AD" clId="Web-{A28AED99-84A2-43C8-9159-732B323AC2FA}" dt="2024-03-01T12:59:37.080" v="821" actId="1076"/>
          <ac:spMkLst>
            <pc:docMk/>
            <pc:sldMk cId="946540878" sldId="322"/>
            <ac:spMk id="163" creationId="{4F3E8239-92AA-EC54-0942-96CD5AC2FF1A}"/>
          </ac:spMkLst>
        </pc:spChg>
        <pc:spChg chg="mod">
          <ac:chgData name="Maria Teneva" userId="S::maria.teneva@postgrad.manchester.ac.uk::ab1e0e5e-fa86-4003-9cfb-f61ae585f36f" providerId="AD" clId="Web-{A28AED99-84A2-43C8-9159-732B323AC2FA}" dt="2024-03-01T12:50:08.004" v="771" actId="1076"/>
          <ac:spMkLst>
            <pc:docMk/>
            <pc:sldMk cId="946540878" sldId="322"/>
            <ac:spMk id="723" creationId="{454CD6EC-03E3-0BCB-7622-C687E1ED5EAC}"/>
          </ac:spMkLst>
        </pc:spChg>
        <pc:spChg chg="mod">
          <ac:chgData name="Maria Teneva" userId="S::maria.teneva@postgrad.manchester.ac.uk::ab1e0e5e-fa86-4003-9cfb-f61ae585f36f" providerId="AD" clId="Web-{A28AED99-84A2-43C8-9159-732B323AC2FA}" dt="2024-03-01T12:20:52.683" v="501" actId="20577"/>
          <ac:spMkLst>
            <pc:docMk/>
            <pc:sldMk cId="946540878" sldId="322"/>
            <ac:spMk id="745" creationId="{C8BD6108-1BE0-3681-FA9C-9E3CE6F22664}"/>
          </ac:spMkLst>
        </pc:spChg>
        <pc:spChg chg="mod">
          <ac:chgData name="Maria Teneva" userId="S::maria.teneva@postgrad.manchester.ac.uk::ab1e0e5e-fa86-4003-9cfb-f61ae585f36f" providerId="AD" clId="Web-{A28AED99-84A2-43C8-9159-732B323AC2FA}" dt="2024-03-01T12:46:08.905" v="749" actId="14100"/>
          <ac:spMkLst>
            <pc:docMk/>
            <pc:sldMk cId="946540878" sldId="322"/>
            <ac:spMk id="789" creationId="{1D1BB339-0E6B-18D3-15C2-ABBD76FCBE34}"/>
          </ac:spMkLst>
        </pc:spChg>
        <pc:spChg chg="mod">
          <ac:chgData name="Maria Teneva" userId="S::maria.teneva@postgrad.manchester.ac.uk::ab1e0e5e-fa86-4003-9cfb-f61ae585f36f" providerId="AD" clId="Web-{A28AED99-84A2-43C8-9159-732B323AC2FA}" dt="2024-03-01T12:46:15.749" v="751" actId="20577"/>
          <ac:spMkLst>
            <pc:docMk/>
            <pc:sldMk cId="946540878" sldId="322"/>
            <ac:spMk id="1081" creationId="{5458A5A1-36D4-D410-6B6A-B959C3CC4535}"/>
          </ac:spMkLst>
        </pc:spChg>
        <pc:spChg chg="mod">
          <ac:chgData name="Maria Teneva" userId="S::maria.teneva@postgrad.manchester.ac.uk::ab1e0e5e-fa86-4003-9cfb-f61ae585f36f" providerId="AD" clId="Web-{A28AED99-84A2-43C8-9159-732B323AC2FA}" dt="2024-03-01T12:49:18.034" v="764" actId="1076"/>
          <ac:spMkLst>
            <pc:docMk/>
            <pc:sldMk cId="946540878" sldId="322"/>
            <ac:spMk id="1091" creationId="{C0380A34-B23D-F617-E9D5-A4249C50B2A4}"/>
          </ac:spMkLst>
        </pc:spChg>
        <pc:spChg chg="mod">
          <ac:chgData name="Maria Teneva" userId="S::maria.teneva@postgrad.manchester.ac.uk::ab1e0e5e-fa86-4003-9cfb-f61ae585f36f" providerId="AD" clId="Web-{A28AED99-84A2-43C8-9159-732B323AC2FA}" dt="2024-03-01T12:50:51.583" v="781" actId="20577"/>
          <ac:spMkLst>
            <pc:docMk/>
            <pc:sldMk cId="946540878" sldId="322"/>
            <ac:spMk id="1105" creationId="{026D1B7E-A9E0-F2B8-4D09-552A1D683FA3}"/>
          </ac:spMkLst>
        </pc:spChg>
        <pc:spChg chg="mod">
          <ac:chgData name="Maria Teneva" userId="S::maria.teneva@postgrad.manchester.ac.uk::ab1e0e5e-fa86-4003-9cfb-f61ae585f36f" providerId="AD" clId="Web-{A28AED99-84A2-43C8-9159-732B323AC2FA}" dt="2024-03-01T12:50:59.818" v="783" actId="20577"/>
          <ac:spMkLst>
            <pc:docMk/>
            <pc:sldMk cId="946540878" sldId="322"/>
            <ac:spMk id="1106" creationId="{4FB5604A-5747-9A0B-3608-AB42BFAAA9B7}"/>
          </ac:spMkLst>
        </pc:spChg>
        <pc:spChg chg="mod">
          <ac:chgData name="Maria Teneva" userId="S::maria.teneva@postgrad.manchester.ac.uk::ab1e0e5e-fa86-4003-9cfb-f61ae585f36f" providerId="AD" clId="Web-{A28AED99-84A2-43C8-9159-732B323AC2FA}" dt="2024-03-01T12:50:37.802" v="777" actId="20577"/>
          <ac:spMkLst>
            <pc:docMk/>
            <pc:sldMk cId="946540878" sldId="322"/>
            <ac:spMk id="4099" creationId="{20DEC495-25F2-8CDE-02C9-DE7831E2DB15}"/>
          </ac:spMkLst>
        </pc:spChg>
        <pc:spChg chg="mod">
          <ac:chgData name="Maria Teneva" userId="S::maria.teneva@postgrad.manchester.ac.uk::ab1e0e5e-fa86-4003-9cfb-f61ae585f36f" providerId="AD" clId="Web-{A28AED99-84A2-43C8-9159-732B323AC2FA}" dt="2024-03-01T12:50:44.115" v="779" actId="20577"/>
          <ac:spMkLst>
            <pc:docMk/>
            <pc:sldMk cId="946540878" sldId="322"/>
            <ac:spMk id="4100" creationId="{5DDA4EEE-9964-AEA3-FF21-76B5FBD406B0}"/>
          </ac:spMkLst>
        </pc:spChg>
        <pc:spChg chg="mod">
          <ac:chgData name="Maria Teneva" userId="S::maria.teneva@postgrad.manchester.ac.uk::ab1e0e5e-fa86-4003-9cfb-f61ae585f36f" providerId="AD" clId="Web-{A28AED99-84A2-43C8-9159-732B323AC2FA}" dt="2024-03-01T12:50:30.099" v="775" actId="20577"/>
          <ac:spMkLst>
            <pc:docMk/>
            <pc:sldMk cId="946540878" sldId="322"/>
            <ac:spMk id="7412" creationId="{92EDDF94-273D-EBF9-BDFC-9C912856DF43}"/>
          </ac:spMkLst>
        </pc:spChg>
        <pc:spChg chg="mod">
          <ac:chgData name="Maria Teneva" userId="S::maria.teneva@postgrad.manchester.ac.uk::ab1e0e5e-fa86-4003-9cfb-f61ae585f36f" providerId="AD" clId="Web-{A28AED99-84A2-43C8-9159-732B323AC2FA}" dt="2024-03-01T12:50:23.708" v="773" actId="20577"/>
          <ac:spMkLst>
            <pc:docMk/>
            <pc:sldMk cId="946540878" sldId="322"/>
            <ac:spMk id="7565" creationId="{3E74398F-DD7A-4A2C-2EB3-A34B6FD8C167}"/>
          </ac:spMkLst>
        </pc:spChg>
        <pc:spChg chg="mod">
          <ac:chgData name="Maria Teneva" userId="S::maria.teneva@postgrad.manchester.ac.uk::ab1e0e5e-fa86-4003-9cfb-f61ae585f36f" providerId="AD" clId="Web-{A28AED99-84A2-43C8-9159-732B323AC2FA}" dt="2024-03-01T12:50:04.098" v="770" actId="1076"/>
          <ac:spMkLst>
            <pc:docMk/>
            <pc:sldMk cId="946540878" sldId="322"/>
            <ac:spMk id="7592" creationId="{91FA8CFC-8707-F484-0091-D82CE1DA2A75}"/>
          </ac:spMkLst>
        </pc:spChg>
        <pc:grpChg chg="mod">
          <ac:chgData name="Maria Teneva" userId="S::maria.teneva@postgrad.manchester.ac.uk::ab1e0e5e-fa86-4003-9cfb-f61ae585f36f" providerId="AD" clId="Web-{A28AED99-84A2-43C8-9159-732B323AC2FA}" dt="2024-02-29T15:48:57.369" v="69" actId="1076"/>
          <ac:grpSpMkLst>
            <pc:docMk/>
            <pc:sldMk cId="946540878" sldId="322"/>
            <ac:grpSpMk id="28" creationId="{CF5A5306-8AC6-6F1B-BBE6-3E0BDFDF41DE}"/>
          </ac:grpSpMkLst>
        </pc:grpChg>
        <pc:grpChg chg="mod">
          <ac:chgData name="Maria Teneva" userId="S::maria.teneva@postgrad.manchester.ac.uk::ab1e0e5e-fa86-4003-9cfb-f61ae585f36f" providerId="AD" clId="Web-{A28AED99-84A2-43C8-9159-732B323AC2FA}" dt="2024-03-01T12:23:16.874" v="533" actId="14100"/>
          <ac:grpSpMkLst>
            <pc:docMk/>
            <pc:sldMk cId="946540878" sldId="322"/>
            <ac:grpSpMk id="38" creationId="{694C9E84-5CF0-B69C-D122-757CDFE38C78}"/>
          </ac:grpSpMkLst>
        </pc:grpChg>
        <pc:graphicFrameChg chg="mod modGraphic">
          <ac:chgData name="Maria Teneva" userId="S::maria.teneva@postgrad.manchester.ac.uk::ab1e0e5e-fa86-4003-9cfb-f61ae585f36f" providerId="AD" clId="Web-{A28AED99-84A2-43C8-9159-732B323AC2FA}" dt="2024-03-01T13:27:26.171" v="857"/>
          <ac:graphicFrameMkLst>
            <pc:docMk/>
            <pc:sldMk cId="946540878" sldId="322"/>
            <ac:graphicFrameMk id="9" creationId="{6C824FC2-C1B8-66A0-EBA7-1DF442B6C2F8}"/>
          </ac:graphicFrameMkLst>
        </pc:graphicFrameChg>
        <pc:picChg chg="add del mod">
          <ac:chgData name="Maria Teneva" userId="S::maria.teneva@postgrad.manchester.ac.uk::ab1e0e5e-fa86-4003-9cfb-f61ae585f36f" providerId="AD" clId="Web-{A28AED99-84A2-43C8-9159-732B323AC2FA}" dt="2024-03-01T13:20:41.348" v="826"/>
          <ac:picMkLst>
            <pc:docMk/>
            <pc:sldMk cId="946540878" sldId="322"/>
            <ac:picMk id="11" creationId="{20A0A550-CCDE-5192-20E1-05863FBE4C9C}"/>
          </ac:picMkLst>
        </pc:picChg>
        <pc:picChg chg="add del mod">
          <ac:chgData name="Maria Teneva" userId="S::maria.teneva@postgrad.manchester.ac.uk::ab1e0e5e-fa86-4003-9cfb-f61ae585f36f" providerId="AD" clId="Web-{A28AED99-84A2-43C8-9159-732B323AC2FA}" dt="2024-03-01T13:24:18.541" v="833"/>
          <ac:picMkLst>
            <pc:docMk/>
            <pc:sldMk cId="946540878" sldId="322"/>
            <ac:picMk id="12" creationId="{55F8246D-212A-F900-B55B-10F2A8585CE9}"/>
          </ac:picMkLst>
        </pc:picChg>
        <pc:picChg chg="add del mod">
          <ac:chgData name="Maria Teneva" userId="S::maria.teneva@postgrad.manchester.ac.uk::ab1e0e5e-fa86-4003-9cfb-f61ae585f36f" providerId="AD" clId="Web-{A28AED99-84A2-43C8-9159-732B323AC2FA}" dt="2024-03-01T13:25:52.590" v="844"/>
          <ac:picMkLst>
            <pc:docMk/>
            <pc:sldMk cId="946540878" sldId="322"/>
            <ac:picMk id="13" creationId="{D4BD2952-31F6-D4C2-4742-C58E8C700747}"/>
          </ac:picMkLst>
        </pc:picChg>
        <pc:picChg chg="add mod">
          <ac:chgData name="Maria Teneva" userId="S::maria.teneva@postgrad.manchester.ac.uk::ab1e0e5e-fa86-4003-9cfb-f61ae585f36f" providerId="AD" clId="Web-{A28AED99-84A2-43C8-9159-732B323AC2FA}" dt="2024-03-01T13:33:54.946" v="859" actId="1076"/>
          <ac:picMkLst>
            <pc:docMk/>
            <pc:sldMk cId="946540878" sldId="322"/>
            <ac:picMk id="15" creationId="{1978867E-4BB4-5A3B-78E4-87275CF91292}"/>
          </ac:picMkLst>
        </pc:picChg>
        <pc:picChg chg="add del mod">
          <ac:chgData name="Maria Teneva" userId="S::maria.teneva@postgrad.manchester.ac.uk::ab1e0e5e-fa86-4003-9cfb-f61ae585f36f" providerId="AD" clId="Web-{A28AED99-84A2-43C8-9159-732B323AC2FA}" dt="2024-03-01T14:08:16.234" v="866"/>
          <ac:picMkLst>
            <pc:docMk/>
            <pc:sldMk cId="946540878" sldId="322"/>
            <ac:picMk id="17" creationId="{6692AE6D-F9E9-1F66-FBCA-389081351F8D}"/>
          </ac:picMkLst>
        </pc:picChg>
        <pc:picChg chg="add mod">
          <ac:chgData name="Maria Teneva" userId="S::maria.teneva@postgrad.manchester.ac.uk::ab1e0e5e-fa86-4003-9cfb-f61ae585f36f" providerId="AD" clId="Web-{A28AED99-84A2-43C8-9159-732B323AC2FA}" dt="2024-03-01T14:08:41.625" v="872" actId="14100"/>
          <ac:picMkLst>
            <pc:docMk/>
            <pc:sldMk cId="946540878" sldId="322"/>
            <ac:picMk id="19" creationId="{369D76EC-360F-AD0F-E609-21D2515CB394}"/>
          </ac:picMkLst>
        </pc:picChg>
        <pc:picChg chg="del mod modCrop">
          <ac:chgData name="Maria Teneva" userId="S::maria.teneva@postgrad.manchester.ac.uk::ab1e0e5e-fa86-4003-9cfb-f61ae585f36f" providerId="AD" clId="Web-{A28AED99-84A2-43C8-9159-732B323AC2FA}" dt="2024-03-01T13:20:22.879" v="822"/>
          <ac:picMkLst>
            <pc:docMk/>
            <pc:sldMk cId="946540878" sldId="322"/>
            <ac:picMk id="1970" creationId="{CA445D9F-AE0A-D1B6-F74D-D95B5185ADEB}"/>
          </ac:picMkLst>
        </pc:picChg>
        <pc:picChg chg="del mod">
          <ac:chgData name="Maria Teneva" userId="S::maria.teneva@postgrad.manchester.ac.uk::ab1e0e5e-fa86-4003-9cfb-f61ae585f36f" providerId="AD" clId="Web-{A28AED99-84A2-43C8-9159-732B323AC2FA}" dt="2024-03-01T14:05:04.932" v="860"/>
          <ac:picMkLst>
            <pc:docMk/>
            <pc:sldMk cId="946540878" sldId="322"/>
            <ac:picMk id="2682" creationId="{D7320699-1F85-D48E-171A-FFBEB1510876}"/>
          </ac:picMkLst>
        </pc:picChg>
        <pc:cxnChg chg="del">
          <ac:chgData name="Maria Teneva" userId="S::maria.teneva@postgrad.manchester.ac.uk::ab1e0e5e-fa86-4003-9cfb-f61ae585f36f" providerId="AD" clId="Web-{A28AED99-84A2-43C8-9159-732B323AC2FA}" dt="2024-02-29T14:55:42.353" v="4"/>
          <ac:cxnSpMkLst>
            <pc:docMk/>
            <pc:sldMk cId="946540878" sldId="322"/>
            <ac:cxnSpMk id="10" creationId="{1502017B-CE26-80CB-4162-6E0E20485DD0}"/>
          </ac:cxnSpMkLst>
        </pc:cxnChg>
        <pc:cxnChg chg="del mod">
          <ac:chgData name="Maria Teneva" userId="S::maria.teneva@postgrad.manchester.ac.uk::ab1e0e5e-fa86-4003-9cfb-f61ae585f36f" providerId="AD" clId="Web-{A28AED99-84A2-43C8-9159-732B323AC2FA}" dt="2024-03-01T12:57:34.936" v="812"/>
          <ac:cxnSpMkLst>
            <pc:docMk/>
            <pc:sldMk cId="946540878" sldId="322"/>
            <ac:cxnSpMk id="4155" creationId="{1992E77A-37A6-1B36-B240-2840D5DC16DA}"/>
          </ac:cxnSpMkLst>
        </pc:cxnChg>
      </pc:sldChg>
    </pc:docChg>
  </pc:docChgLst>
  <pc:docChgLst>
    <pc:chgData name="Maria Teneva" userId="S::maria.teneva@postgrad.manchester.ac.uk::ab1e0e5e-fa86-4003-9cfb-f61ae585f36f" providerId="AD" clId="Web-{935890CF-8893-4319-A726-3AD2A7557527}"/>
    <pc:docChg chg="mod modSld">
      <pc:chgData name="Maria Teneva" userId="S::maria.teneva@postgrad.manchester.ac.uk::ab1e0e5e-fa86-4003-9cfb-f61ae585f36f" providerId="AD" clId="Web-{935890CF-8893-4319-A726-3AD2A7557527}" dt="2024-02-22T10:45:42.593" v="80" actId="20577"/>
      <pc:docMkLst>
        <pc:docMk/>
      </pc:docMkLst>
      <pc:sldChg chg="modSp">
        <pc:chgData name="Maria Teneva" userId="S::maria.teneva@postgrad.manchester.ac.uk::ab1e0e5e-fa86-4003-9cfb-f61ae585f36f" providerId="AD" clId="Web-{935890CF-8893-4319-A726-3AD2A7557527}" dt="2024-02-22T10:38:33.786" v="54" actId="1076"/>
        <pc:sldMkLst>
          <pc:docMk/>
          <pc:sldMk cId="476247751" sldId="259"/>
        </pc:sldMkLst>
        <pc:spChg chg="mod">
          <ac:chgData name="Maria Teneva" userId="S::maria.teneva@postgrad.manchester.ac.uk::ab1e0e5e-fa86-4003-9cfb-f61ae585f36f" providerId="AD" clId="Web-{935890CF-8893-4319-A726-3AD2A7557527}" dt="2024-02-22T10:38:33.786" v="54" actId="1076"/>
          <ac:spMkLst>
            <pc:docMk/>
            <pc:sldMk cId="476247751" sldId="259"/>
            <ac:spMk id="3" creationId="{4EF7030A-676C-6D71-612C-5B25E1EA5CEE}"/>
          </ac:spMkLst>
        </pc:spChg>
      </pc:sldChg>
      <pc:sldChg chg="modSp addCm modCm">
        <pc:chgData name="Maria Teneva" userId="S::maria.teneva@postgrad.manchester.ac.uk::ab1e0e5e-fa86-4003-9cfb-f61ae585f36f" providerId="AD" clId="Web-{935890CF-8893-4319-A726-3AD2A7557527}" dt="2024-02-22T10:44:22.997" v="64"/>
        <pc:sldMkLst>
          <pc:docMk/>
          <pc:sldMk cId="3212178976" sldId="260"/>
        </pc:sldMkLst>
        <pc:spChg chg="mod">
          <ac:chgData name="Maria Teneva" userId="S::maria.teneva@postgrad.manchester.ac.uk::ab1e0e5e-fa86-4003-9cfb-f61ae585f36f" providerId="AD" clId="Web-{935890CF-8893-4319-A726-3AD2A7557527}" dt="2024-02-22T10:18:19.383" v="15" actId="20577"/>
          <ac:spMkLst>
            <pc:docMk/>
            <pc:sldMk cId="3212178976" sldId="260"/>
            <ac:spMk id="2" creationId="{B00B46D9-4E22-6065-9949-DD3B608B719F}"/>
          </ac:spMkLst>
        </pc:spChg>
        <pc:spChg chg="mod">
          <ac:chgData name="Maria Teneva" userId="S::maria.teneva@postgrad.manchester.ac.uk::ab1e0e5e-fa86-4003-9cfb-f61ae585f36f" providerId="AD" clId="Web-{935890CF-8893-4319-A726-3AD2A7557527}" dt="2024-02-22T10:41:14.040" v="63" actId="20577"/>
          <ac:spMkLst>
            <pc:docMk/>
            <pc:sldMk cId="3212178976" sldId="260"/>
            <ac:spMk id="8" creationId="{99317AE7-CAD3-F83A-7CA4-9B16B1A68D64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Maria Teneva" userId="S::maria.teneva@postgrad.manchester.ac.uk::ab1e0e5e-fa86-4003-9cfb-f61ae585f36f" providerId="AD" clId="Web-{935890CF-8893-4319-A726-3AD2A7557527}" dt="2024-02-22T10:44:22.997" v="64"/>
              <pc2:cmMkLst xmlns:pc2="http://schemas.microsoft.com/office/powerpoint/2019/9/main/command">
                <pc:docMk/>
                <pc:sldMk cId="3212178976" sldId="260"/>
                <pc2:cmMk id="{3C072779-F2FE-4CE6-94D5-ACEDFF8D63E3}"/>
              </pc2:cmMkLst>
            </pc226:cmChg>
          </p:ext>
        </pc:extLst>
      </pc:sldChg>
      <pc:sldChg chg="modSp">
        <pc:chgData name="Maria Teneva" userId="S::maria.teneva@postgrad.manchester.ac.uk::ab1e0e5e-fa86-4003-9cfb-f61ae585f36f" providerId="AD" clId="Web-{935890CF-8893-4319-A726-3AD2A7557527}" dt="2024-02-22T10:45:42.593" v="80" actId="20577"/>
        <pc:sldMkLst>
          <pc:docMk/>
          <pc:sldMk cId="2372376377" sldId="261"/>
        </pc:sldMkLst>
        <pc:graphicFrameChg chg="mod modGraphic">
          <ac:chgData name="Maria Teneva" userId="S::maria.teneva@postgrad.manchester.ac.uk::ab1e0e5e-fa86-4003-9cfb-f61ae585f36f" providerId="AD" clId="Web-{935890CF-8893-4319-A726-3AD2A7557527}" dt="2024-02-22T10:45:42.593" v="80" actId="20577"/>
          <ac:graphicFrameMkLst>
            <pc:docMk/>
            <pc:sldMk cId="2372376377" sldId="261"/>
            <ac:graphicFrameMk id="83" creationId="{4CFA75EA-A9EE-EAD7-8E63-FDA73A218DCF}"/>
          </ac:graphicFrameMkLst>
        </pc:graphicFrameChg>
      </pc:sldChg>
    </pc:docChg>
  </pc:docChgLst>
  <pc:docChgLst>
    <pc:chgData name="Maria Teneva" userId="S::maria.teneva@postgrad.manchester.ac.uk::ab1e0e5e-fa86-4003-9cfb-f61ae585f36f" providerId="AD" clId="Web-{5CB9AC67-E95B-47DA-9624-15EC7F81C1F9}"/>
    <pc:docChg chg="modSld">
      <pc:chgData name="Maria Teneva" userId="S::maria.teneva@postgrad.manchester.ac.uk::ab1e0e5e-fa86-4003-9cfb-f61ae585f36f" providerId="AD" clId="Web-{5CB9AC67-E95B-47DA-9624-15EC7F81C1F9}" dt="2024-03-01T15:23:48.818" v="32" actId="20577"/>
      <pc:docMkLst>
        <pc:docMk/>
      </pc:docMkLst>
      <pc:sldChg chg="modSp">
        <pc:chgData name="Maria Teneva" userId="S::maria.teneva@postgrad.manchester.ac.uk::ab1e0e5e-fa86-4003-9cfb-f61ae585f36f" providerId="AD" clId="Web-{5CB9AC67-E95B-47DA-9624-15EC7F81C1F9}" dt="2024-03-01T15:23:48.818" v="32" actId="20577"/>
        <pc:sldMkLst>
          <pc:docMk/>
          <pc:sldMk cId="946540878" sldId="322"/>
        </pc:sldMkLst>
        <pc:spChg chg="mod">
          <ac:chgData name="Maria Teneva" userId="S::maria.teneva@postgrad.manchester.ac.uk::ab1e0e5e-fa86-4003-9cfb-f61ae585f36f" providerId="AD" clId="Web-{5CB9AC67-E95B-47DA-9624-15EC7F81C1F9}" dt="2024-03-01T15:17:47.134" v="1" actId="20577"/>
          <ac:spMkLst>
            <pc:docMk/>
            <pc:sldMk cId="946540878" sldId="322"/>
            <ac:spMk id="789" creationId="{1D1BB339-0E6B-18D3-15C2-ABBD76FCBE34}"/>
          </ac:spMkLst>
        </pc:spChg>
        <pc:spChg chg="mod">
          <ac:chgData name="Maria Teneva" userId="S::maria.teneva@postgrad.manchester.ac.uk::ab1e0e5e-fa86-4003-9cfb-f61ae585f36f" providerId="AD" clId="Web-{5CB9AC67-E95B-47DA-9624-15EC7F81C1F9}" dt="2024-03-01T15:23:48.818" v="32" actId="20577"/>
          <ac:spMkLst>
            <pc:docMk/>
            <pc:sldMk cId="946540878" sldId="322"/>
            <ac:spMk id="1081" creationId="{5458A5A1-36D4-D410-6B6A-B959C3CC4535}"/>
          </ac:spMkLst>
        </pc:spChg>
        <pc:graphicFrameChg chg="modGraphic">
          <ac:chgData name="Maria Teneva" userId="S::maria.teneva@postgrad.manchester.ac.uk::ab1e0e5e-fa86-4003-9cfb-f61ae585f36f" providerId="AD" clId="Web-{5CB9AC67-E95B-47DA-9624-15EC7F81C1F9}" dt="2024-03-01T15:23:25.489" v="17"/>
          <ac:graphicFrameMkLst>
            <pc:docMk/>
            <pc:sldMk cId="946540878" sldId="322"/>
            <ac:graphicFrameMk id="9" creationId="{6C824FC2-C1B8-66A0-EBA7-1DF442B6C2F8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635A6C-A001-8F48-993F-2D23F4F7CFAD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B3C422-AE57-EF46-8DC1-A8CF62E5E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354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284" y="3501149"/>
            <a:ext cx="25729883" cy="7447986"/>
          </a:xfrm>
        </p:spPr>
        <p:txBody>
          <a:bodyPr anchor="b"/>
          <a:lstStyle>
            <a:lvl1pPr algn="ctr">
              <a:defRPr sz="849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3806" y="11236357"/>
            <a:ext cx="22702838" cy="5165058"/>
          </a:xfrm>
        </p:spPr>
        <p:txBody>
          <a:bodyPr/>
          <a:lstStyle>
            <a:lvl1pPr marL="0" indent="0" algn="ctr">
              <a:buNone/>
              <a:defRPr sz="3396"/>
            </a:lvl1pPr>
            <a:lvl2pPr marL="646938" indent="0" algn="ctr">
              <a:buNone/>
              <a:defRPr sz="2830"/>
            </a:lvl2pPr>
            <a:lvl3pPr marL="1293876" indent="0" algn="ctr">
              <a:buNone/>
              <a:defRPr sz="2547"/>
            </a:lvl3pPr>
            <a:lvl4pPr marL="1940814" indent="0" algn="ctr">
              <a:buNone/>
              <a:defRPr sz="2264"/>
            </a:lvl4pPr>
            <a:lvl5pPr marL="2587752" indent="0" algn="ctr">
              <a:buNone/>
              <a:defRPr sz="2264"/>
            </a:lvl5pPr>
            <a:lvl6pPr marL="3234690" indent="0" algn="ctr">
              <a:buNone/>
              <a:defRPr sz="2264"/>
            </a:lvl6pPr>
            <a:lvl7pPr marL="3881628" indent="0" algn="ctr">
              <a:buNone/>
              <a:defRPr sz="2264"/>
            </a:lvl7pPr>
            <a:lvl8pPr marL="4528566" indent="0" algn="ctr">
              <a:buNone/>
              <a:defRPr sz="2264"/>
            </a:lvl8pPr>
            <a:lvl9pPr marL="5175504" indent="0" algn="ctr">
              <a:buNone/>
              <a:defRPr sz="2264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576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512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2292" y="1138987"/>
            <a:ext cx="6527066" cy="181297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095" y="1138987"/>
            <a:ext cx="19202817" cy="181297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68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307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329" y="5333437"/>
            <a:ext cx="26108263" cy="8898955"/>
          </a:xfrm>
        </p:spPr>
        <p:txBody>
          <a:bodyPr anchor="b"/>
          <a:lstStyle>
            <a:lvl1pPr>
              <a:defRPr sz="849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329" y="14316580"/>
            <a:ext cx="26108263" cy="4679750"/>
          </a:xfrm>
        </p:spPr>
        <p:txBody>
          <a:bodyPr/>
          <a:lstStyle>
            <a:lvl1pPr marL="0" indent="0">
              <a:buNone/>
              <a:defRPr sz="3396">
                <a:solidFill>
                  <a:schemeClr val="tx1">
                    <a:tint val="82000"/>
                  </a:schemeClr>
                </a:solidFill>
              </a:defRPr>
            </a:lvl1pPr>
            <a:lvl2pPr marL="646938" indent="0">
              <a:buNone/>
              <a:defRPr sz="2830">
                <a:solidFill>
                  <a:schemeClr val="tx1">
                    <a:tint val="82000"/>
                  </a:schemeClr>
                </a:solidFill>
              </a:defRPr>
            </a:lvl2pPr>
            <a:lvl3pPr marL="1293876" indent="0">
              <a:buNone/>
              <a:defRPr sz="2547">
                <a:solidFill>
                  <a:schemeClr val="tx1">
                    <a:tint val="82000"/>
                  </a:schemeClr>
                </a:solidFill>
              </a:defRPr>
            </a:lvl3pPr>
            <a:lvl4pPr marL="1940814" indent="0">
              <a:buNone/>
              <a:defRPr sz="2264">
                <a:solidFill>
                  <a:schemeClr val="tx1">
                    <a:tint val="82000"/>
                  </a:schemeClr>
                </a:solidFill>
              </a:defRPr>
            </a:lvl4pPr>
            <a:lvl5pPr marL="2587752" indent="0">
              <a:buNone/>
              <a:defRPr sz="2264">
                <a:solidFill>
                  <a:schemeClr val="tx1">
                    <a:tint val="82000"/>
                  </a:schemeClr>
                </a:solidFill>
              </a:defRPr>
            </a:lvl5pPr>
            <a:lvl6pPr marL="3234690" indent="0">
              <a:buNone/>
              <a:defRPr sz="2264">
                <a:solidFill>
                  <a:schemeClr val="tx1">
                    <a:tint val="82000"/>
                  </a:schemeClr>
                </a:solidFill>
              </a:defRPr>
            </a:lvl6pPr>
            <a:lvl7pPr marL="3881628" indent="0">
              <a:buNone/>
              <a:defRPr sz="2264">
                <a:solidFill>
                  <a:schemeClr val="tx1">
                    <a:tint val="82000"/>
                  </a:schemeClr>
                </a:solidFill>
              </a:defRPr>
            </a:lvl7pPr>
            <a:lvl8pPr marL="4528566" indent="0">
              <a:buNone/>
              <a:defRPr sz="2264">
                <a:solidFill>
                  <a:schemeClr val="tx1">
                    <a:tint val="82000"/>
                  </a:schemeClr>
                </a:solidFill>
              </a:defRPr>
            </a:lvl8pPr>
            <a:lvl9pPr marL="5175504" indent="0">
              <a:buNone/>
              <a:defRPr sz="2264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540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094" y="5694936"/>
            <a:ext cx="12864941" cy="13573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4415" y="5694936"/>
            <a:ext cx="12864941" cy="13573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898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036" y="1138992"/>
            <a:ext cx="26108263" cy="41350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040" y="5244294"/>
            <a:ext cx="12805817" cy="2570148"/>
          </a:xfrm>
        </p:spPr>
        <p:txBody>
          <a:bodyPr anchor="b"/>
          <a:lstStyle>
            <a:lvl1pPr marL="0" indent="0">
              <a:buNone/>
              <a:defRPr sz="3396" b="1"/>
            </a:lvl1pPr>
            <a:lvl2pPr marL="646938" indent="0">
              <a:buNone/>
              <a:defRPr sz="2830" b="1"/>
            </a:lvl2pPr>
            <a:lvl3pPr marL="1293876" indent="0">
              <a:buNone/>
              <a:defRPr sz="2547" b="1"/>
            </a:lvl3pPr>
            <a:lvl4pPr marL="1940814" indent="0">
              <a:buNone/>
              <a:defRPr sz="2264" b="1"/>
            </a:lvl4pPr>
            <a:lvl5pPr marL="2587752" indent="0">
              <a:buNone/>
              <a:defRPr sz="2264" b="1"/>
            </a:lvl5pPr>
            <a:lvl6pPr marL="3234690" indent="0">
              <a:buNone/>
              <a:defRPr sz="2264" b="1"/>
            </a:lvl6pPr>
            <a:lvl7pPr marL="3881628" indent="0">
              <a:buNone/>
              <a:defRPr sz="2264" b="1"/>
            </a:lvl7pPr>
            <a:lvl8pPr marL="4528566" indent="0">
              <a:buNone/>
              <a:defRPr sz="2264" b="1"/>
            </a:lvl8pPr>
            <a:lvl9pPr marL="5175504" indent="0">
              <a:buNone/>
              <a:defRPr sz="22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040" y="7814442"/>
            <a:ext cx="12805817" cy="114938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4417" y="5244294"/>
            <a:ext cx="12868884" cy="2570148"/>
          </a:xfrm>
        </p:spPr>
        <p:txBody>
          <a:bodyPr anchor="b"/>
          <a:lstStyle>
            <a:lvl1pPr marL="0" indent="0">
              <a:buNone/>
              <a:defRPr sz="3396" b="1"/>
            </a:lvl1pPr>
            <a:lvl2pPr marL="646938" indent="0">
              <a:buNone/>
              <a:defRPr sz="2830" b="1"/>
            </a:lvl2pPr>
            <a:lvl3pPr marL="1293876" indent="0">
              <a:buNone/>
              <a:defRPr sz="2547" b="1"/>
            </a:lvl3pPr>
            <a:lvl4pPr marL="1940814" indent="0">
              <a:buNone/>
              <a:defRPr sz="2264" b="1"/>
            </a:lvl4pPr>
            <a:lvl5pPr marL="2587752" indent="0">
              <a:buNone/>
              <a:defRPr sz="2264" b="1"/>
            </a:lvl5pPr>
            <a:lvl6pPr marL="3234690" indent="0">
              <a:buNone/>
              <a:defRPr sz="2264" b="1"/>
            </a:lvl6pPr>
            <a:lvl7pPr marL="3881628" indent="0">
              <a:buNone/>
              <a:defRPr sz="2264" b="1"/>
            </a:lvl7pPr>
            <a:lvl8pPr marL="4528566" indent="0">
              <a:buNone/>
              <a:defRPr sz="2264" b="1"/>
            </a:lvl8pPr>
            <a:lvl9pPr marL="5175504" indent="0">
              <a:buNone/>
              <a:defRPr sz="22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4417" y="7814442"/>
            <a:ext cx="12868884" cy="114938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4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548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469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036" y="1426210"/>
            <a:ext cx="9763008" cy="4991735"/>
          </a:xfrm>
        </p:spPr>
        <p:txBody>
          <a:bodyPr anchor="b"/>
          <a:lstStyle>
            <a:lvl1pPr>
              <a:defRPr sz="452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68884" y="3080222"/>
            <a:ext cx="15324415" cy="15203002"/>
          </a:xfrm>
        </p:spPr>
        <p:txBody>
          <a:bodyPr/>
          <a:lstStyle>
            <a:lvl1pPr>
              <a:defRPr sz="4528"/>
            </a:lvl1pPr>
            <a:lvl2pPr>
              <a:defRPr sz="3962"/>
            </a:lvl2pPr>
            <a:lvl3pPr>
              <a:defRPr sz="3396"/>
            </a:lvl3pPr>
            <a:lvl4pPr>
              <a:defRPr sz="2830"/>
            </a:lvl4pPr>
            <a:lvl5pPr>
              <a:defRPr sz="2830"/>
            </a:lvl5pPr>
            <a:lvl6pPr>
              <a:defRPr sz="2830"/>
            </a:lvl6pPr>
            <a:lvl7pPr>
              <a:defRPr sz="2830"/>
            </a:lvl7pPr>
            <a:lvl8pPr>
              <a:defRPr sz="2830"/>
            </a:lvl8pPr>
            <a:lvl9pPr>
              <a:defRPr sz="283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036" y="6417945"/>
            <a:ext cx="9763008" cy="11890037"/>
          </a:xfrm>
        </p:spPr>
        <p:txBody>
          <a:bodyPr/>
          <a:lstStyle>
            <a:lvl1pPr marL="0" indent="0">
              <a:buNone/>
              <a:defRPr sz="2264"/>
            </a:lvl1pPr>
            <a:lvl2pPr marL="646938" indent="0">
              <a:buNone/>
              <a:defRPr sz="1981"/>
            </a:lvl2pPr>
            <a:lvl3pPr marL="1293876" indent="0">
              <a:buNone/>
              <a:defRPr sz="1698"/>
            </a:lvl3pPr>
            <a:lvl4pPr marL="1940814" indent="0">
              <a:buNone/>
              <a:defRPr sz="1415"/>
            </a:lvl4pPr>
            <a:lvl5pPr marL="2587752" indent="0">
              <a:buNone/>
              <a:defRPr sz="1415"/>
            </a:lvl5pPr>
            <a:lvl6pPr marL="3234690" indent="0">
              <a:buNone/>
              <a:defRPr sz="1415"/>
            </a:lvl6pPr>
            <a:lvl7pPr marL="3881628" indent="0">
              <a:buNone/>
              <a:defRPr sz="1415"/>
            </a:lvl7pPr>
            <a:lvl8pPr marL="4528566" indent="0">
              <a:buNone/>
              <a:defRPr sz="1415"/>
            </a:lvl8pPr>
            <a:lvl9pPr marL="5175504" indent="0">
              <a:buNone/>
              <a:defRPr sz="14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786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036" y="1426210"/>
            <a:ext cx="9763008" cy="4991735"/>
          </a:xfrm>
        </p:spPr>
        <p:txBody>
          <a:bodyPr anchor="b"/>
          <a:lstStyle>
            <a:lvl1pPr>
              <a:defRPr sz="452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68884" y="3080222"/>
            <a:ext cx="15324415" cy="15203002"/>
          </a:xfrm>
        </p:spPr>
        <p:txBody>
          <a:bodyPr anchor="t"/>
          <a:lstStyle>
            <a:lvl1pPr marL="0" indent="0">
              <a:buNone/>
              <a:defRPr sz="4528"/>
            </a:lvl1pPr>
            <a:lvl2pPr marL="646938" indent="0">
              <a:buNone/>
              <a:defRPr sz="3962"/>
            </a:lvl2pPr>
            <a:lvl3pPr marL="1293876" indent="0">
              <a:buNone/>
              <a:defRPr sz="3396"/>
            </a:lvl3pPr>
            <a:lvl4pPr marL="1940814" indent="0">
              <a:buNone/>
              <a:defRPr sz="2830"/>
            </a:lvl4pPr>
            <a:lvl5pPr marL="2587752" indent="0">
              <a:buNone/>
              <a:defRPr sz="2830"/>
            </a:lvl5pPr>
            <a:lvl6pPr marL="3234690" indent="0">
              <a:buNone/>
              <a:defRPr sz="2830"/>
            </a:lvl6pPr>
            <a:lvl7pPr marL="3881628" indent="0">
              <a:buNone/>
              <a:defRPr sz="2830"/>
            </a:lvl7pPr>
            <a:lvl8pPr marL="4528566" indent="0">
              <a:buNone/>
              <a:defRPr sz="2830"/>
            </a:lvl8pPr>
            <a:lvl9pPr marL="5175504" indent="0">
              <a:buNone/>
              <a:defRPr sz="283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036" y="6417945"/>
            <a:ext cx="9763008" cy="11890037"/>
          </a:xfrm>
        </p:spPr>
        <p:txBody>
          <a:bodyPr/>
          <a:lstStyle>
            <a:lvl1pPr marL="0" indent="0">
              <a:buNone/>
              <a:defRPr sz="2264"/>
            </a:lvl1pPr>
            <a:lvl2pPr marL="646938" indent="0">
              <a:buNone/>
              <a:defRPr sz="1981"/>
            </a:lvl2pPr>
            <a:lvl3pPr marL="1293876" indent="0">
              <a:buNone/>
              <a:defRPr sz="1698"/>
            </a:lvl3pPr>
            <a:lvl4pPr marL="1940814" indent="0">
              <a:buNone/>
              <a:defRPr sz="1415"/>
            </a:lvl4pPr>
            <a:lvl5pPr marL="2587752" indent="0">
              <a:buNone/>
              <a:defRPr sz="1415"/>
            </a:lvl5pPr>
            <a:lvl6pPr marL="3234690" indent="0">
              <a:buNone/>
              <a:defRPr sz="1415"/>
            </a:lvl6pPr>
            <a:lvl7pPr marL="3881628" indent="0">
              <a:buNone/>
              <a:defRPr sz="1415"/>
            </a:lvl7pPr>
            <a:lvl8pPr marL="4528566" indent="0">
              <a:buNone/>
              <a:defRPr sz="1415"/>
            </a:lvl8pPr>
            <a:lvl9pPr marL="5175504" indent="0">
              <a:buNone/>
              <a:defRPr sz="14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292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094" y="1138992"/>
            <a:ext cx="26108263" cy="41350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094" y="5694936"/>
            <a:ext cx="26108263" cy="135737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094" y="19828285"/>
            <a:ext cx="6810851" cy="1138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9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7087" y="19828285"/>
            <a:ext cx="10216277" cy="1138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9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78505" y="19828285"/>
            <a:ext cx="6810851" cy="1138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9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180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black and white screen with white text&#10;&#10;Description automatically generated">
            <a:extLst>
              <a:ext uri="{FF2B5EF4-FFF2-40B4-BE49-F238E27FC236}">
                <a16:creationId xmlns:a16="http://schemas.microsoft.com/office/drawing/2014/main" id="{6E00B4F2-B4CC-1A21-D78D-371D8A213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00000">
            <a:off x="25888905" y="6418676"/>
            <a:ext cx="2996560" cy="16399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Picture 14" descr="A graph with a line graph">
            <a:extLst>
              <a:ext uri="{FF2B5EF4-FFF2-40B4-BE49-F238E27FC236}">
                <a16:creationId xmlns:a16="http://schemas.microsoft.com/office/drawing/2014/main" id="{1978867E-4BB4-5A3B-78E4-87275CF9129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69" b="-218"/>
          <a:stretch/>
        </p:blipFill>
        <p:spPr>
          <a:xfrm>
            <a:off x="17801924" y="2941074"/>
            <a:ext cx="6636099" cy="5161638"/>
          </a:xfrm>
          <a:prstGeom prst="rect">
            <a:avLst/>
          </a:prstGeom>
        </p:spPr>
      </p:pic>
      <p:grpSp>
        <p:nvGrpSpPr>
          <p:cNvPr id="8403" name="Group 8402">
            <a:extLst>
              <a:ext uri="{FF2B5EF4-FFF2-40B4-BE49-F238E27FC236}">
                <a16:creationId xmlns:a16="http://schemas.microsoft.com/office/drawing/2014/main" id="{4DEEA85F-66BC-9457-CD25-78486CDD3151}"/>
              </a:ext>
            </a:extLst>
          </p:cNvPr>
          <p:cNvGrpSpPr/>
          <p:nvPr/>
        </p:nvGrpSpPr>
        <p:grpSpPr>
          <a:xfrm>
            <a:off x="372497" y="6551092"/>
            <a:ext cx="4106516" cy="4129412"/>
            <a:chOff x="232328" y="6384365"/>
            <a:chExt cx="3583023" cy="3608799"/>
          </a:xfrm>
        </p:grpSpPr>
        <p:sp>
          <p:nvSpPr>
            <p:cNvPr id="1127" name="Hexagon 1126">
              <a:extLst>
                <a:ext uri="{FF2B5EF4-FFF2-40B4-BE49-F238E27FC236}">
                  <a16:creationId xmlns:a16="http://schemas.microsoft.com/office/drawing/2014/main" id="{EA36E1F1-A372-4074-BE5A-072D7894C6F0}"/>
                </a:ext>
              </a:extLst>
            </p:cNvPr>
            <p:cNvSpPr/>
            <p:nvPr/>
          </p:nvSpPr>
          <p:spPr>
            <a:xfrm rot="5400000">
              <a:off x="225640" y="6406692"/>
              <a:ext cx="3608799" cy="3564146"/>
            </a:xfrm>
            <a:prstGeom prst="hexagon">
              <a:avLst/>
            </a:prstGeom>
            <a:solidFill>
              <a:srgbClr val="8A63A8">
                <a:alpha val="51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GB"/>
            </a:p>
          </p:txBody>
        </p:sp>
        <p:sp>
          <p:nvSpPr>
            <p:cNvPr id="7412" name="TextBox 7411">
              <a:extLst>
                <a:ext uri="{FF2B5EF4-FFF2-40B4-BE49-F238E27FC236}">
                  <a16:creationId xmlns:a16="http://schemas.microsoft.com/office/drawing/2014/main" id="{92EDDF94-273D-EBF9-BDFC-9C912856DF43}"/>
                </a:ext>
              </a:extLst>
            </p:cNvPr>
            <p:cNvSpPr txBox="1"/>
            <p:nvPr/>
          </p:nvSpPr>
          <p:spPr>
            <a:xfrm>
              <a:off x="1381326" y="6811964"/>
              <a:ext cx="1295843" cy="51105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3200" b="1">
                  <a:solidFill>
                    <a:srgbClr val="000000"/>
                  </a:solidFill>
                  <a:latin typeface="Aptos Display"/>
                </a:rPr>
                <a:t>MUST</a:t>
              </a:r>
            </a:p>
          </p:txBody>
        </p:sp>
        <p:sp>
          <p:nvSpPr>
            <p:cNvPr id="7592" name="TextBox 7591">
              <a:extLst>
                <a:ext uri="{FF2B5EF4-FFF2-40B4-BE49-F238E27FC236}">
                  <a16:creationId xmlns:a16="http://schemas.microsoft.com/office/drawing/2014/main" id="{91FA8CFC-8707-F484-0091-D82CE1DA2A75}"/>
                </a:ext>
              </a:extLst>
            </p:cNvPr>
            <p:cNvSpPr txBox="1"/>
            <p:nvPr/>
          </p:nvSpPr>
          <p:spPr>
            <a:xfrm>
              <a:off x="232328" y="7407583"/>
              <a:ext cx="3583023" cy="1806888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228600" lvl="1" indent="-182880" algn="just">
                <a:lnSpc>
                  <a:spcPct val="120000"/>
                </a:lnSpc>
                <a:buFont typeface=""/>
                <a:buChar char="•"/>
              </a:pPr>
              <a:r>
                <a:rPr lang="en-US">
                  <a:solidFill>
                    <a:srgbClr val="000000"/>
                  </a:solidFill>
                  <a:latin typeface="Aptos Display"/>
                  <a:cs typeface="Arial"/>
                </a:rPr>
                <a:t>Analysis of Employer Skills Survey.</a:t>
              </a:r>
            </a:p>
            <a:p>
              <a:pPr marL="228600" lvl="1" indent="-182880" algn="just">
                <a:lnSpc>
                  <a:spcPct val="120000"/>
                </a:lnSpc>
                <a:buFont typeface=""/>
                <a:buChar char="•"/>
              </a:pPr>
              <a:r>
                <a:rPr lang="en-US">
                  <a:solidFill>
                    <a:srgbClr val="000000"/>
                  </a:solidFill>
                  <a:latin typeface="Aptos Display"/>
                  <a:cs typeface="Arial"/>
                </a:rPr>
                <a:t>Recommendations for IBM's content​.</a:t>
              </a:r>
            </a:p>
            <a:p>
              <a:pPr marL="228600" lvl="1" indent="-182880" algn="just">
                <a:lnSpc>
                  <a:spcPct val="120000"/>
                </a:lnSpc>
                <a:buFont typeface=""/>
                <a:buChar char="•"/>
              </a:pPr>
              <a:r>
                <a:rPr lang="en-US">
                  <a:solidFill>
                    <a:srgbClr val="000000"/>
                  </a:solidFill>
                  <a:latin typeface="Aptos Display"/>
                  <a:cs typeface="Arial"/>
                </a:rPr>
                <a:t>Identification of important sectors for IBM​.</a:t>
              </a:r>
            </a:p>
            <a:p>
              <a:pPr marL="228600" lvl="1" indent="-182880" algn="just">
                <a:lnSpc>
                  <a:spcPct val="120000"/>
                </a:lnSpc>
                <a:buFont typeface=""/>
                <a:buChar char="•"/>
              </a:pPr>
              <a:r>
                <a:rPr lang="en-US">
                  <a:solidFill>
                    <a:srgbClr val="000000"/>
                  </a:solidFill>
                  <a:latin typeface="Aptos Display"/>
                  <a:cs typeface="Arial"/>
                </a:rPr>
                <a:t>Prediction of skills gap/specific skills until 2030 (based on available data).</a:t>
              </a:r>
            </a:p>
          </p:txBody>
        </p:sp>
      </p:grpSp>
      <p:sp>
        <p:nvSpPr>
          <p:cNvPr id="163" name="TextBox 162">
            <a:extLst>
              <a:ext uri="{FF2B5EF4-FFF2-40B4-BE49-F238E27FC236}">
                <a16:creationId xmlns:a16="http://schemas.microsoft.com/office/drawing/2014/main" id="{4F3E8239-92AA-EC54-0942-96CD5AC2FF1A}"/>
              </a:ext>
            </a:extLst>
          </p:cNvPr>
          <p:cNvSpPr txBox="1"/>
          <p:nvPr/>
        </p:nvSpPr>
        <p:spPr>
          <a:xfrm>
            <a:off x="11905109" y="207498"/>
            <a:ext cx="6478396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7200" b="1" dirty="0">
                <a:latin typeface="Aptos Display"/>
              </a:rPr>
              <a:t>IBM Skills Build</a:t>
            </a:r>
          </a:p>
        </p:txBody>
      </p:sp>
      <p:pic>
        <p:nvPicPr>
          <p:cNvPr id="153" name="Picture 152" descr="IBM Logo Black PNG - First Tee - Metropolitan New York">
            <a:extLst>
              <a:ext uri="{FF2B5EF4-FFF2-40B4-BE49-F238E27FC236}">
                <a16:creationId xmlns:a16="http://schemas.microsoft.com/office/drawing/2014/main" id="{DEBB1AD1-0DC9-23F0-445E-3C521D4040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408" y="107890"/>
            <a:ext cx="2797329" cy="1398800"/>
          </a:xfrm>
          <a:prstGeom prst="rect">
            <a:avLst/>
          </a:prstGeom>
        </p:spPr>
      </p:pic>
      <p:pic>
        <p:nvPicPr>
          <p:cNvPr id="308" name="Graphic 307" descr="University of Manchester logo">
            <a:extLst>
              <a:ext uri="{FF2B5EF4-FFF2-40B4-BE49-F238E27FC236}">
                <a16:creationId xmlns:a16="http://schemas.microsoft.com/office/drawing/2014/main" id="{E56A97F9-CAA7-BDBA-1937-F4B4F19B18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48408" y="-777893"/>
            <a:ext cx="4985455" cy="352915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6CDC3D4-1D55-3DB9-6F10-0A455135729E}"/>
              </a:ext>
            </a:extLst>
          </p:cNvPr>
          <p:cNvSpPr txBox="1"/>
          <p:nvPr/>
        </p:nvSpPr>
        <p:spPr>
          <a:xfrm>
            <a:off x="904282" y="1945575"/>
            <a:ext cx="6919293" cy="851297"/>
          </a:xfrm>
          <a:prstGeom prst="roundRect">
            <a:avLst/>
          </a:prstGeom>
          <a:solidFill>
            <a:srgbClr val="7030A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b="1">
                <a:solidFill>
                  <a:schemeClr val="bg1"/>
                </a:solidFill>
              </a:rPr>
              <a:t>Aims and Objectives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257EEF-CED1-1722-FEFE-79091D635561}"/>
              </a:ext>
            </a:extLst>
          </p:cNvPr>
          <p:cNvSpPr txBox="1"/>
          <p:nvPr/>
        </p:nvSpPr>
        <p:spPr>
          <a:xfrm>
            <a:off x="12542158" y="1945575"/>
            <a:ext cx="6923227" cy="851297"/>
          </a:xfrm>
          <a:prstGeom prst="roundRect">
            <a:avLst/>
          </a:prstGeom>
          <a:solidFill>
            <a:srgbClr val="7030A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First Analysis of Data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D81CE2-F7DE-0B36-8189-CD0B2058009A}"/>
              </a:ext>
            </a:extLst>
          </p:cNvPr>
          <p:cNvSpPr txBox="1"/>
          <p:nvPr/>
        </p:nvSpPr>
        <p:spPr>
          <a:xfrm>
            <a:off x="1002204" y="15129594"/>
            <a:ext cx="13828766" cy="919401"/>
          </a:xfrm>
          <a:prstGeom prst="roundRect">
            <a:avLst/>
          </a:prstGeom>
          <a:solidFill>
            <a:srgbClr val="7030A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800" b="1">
                <a:solidFill>
                  <a:schemeClr val="bg1"/>
                </a:solidFill>
              </a:rPr>
              <a:t>Tasks Implementation and Project Timeline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950A82-6E77-11CA-2B84-02E26BA025EB}"/>
              </a:ext>
            </a:extLst>
          </p:cNvPr>
          <p:cNvSpPr txBox="1"/>
          <p:nvPr/>
        </p:nvSpPr>
        <p:spPr>
          <a:xfrm>
            <a:off x="22950925" y="8602578"/>
            <a:ext cx="6845838" cy="851297"/>
          </a:xfrm>
          <a:prstGeom prst="roundRect">
            <a:avLst/>
          </a:prstGeom>
          <a:solidFill>
            <a:srgbClr val="7030A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b="1">
                <a:solidFill>
                  <a:schemeClr val="bg1"/>
                </a:solidFill>
              </a:rPr>
              <a:t>Challenges/Limitations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20923F-95B5-70E0-AA41-D87661052E87}"/>
              </a:ext>
            </a:extLst>
          </p:cNvPr>
          <p:cNvSpPr txBox="1"/>
          <p:nvPr/>
        </p:nvSpPr>
        <p:spPr>
          <a:xfrm>
            <a:off x="24541481" y="1945575"/>
            <a:ext cx="5323985" cy="851297"/>
          </a:xfrm>
          <a:prstGeom prst="roundRect">
            <a:avLst/>
          </a:prstGeom>
          <a:solidFill>
            <a:srgbClr val="7030A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b="1">
                <a:solidFill>
                  <a:schemeClr val="bg1"/>
                </a:solidFill>
              </a:rPr>
              <a:t>Engagement Client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BAAE6A-D3D3-05B4-1C40-7F4B7BB4DF65}"/>
              </a:ext>
            </a:extLst>
          </p:cNvPr>
          <p:cNvSpPr txBox="1"/>
          <p:nvPr/>
        </p:nvSpPr>
        <p:spPr>
          <a:xfrm>
            <a:off x="23341137" y="65263"/>
            <a:ext cx="6848295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Aptos Display"/>
                <a:ea typeface="+mn-lt"/>
                <a:cs typeface="+mn-lt"/>
              </a:rPr>
              <a:t>Applying Data Science Project P13</a:t>
            </a:r>
            <a:endParaRPr lang="en-US" sz="2000">
              <a:latin typeface="Aptos Display"/>
            </a:endParaRPr>
          </a:p>
          <a:p>
            <a:r>
              <a:rPr lang="en-US" sz="2000">
                <a:latin typeface="Aptos Display"/>
              </a:rPr>
              <a:t>Tomas Garcia, Iqra Ali, Maria </a:t>
            </a:r>
            <a:r>
              <a:rPr lang="en-US" sz="2000" err="1">
                <a:latin typeface="Aptos Display"/>
              </a:rPr>
              <a:t>Teneva</a:t>
            </a:r>
            <a:r>
              <a:rPr lang="en-US" sz="2000">
                <a:latin typeface="Aptos Display"/>
              </a:rPr>
              <a:t>, Zhihui Wang, Radoslaw Izak</a:t>
            </a:r>
          </a:p>
          <a:p>
            <a:r>
              <a:rPr lang="en-US" sz="2000" b="1">
                <a:latin typeface="Aptos Display"/>
                <a:ea typeface="+mn-lt"/>
                <a:cs typeface="+mn-lt"/>
              </a:rPr>
              <a:t>Course Unit Leader</a:t>
            </a:r>
            <a:r>
              <a:rPr lang="en-US" sz="2000">
                <a:latin typeface="Aptos Display"/>
                <a:ea typeface="+mn-lt"/>
                <a:cs typeface="+mn-lt"/>
              </a:rPr>
              <a:t>: Dr Nuno Pinto </a:t>
            </a:r>
            <a:endParaRPr lang="en-US" sz="2000">
              <a:latin typeface="Aptos Display"/>
            </a:endParaRPr>
          </a:p>
          <a:p>
            <a:r>
              <a:rPr lang="en-US" sz="2000" b="1">
                <a:latin typeface="Aptos Display"/>
                <a:ea typeface="+mn-lt"/>
                <a:cs typeface="+mn-lt"/>
              </a:rPr>
              <a:t>Industry Mentor: </a:t>
            </a:r>
            <a:r>
              <a:rPr lang="en-US" sz="2000">
                <a:latin typeface="Aptos Display"/>
                <a:ea typeface="+mn-lt"/>
                <a:cs typeface="+mn-lt"/>
              </a:rPr>
              <a:t>John McNamara</a:t>
            </a:r>
            <a:endParaRPr lang="en-US" sz="2000">
              <a:latin typeface="Aptos Display"/>
            </a:endParaRPr>
          </a:p>
          <a:p>
            <a:r>
              <a:rPr lang="en-US" sz="2000" b="1">
                <a:latin typeface="Aptos Display"/>
                <a:ea typeface="+mn-lt"/>
                <a:cs typeface="+mn-lt"/>
              </a:rPr>
              <a:t>Academic Mentor</a:t>
            </a:r>
            <a:r>
              <a:rPr lang="en-US" sz="2000">
                <a:latin typeface="Aptos Display"/>
                <a:ea typeface="+mn-lt"/>
                <a:cs typeface="+mn-lt"/>
              </a:rPr>
              <a:t>: Dr Simon Rudkin</a:t>
            </a:r>
          </a:p>
        </p:txBody>
      </p:sp>
      <p:sp>
        <p:nvSpPr>
          <p:cNvPr id="789" name="TextBox 788">
            <a:extLst>
              <a:ext uri="{FF2B5EF4-FFF2-40B4-BE49-F238E27FC236}">
                <a16:creationId xmlns:a16="http://schemas.microsoft.com/office/drawing/2014/main" id="{1D1BB339-0E6B-18D3-15C2-ABBD76FCBE34}"/>
              </a:ext>
            </a:extLst>
          </p:cNvPr>
          <p:cNvSpPr txBox="1"/>
          <p:nvPr/>
        </p:nvSpPr>
        <p:spPr>
          <a:xfrm>
            <a:off x="24424846" y="2969527"/>
            <a:ext cx="5534466" cy="33128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just">
              <a:spcAft>
                <a:spcPts val="500"/>
              </a:spcAft>
              <a:buFont typeface="Arial"/>
              <a:buChar char="•"/>
            </a:pPr>
            <a:r>
              <a:rPr lang="en-US" sz="2800" dirty="0">
                <a:latin typeface="Aptos Display"/>
                <a:cs typeface="Arial"/>
              </a:rPr>
              <a:t>Initial Kick-Off completed.</a:t>
            </a:r>
          </a:p>
          <a:p>
            <a:pPr marL="342900" indent="-342900" algn="just">
              <a:spcAft>
                <a:spcPts val="500"/>
              </a:spcAft>
              <a:buFont typeface="Arial"/>
              <a:buChar char="•"/>
            </a:pPr>
            <a:r>
              <a:rPr lang="en-US" sz="2800" dirty="0">
                <a:latin typeface="Aptos Display"/>
                <a:cs typeface="Arial"/>
              </a:rPr>
              <a:t>Scope of project agreed with partner.</a:t>
            </a:r>
          </a:p>
          <a:p>
            <a:pPr marL="342900" indent="-342900" algn="just">
              <a:spcAft>
                <a:spcPts val="500"/>
              </a:spcAft>
              <a:buFont typeface="Arial"/>
              <a:buChar char="•"/>
            </a:pPr>
            <a:r>
              <a:rPr lang="en-US" sz="2800" dirty="0">
                <a:latin typeface="Aptos Display"/>
                <a:cs typeface="Arial"/>
              </a:rPr>
              <a:t>Weekly meetings/chats.</a:t>
            </a:r>
          </a:p>
          <a:p>
            <a:pPr marL="342900" indent="-342900" algn="just">
              <a:spcAft>
                <a:spcPts val="500"/>
              </a:spcAft>
              <a:buFont typeface="Arial"/>
              <a:buChar char="•"/>
            </a:pPr>
            <a:r>
              <a:rPr lang="en-US" sz="2800" dirty="0">
                <a:latin typeface="Aptos Display"/>
                <a:cs typeface="Arial"/>
              </a:rPr>
              <a:t>Deliverables in the form of group presentations at end of project milestones .</a:t>
            </a:r>
          </a:p>
        </p:txBody>
      </p:sp>
      <p:sp>
        <p:nvSpPr>
          <p:cNvPr id="1081" name="TextBox 1080">
            <a:extLst>
              <a:ext uri="{FF2B5EF4-FFF2-40B4-BE49-F238E27FC236}">
                <a16:creationId xmlns:a16="http://schemas.microsoft.com/office/drawing/2014/main" id="{5458A5A1-36D4-D410-6B6A-B959C3CC4535}"/>
              </a:ext>
            </a:extLst>
          </p:cNvPr>
          <p:cNvSpPr txBox="1"/>
          <p:nvPr/>
        </p:nvSpPr>
        <p:spPr>
          <a:xfrm>
            <a:off x="22816139" y="9734807"/>
            <a:ext cx="7025339" cy="45935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just">
              <a:spcAft>
                <a:spcPts val="500"/>
              </a:spcAft>
              <a:buFont typeface="Arial"/>
              <a:buChar char="•"/>
            </a:pPr>
            <a:r>
              <a:rPr lang="en-US" sz="2800">
                <a:latin typeface="Aptos Display"/>
                <a:cs typeface="Arial"/>
              </a:rPr>
              <a:t>Lack of data about gaps in specific skills​, only percentages of skill gaps (unfilled vacancies) available.</a:t>
            </a:r>
          </a:p>
          <a:p>
            <a:pPr marL="342900" indent="-342900" algn="just">
              <a:spcAft>
                <a:spcPts val="500"/>
              </a:spcAft>
              <a:buFont typeface="Arial"/>
              <a:buChar char="•"/>
            </a:pPr>
            <a:r>
              <a:rPr lang="en-US" sz="2800">
                <a:latin typeface="Aptos Display"/>
                <a:cs typeface="Arial"/>
              </a:rPr>
              <a:t>Vast amount of missing data​, missingness not properly specified in dataset.</a:t>
            </a:r>
          </a:p>
          <a:p>
            <a:pPr marL="342900" indent="-342900" algn="just">
              <a:spcAft>
                <a:spcPts val="500"/>
              </a:spcAft>
              <a:buFont typeface="Arial"/>
              <a:buChar char="•"/>
            </a:pPr>
            <a:r>
              <a:rPr lang="en-US" sz="2800">
                <a:latin typeface="Aptos Display"/>
                <a:cs typeface="Arial"/>
              </a:rPr>
              <a:t>Technical details about the dataset incomplete.</a:t>
            </a:r>
          </a:p>
          <a:p>
            <a:pPr marL="342900" indent="-342900" algn="just">
              <a:spcAft>
                <a:spcPts val="500"/>
              </a:spcAft>
              <a:buFont typeface="Arial"/>
              <a:buChar char="•"/>
            </a:pPr>
            <a:r>
              <a:rPr lang="en-US" sz="2800">
                <a:latin typeface="Aptos Display"/>
                <a:cs typeface="Arial"/>
              </a:rPr>
              <a:t>Change in the method of the survey over the years: not all regions available, new variables introduced at different points in time.</a:t>
            </a:r>
          </a:p>
        </p:txBody>
      </p:sp>
      <p:sp>
        <p:nvSpPr>
          <p:cNvPr id="1091" name="TextBox 1090">
            <a:extLst>
              <a:ext uri="{FF2B5EF4-FFF2-40B4-BE49-F238E27FC236}">
                <a16:creationId xmlns:a16="http://schemas.microsoft.com/office/drawing/2014/main" id="{C0380A34-B23D-F617-E9D5-A4249C50B2A4}"/>
              </a:ext>
            </a:extLst>
          </p:cNvPr>
          <p:cNvSpPr txBox="1"/>
          <p:nvPr/>
        </p:nvSpPr>
        <p:spPr>
          <a:xfrm>
            <a:off x="9517571" y="2977265"/>
            <a:ext cx="8582349" cy="515269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just">
              <a:spcAft>
                <a:spcPts val="500"/>
              </a:spcAft>
              <a:buFont typeface="Arial"/>
              <a:buChar char="•"/>
            </a:pPr>
            <a:r>
              <a:rPr lang="en-US" sz="2800" dirty="0">
                <a:latin typeface="Aptos Display"/>
                <a:cs typeface="Arial"/>
              </a:rPr>
              <a:t>Total skills gap density decreasing from 2011-2019,  increasing trend since 2019​.</a:t>
            </a:r>
            <a:endParaRPr lang="en-US" dirty="0">
              <a:latin typeface="Aptos" panose="02110004020202020204"/>
              <a:cs typeface="Arial"/>
            </a:endParaRPr>
          </a:p>
          <a:p>
            <a:pPr marL="342900" indent="-342900" algn="just">
              <a:spcAft>
                <a:spcPts val="500"/>
              </a:spcAft>
              <a:buFont typeface="Arial"/>
              <a:buChar char="•"/>
            </a:pPr>
            <a:r>
              <a:rPr lang="en-US" sz="2800" dirty="0">
                <a:latin typeface="Aptos Display"/>
                <a:cs typeface="Arial"/>
              </a:rPr>
              <a:t>Basic induction training is common, other forms like off-the-job are less prevalent​.</a:t>
            </a:r>
          </a:p>
          <a:p>
            <a:pPr marL="342900" indent="-342900" algn="just">
              <a:spcAft>
                <a:spcPts val="500"/>
              </a:spcAft>
              <a:buFont typeface="Arial"/>
              <a:buChar char="•"/>
            </a:pPr>
            <a:r>
              <a:rPr lang="en-US" sz="2800" dirty="0">
                <a:latin typeface="Aptos Display"/>
                <a:cs typeface="Arial"/>
              </a:rPr>
              <a:t>E-learning adoption is growing but remains relatively low.</a:t>
            </a:r>
          </a:p>
          <a:p>
            <a:pPr marL="342900" indent="-342900" algn="just">
              <a:spcAft>
                <a:spcPts val="500"/>
              </a:spcAft>
              <a:buFont typeface="Arial"/>
              <a:buChar char="•"/>
            </a:pPr>
            <a:r>
              <a:rPr lang="en-US" sz="2800" dirty="0">
                <a:latin typeface="Aptos Display"/>
                <a:cs typeface="Arial"/>
              </a:rPr>
              <a:t>Basic induction training helps reduce skill gaps, but  e-learning impact is unclear​.</a:t>
            </a:r>
          </a:p>
          <a:p>
            <a:pPr marL="342900" indent="-342900" algn="just">
              <a:spcAft>
                <a:spcPts val="500"/>
              </a:spcAft>
              <a:buFont typeface="Arial"/>
              <a:buChar char="•"/>
            </a:pPr>
            <a:r>
              <a:rPr lang="en-US" sz="2800" dirty="0">
                <a:latin typeface="Aptos Display"/>
                <a:cs typeface="Arial"/>
              </a:rPr>
              <a:t>Skill-shortage vacancies correlate with dispersed skill gap density​.</a:t>
            </a:r>
          </a:p>
          <a:p>
            <a:pPr marL="342900" indent="-342900" algn="just">
              <a:spcAft>
                <a:spcPts val="500"/>
              </a:spcAft>
              <a:buFont typeface="Arial"/>
              <a:buChar char="•"/>
            </a:pPr>
            <a:r>
              <a:rPr lang="en-US" sz="2800" dirty="0">
                <a:latin typeface="Aptos Display"/>
                <a:cs typeface="Arial"/>
              </a:rPr>
              <a:t>Sectors with rapid growth or tech changes may have more vacancies.</a:t>
            </a:r>
          </a:p>
        </p:txBody>
      </p:sp>
      <p:sp>
        <p:nvSpPr>
          <p:cNvPr id="744" name="TextBox 743">
            <a:extLst>
              <a:ext uri="{FF2B5EF4-FFF2-40B4-BE49-F238E27FC236}">
                <a16:creationId xmlns:a16="http://schemas.microsoft.com/office/drawing/2014/main" id="{6819DC00-C86D-8DEF-562D-8DDBF5E9ADBA}"/>
              </a:ext>
            </a:extLst>
          </p:cNvPr>
          <p:cNvSpPr txBox="1"/>
          <p:nvPr/>
        </p:nvSpPr>
        <p:spPr>
          <a:xfrm>
            <a:off x="13763625" y="10467975"/>
            <a:ext cx="2743200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800" b="1">
                <a:solidFill>
                  <a:srgbClr val="FFFFFF"/>
                </a:solidFill>
              </a:rPr>
              <a:t>Aims and Objectives </a:t>
            </a:r>
            <a:r>
              <a:rPr lang="en-GB" sz="4800"/>
              <a:t>​</a:t>
            </a:r>
            <a:endParaRPr lang="en-GB"/>
          </a:p>
        </p:txBody>
      </p:sp>
      <p:sp>
        <p:nvSpPr>
          <p:cNvPr id="745" name="TextBox 744">
            <a:extLst>
              <a:ext uri="{FF2B5EF4-FFF2-40B4-BE49-F238E27FC236}">
                <a16:creationId xmlns:a16="http://schemas.microsoft.com/office/drawing/2014/main" id="{C8BD6108-1BE0-3681-FA9C-9E3CE6F22664}"/>
              </a:ext>
            </a:extLst>
          </p:cNvPr>
          <p:cNvSpPr txBox="1"/>
          <p:nvPr/>
        </p:nvSpPr>
        <p:spPr>
          <a:xfrm>
            <a:off x="438179" y="6167453"/>
            <a:ext cx="788807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err="1"/>
              <a:t>MoSCoW</a:t>
            </a:r>
            <a:r>
              <a:rPr lang="en-US" sz="2800" b="1"/>
              <a:t> Scoping – Agreed with Partner</a:t>
            </a:r>
            <a:endParaRPr lang="en-US" sz="280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7ADD94E-7EF6-E29D-39EC-8E7DAE57D433}"/>
              </a:ext>
            </a:extLst>
          </p:cNvPr>
          <p:cNvSpPr txBox="1"/>
          <p:nvPr/>
        </p:nvSpPr>
        <p:spPr>
          <a:xfrm>
            <a:off x="433174" y="2977265"/>
            <a:ext cx="8288041" cy="330090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just">
              <a:spcAft>
                <a:spcPts val="500"/>
              </a:spcAft>
              <a:buFont typeface="Arial"/>
              <a:buChar char="•"/>
            </a:pPr>
            <a:r>
              <a:rPr lang="en-US" sz="2800">
                <a:latin typeface="Aptos Display"/>
                <a:cs typeface="Arial"/>
              </a:rPr>
              <a:t>Become familiar with the IBM Skills Build offering – and segment the content into specific skills.</a:t>
            </a:r>
            <a:endParaRPr lang="en-US" sz="2800">
              <a:latin typeface="Aptos Display"/>
            </a:endParaRPr>
          </a:p>
          <a:p>
            <a:pPr marL="342900" indent="-342900" algn="just">
              <a:spcAft>
                <a:spcPts val="500"/>
              </a:spcAft>
              <a:buFont typeface="Arial"/>
              <a:buChar char="•"/>
            </a:pPr>
            <a:r>
              <a:rPr lang="en-US" sz="2800">
                <a:latin typeface="Aptos Display"/>
                <a:cs typeface="Arial"/>
              </a:rPr>
              <a:t>Analyse the data contained in the Employer Skills Survey – UK Gov.</a:t>
            </a:r>
          </a:p>
          <a:p>
            <a:pPr marL="342900" indent="-342900" algn="just">
              <a:spcAft>
                <a:spcPts val="500"/>
              </a:spcAft>
              <a:buFont typeface="Arial"/>
              <a:buChar char="•"/>
            </a:pPr>
            <a:r>
              <a:rPr lang="en-US" sz="2800">
                <a:latin typeface="Aptos Display"/>
                <a:cs typeface="Arial"/>
              </a:rPr>
              <a:t>Identify current shortfalls in needed specific skills.</a:t>
            </a:r>
          </a:p>
          <a:p>
            <a:pPr marL="342900" indent="-342900" algn="just">
              <a:spcAft>
                <a:spcPts val="500"/>
              </a:spcAft>
              <a:buFont typeface="Arial"/>
              <a:buChar char="•"/>
            </a:pPr>
            <a:r>
              <a:rPr lang="en-US" sz="2800">
                <a:latin typeface="Aptos Display"/>
                <a:cs typeface="Arial"/>
              </a:rPr>
              <a:t>Predict the trend of increased skills gap (specific skills).</a:t>
            </a:r>
          </a:p>
        </p:txBody>
      </p:sp>
      <p:pic>
        <p:nvPicPr>
          <p:cNvPr id="4101" name="Picture 4100" descr="The Worker Bee - The History of the Manchester Worker Bee">
            <a:extLst>
              <a:ext uri="{FF2B5EF4-FFF2-40B4-BE49-F238E27FC236}">
                <a16:creationId xmlns:a16="http://schemas.microsoft.com/office/drawing/2014/main" id="{1F9AF169-651E-1357-8C71-7E69970C8D5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78658" y="10242065"/>
            <a:ext cx="1173621" cy="918030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CF5A5306-8AC6-6F1B-BBE6-3E0BDFDF41DE}"/>
              </a:ext>
            </a:extLst>
          </p:cNvPr>
          <p:cNvGrpSpPr/>
          <p:nvPr/>
        </p:nvGrpSpPr>
        <p:grpSpPr>
          <a:xfrm>
            <a:off x="4564295" y="6574711"/>
            <a:ext cx="4104436" cy="4129412"/>
            <a:chOff x="3947927" y="6384544"/>
            <a:chExt cx="3586473" cy="3608799"/>
          </a:xfrm>
        </p:grpSpPr>
        <p:sp>
          <p:nvSpPr>
            <p:cNvPr id="7314" name="Hexagon 7313">
              <a:extLst>
                <a:ext uri="{FF2B5EF4-FFF2-40B4-BE49-F238E27FC236}">
                  <a16:creationId xmlns:a16="http://schemas.microsoft.com/office/drawing/2014/main" id="{6AF76DAB-DEE4-D819-A848-FA678A5E2394}"/>
                </a:ext>
              </a:extLst>
            </p:cNvPr>
            <p:cNvSpPr/>
            <p:nvPr/>
          </p:nvSpPr>
          <p:spPr>
            <a:xfrm rot="5400000">
              <a:off x="3947927" y="6406871"/>
              <a:ext cx="3608799" cy="3564146"/>
            </a:xfrm>
            <a:prstGeom prst="hexagon">
              <a:avLst/>
            </a:prstGeom>
            <a:solidFill>
              <a:srgbClr val="8A63A8">
                <a:alpha val="51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GB"/>
            </a:p>
          </p:txBody>
        </p:sp>
        <p:sp>
          <p:nvSpPr>
            <p:cNvPr id="7565" name="TextBox 7564">
              <a:extLst>
                <a:ext uri="{FF2B5EF4-FFF2-40B4-BE49-F238E27FC236}">
                  <a16:creationId xmlns:a16="http://schemas.microsoft.com/office/drawing/2014/main" id="{3E74398F-DD7A-4A2C-2EB3-A34B6FD8C167}"/>
                </a:ext>
              </a:extLst>
            </p:cNvPr>
            <p:cNvSpPr txBox="1"/>
            <p:nvPr/>
          </p:nvSpPr>
          <p:spPr>
            <a:xfrm>
              <a:off x="4798039" y="6811992"/>
              <a:ext cx="1901251" cy="51105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3200" b="1">
                  <a:solidFill>
                    <a:srgbClr val="000000"/>
                  </a:solidFill>
                  <a:latin typeface="Aptos Display"/>
                </a:rPr>
                <a:t>SHOULD</a:t>
              </a:r>
              <a:endParaRPr lang="en-US" sz="3200">
                <a:solidFill>
                  <a:srgbClr val="000000"/>
                </a:solidFill>
                <a:latin typeface="Aptos Display"/>
              </a:endParaRPr>
            </a:p>
          </p:txBody>
        </p:sp>
        <p:sp>
          <p:nvSpPr>
            <p:cNvPr id="723" name="TextBox 722">
              <a:extLst>
                <a:ext uri="{FF2B5EF4-FFF2-40B4-BE49-F238E27FC236}">
                  <a16:creationId xmlns:a16="http://schemas.microsoft.com/office/drawing/2014/main" id="{454CD6EC-03E3-0BCB-7622-C687E1ED5EAC}"/>
                </a:ext>
              </a:extLst>
            </p:cNvPr>
            <p:cNvSpPr txBox="1"/>
            <p:nvPr/>
          </p:nvSpPr>
          <p:spPr>
            <a:xfrm>
              <a:off x="3947927" y="7434179"/>
              <a:ext cx="3555604" cy="1516396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228600" lvl="1" indent="-182880" algn="just">
                <a:lnSpc>
                  <a:spcPct val="120000"/>
                </a:lnSpc>
                <a:buFont typeface=""/>
                <a:buChar char="•"/>
              </a:pPr>
              <a:r>
                <a:rPr lang="en-US">
                  <a:solidFill>
                    <a:srgbClr val="000000"/>
                  </a:solidFill>
                  <a:latin typeface="Aptos Display"/>
                  <a:cs typeface="Arial"/>
                </a:rPr>
                <a:t>Find regional differences in skills gaps.</a:t>
              </a:r>
            </a:p>
            <a:p>
              <a:pPr marL="228600" lvl="1" indent="-182880" algn="just">
                <a:lnSpc>
                  <a:spcPct val="120000"/>
                </a:lnSpc>
                <a:buFont typeface=""/>
                <a:buChar char="•"/>
              </a:pPr>
              <a:r>
                <a:rPr lang="en-US">
                  <a:solidFill>
                    <a:srgbClr val="000000"/>
                  </a:solidFill>
                  <a:latin typeface="Aptos Display"/>
                  <a:cs typeface="Arial"/>
                </a:rPr>
                <a:t>Seek additional data for deeper industry insights </a:t>
              </a:r>
            </a:p>
            <a:p>
              <a:pPr marL="228600" lvl="1" indent="-182880" algn="just">
                <a:lnSpc>
                  <a:spcPct val="120000"/>
                </a:lnSpc>
                <a:buFont typeface=""/>
                <a:buChar char="•"/>
              </a:pPr>
              <a:r>
                <a:rPr lang="en-US">
                  <a:solidFill>
                    <a:srgbClr val="000000"/>
                  </a:solidFill>
                  <a:latin typeface="Aptos Display"/>
                  <a:cs typeface="Arial"/>
                </a:rPr>
                <a:t>Financial analysis of training investment per sector</a:t>
              </a:r>
              <a:endParaRPr lang="en-US">
                <a:latin typeface="Aptos Display"/>
                <a:cs typeface="Arial"/>
              </a:endParaRPr>
            </a:p>
          </p:txBody>
        </p:sp>
      </p:grpSp>
      <p:grpSp>
        <p:nvGrpSpPr>
          <p:cNvPr id="8413" name="Group 8412">
            <a:extLst>
              <a:ext uri="{FF2B5EF4-FFF2-40B4-BE49-F238E27FC236}">
                <a16:creationId xmlns:a16="http://schemas.microsoft.com/office/drawing/2014/main" id="{B0F2CD07-18AA-131C-4D92-E6C877D53EDE}"/>
              </a:ext>
            </a:extLst>
          </p:cNvPr>
          <p:cNvGrpSpPr/>
          <p:nvPr/>
        </p:nvGrpSpPr>
        <p:grpSpPr>
          <a:xfrm>
            <a:off x="340745" y="10783126"/>
            <a:ext cx="4128474" cy="4129412"/>
            <a:chOff x="204624" y="10083191"/>
            <a:chExt cx="3601886" cy="3608799"/>
          </a:xfrm>
        </p:grpSpPr>
        <p:sp>
          <p:nvSpPr>
            <p:cNvPr id="7334" name="Hexagon 7333">
              <a:extLst>
                <a:ext uri="{FF2B5EF4-FFF2-40B4-BE49-F238E27FC236}">
                  <a16:creationId xmlns:a16="http://schemas.microsoft.com/office/drawing/2014/main" id="{D47D3BD5-EB55-25D1-B24F-3DF38BAE3E06}"/>
                </a:ext>
              </a:extLst>
            </p:cNvPr>
            <p:cNvSpPr/>
            <p:nvPr/>
          </p:nvSpPr>
          <p:spPr>
            <a:xfrm rot="5400000">
              <a:off x="220037" y="10105518"/>
              <a:ext cx="3608799" cy="3564146"/>
            </a:xfrm>
            <a:prstGeom prst="hexagon">
              <a:avLst/>
            </a:prstGeom>
            <a:solidFill>
              <a:srgbClr val="8A63A8">
                <a:alpha val="51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GB"/>
            </a:p>
          </p:txBody>
        </p:sp>
        <p:sp>
          <p:nvSpPr>
            <p:cNvPr id="4099" name="TextBox 4098">
              <a:extLst>
                <a:ext uri="{FF2B5EF4-FFF2-40B4-BE49-F238E27FC236}">
                  <a16:creationId xmlns:a16="http://schemas.microsoft.com/office/drawing/2014/main" id="{20DEC495-25F2-8CDE-02C9-DE7831E2DB15}"/>
                </a:ext>
              </a:extLst>
            </p:cNvPr>
            <p:cNvSpPr txBox="1"/>
            <p:nvPr/>
          </p:nvSpPr>
          <p:spPr>
            <a:xfrm>
              <a:off x="860215" y="10583206"/>
              <a:ext cx="2338490" cy="51105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3200" b="1">
                  <a:solidFill>
                    <a:srgbClr val="000000"/>
                  </a:solidFill>
                  <a:latin typeface="Aptos Display"/>
                </a:rPr>
                <a:t>COULD</a:t>
              </a:r>
              <a:endParaRPr lang="en-US" sz="3200" b="1">
                <a:latin typeface="Aptos Display"/>
              </a:endParaRPr>
            </a:p>
          </p:txBody>
        </p:sp>
        <p:sp>
          <p:nvSpPr>
            <p:cNvPr id="1105" name="TextBox 1104">
              <a:extLst>
                <a:ext uri="{FF2B5EF4-FFF2-40B4-BE49-F238E27FC236}">
                  <a16:creationId xmlns:a16="http://schemas.microsoft.com/office/drawing/2014/main" id="{026D1B7E-A9E0-F2B8-4D09-552A1D683FA3}"/>
                </a:ext>
              </a:extLst>
            </p:cNvPr>
            <p:cNvSpPr txBox="1"/>
            <p:nvPr/>
          </p:nvSpPr>
          <p:spPr>
            <a:xfrm>
              <a:off x="204624" y="11348938"/>
              <a:ext cx="3517956" cy="1516396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228600" lvl="1" indent="-182880" algn="just">
                <a:lnSpc>
                  <a:spcPct val="120000"/>
                </a:lnSpc>
                <a:buFont typeface=""/>
                <a:buChar char="•"/>
              </a:pPr>
              <a:r>
                <a:rPr lang="en-US">
                  <a:solidFill>
                    <a:srgbClr val="000000"/>
                  </a:solidFill>
                  <a:latin typeface="Aptos Display"/>
                  <a:cs typeface="Arial"/>
                </a:rPr>
                <a:t>Occupational differences in skills gaps </a:t>
              </a:r>
            </a:p>
            <a:p>
              <a:pPr marL="228600" lvl="1" indent="-182880" algn="just">
                <a:lnSpc>
                  <a:spcPct val="120000"/>
                </a:lnSpc>
                <a:buFont typeface=""/>
                <a:buChar char="•"/>
              </a:pPr>
              <a:r>
                <a:rPr lang="en-US">
                  <a:solidFill>
                    <a:srgbClr val="000000"/>
                  </a:solidFill>
                  <a:latin typeface="Aptos Display"/>
                  <a:cs typeface="Arial"/>
                </a:rPr>
                <a:t>Mapping skills gap movement between sectors</a:t>
              </a:r>
            </a:p>
            <a:p>
              <a:pPr marL="228600" lvl="1" indent="-182880" algn="just">
                <a:lnSpc>
                  <a:spcPct val="120000"/>
                </a:lnSpc>
                <a:buFont typeface=""/>
                <a:buChar char="•"/>
              </a:pPr>
              <a:r>
                <a:rPr lang="en-US">
                  <a:solidFill>
                    <a:srgbClr val="000000"/>
                  </a:solidFill>
                  <a:latin typeface="Aptos Display"/>
                  <a:cs typeface="Arial"/>
                </a:rPr>
                <a:t>Tailored suggestions for specific sectors / professions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94C9E84-5CF0-B69C-D122-757CDFE38C78}"/>
              </a:ext>
            </a:extLst>
          </p:cNvPr>
          <p:cNvGrpSpPr/>
          <p:nvPr/>
        </p:nvGrpSpPr>
        <p:grpSpPr>
          <a:xfrm>
            <a:off x="4564295" y="10784629"/>
            <a:ext cx="4117184" cy="4129412"/>
            <a:chOff x="3947927" y="10071983"/>
            <a:chExt cx="3586473" cy="3608799"/>
          </a:xfrm>
        </p:grpSpPr>
        <p:sp>
          <p:nvSpPr>
            <p:cNvPr id="7335" name="Hexagon 7334">
              <a:extLst>
                <a:ext uri="{FF2B5EF4-FFF2-40B4-BE49-F238E27FC236}">
                  <a16:creationId xmlns:a16="http://schemas.microsoft.com/office/drawing/2014/main" id="{A92E5E2C-AB52-345F-9AB4-98E05629C9B7}"/>
                </a:ext>
              </a:extLst>
            </p:cNvPr>
            <p:cNvSpPr/>
            <p:nvPr/>
          </p:nvSpPr>
          <p:spPr>
            <a:xfrm rot="5400000">
              <a:off x="3947927" y="10094310"/>
              <a:ext cx="3608799" cy="3564146"/>
            </a:xfrm>
            <a:prstGeom prst="hexagon">
              <a:avLst/>
            </a:prstGeom>
            <a:solidFill>
              <a:srgbClr val="8A63A8">
                <a:alpha val="51000"/>
              </a:srgb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GB"/>
            </a:p>
          </p:txBody>
        </p:sp>
        <p:sp>
          <p:nvSpPr>
            <p:cNvPr id="4100" name="TextBox 4099">
              <a:extLst>
                <a:ext uri="{FF2B5EF4-FFF2-40B4-BE49-F238E27FC236}">
                  <a16:creationId xmlns:a16="http://schemas.microsoft.com/office/drawing/2014/main" id="{5DDA4EEE-9964-AEA3-FF21-76B5FBD406B0}"/>
                </a:ext>
              </a:extLst>
            </p:cNvPr>
            <p:cNvSpPr txBox="1"/>
            <p:nvPr/>
          </p:nvSpPr>
          <p:spPr>
            <a:xfrm>
              <a:off x="4799636" y="10558143"/>
              <a:ext cx="1901251" cy="51105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3200" b="1">
                  <a:solidFill>
                    <a:srgbClr val="000000"/>
                  </a:solidFill>
                  <a:latin typeface="Aptos Display"/>
                </a:rPr>
                <a:t>WON'T</a:t>
              </a:r>
              <a:endParaRPr lang="en-US" sz="3200" b="1">
                <a:latin typeface="Aptos Display"/>
              </a:endParaRPr>
            </a:p>
          </p:txBody>
        </p:sp>
        <p:sp>
          <p:nvSpPr>
            <p:cNvPr id="1106" name="TextBox 1105">
              <a:extLst>
                <a:ext uri="{FF2B5EF4-FFF2-40B4-BE49-F238E27FC236}">
                  <a16:creationId xmlns:a16="http://schemas.microsoft.com/office/drawing/2014/main" id="{4FB5604A-5747-9A0B-3608-AB42BFAAA9B7}"/>
                </a:ext>
              </a:extLst>
            </p:cNvPr>
            <p:cNvSpPr txBox="1"/>
            <p:nvPr/>
          </p:nvSpPr>
          <p:spPr>
            <a:xfrm>
              <a:off x="3947927" y="11348938"/>
              <a:ext cx="3545259" cy="1516396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228600" lvl="1" indent="-182880" algn="just">
                <a:lnSpc>
                  <a:spcPct val="120000"/>
                </a:lnSpc>
                <a:buFont typeface=""/>
                <a:buChar char="•"/>
              </a:pPr>
              <a:r>
                <a:rPr lang="en-US">
                  <a:solidFill>
                    <a:srgbClr val="000000"/>
                  </a:solidFill>
                  <a:latin typeface="Aptos Display"/>
                  <a:cs typeface="Arial"/>
                </a:rPr>
                <a:t>Recommend content improvements beyond covered skills</a:t>
              </a:r>
            </a:p>
            <a:p>
              <a:pPr marL="228600" lvl="1" indent="-182880" algn="just">
                <a:lnSpc>
                  <a:spcPct val="120000"/>
                </a:lnSpc>
                <a:buFont typeface=""/>
                <a:buChar char="•"/>
              </a:pPr>
              <a:r>
                <a:rPr lang="en-US">
                  <a:solidFill>
                    <a:srgbClr val="000000"/>
                  </a:solidFill>
                  <a:latin typeface="Aptos Display"/>
                  <a:cs typeface="Arial"/>
                </a:rPr>
                <a:t>Evaluate current content effectiveness</a:t>
              </a:r>
            </a:p>
            <a:p>
              <a:pPr marL="228600" lvl="1" indent="-182880" algn="just">
                <a:lnSpc>
                  <a:spcPct val="120000"/>
                </a:lnSpc>
                <a:buFont typeface=""/>
                <a:buChar char="•"/>
              </a:pPr>
              <a:r>
                <a:rPr lang="en-US">
                  <a:solidFill>
                    <a:srgbClr val="000000"/>
                  </a:solidFill>
                  <a:latin typeface="Aptos Display"/>
                  <a:cs typeface="Arial"/>
                </a:rPr>
                <a:t>Provide non-essential sector skill gap details for IBM.</a:t>
              </a:r>
            </a:p>
          </p:txBody>
        </p:sp>
      </p:grpSp>
      <p:graphicFrame>
        <p:nvGraphicFramePr>
          <p:cNvPr id="9" name="Table 2">
            <a:extLst>
              <a:ext uri="{FF2B5EF4-FFF2-40B4-BE49-F238E27FC236}">
                <a16:creationId xmlns:a16="http://schemas.microsoft.com/office/drawing/2014/main" id="{6C824FC2-C1B8-66A0-EBA7-1DF442B6C2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862327"/>
              </p:ext>
            </p:extLst>
          </p:nvPr>
        </p:nvGraphicFramePr>
        <p:xfrm>
          <a:off x="15881" y="16279123"/>
          <a:ext cx="30267603" cy="51429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36914">
                  <a:extLst>
                    <a:ext uri="{9D8B030D-6E8A-4147-A177-3AD203B41FA5}">
                      <a16:colId xmlns:a16="http://schemas.microsoft.com/office/drawing/2014/main" val="602210714"/>
                    </a:ext>
                  </a:extLst>
                </a:gridCol>
                <a:gridCol w="1298281">
                  <a:extLst>
                    <a:ext uri="{9D8B030D-6E8A-4147-A177-3AD203B41FA5}">
                      <a16:colId xmlns:a16="http://schemas.microsoft.com/office/drawing/2014/main" val="745651107"/>
                    </a:ext>
                  </a:extLst>
                </a:gridCol>
                <a:gridCol w="1736034">
                  <a:extLst>
                    <a:ext uri="{9D8B030D-6E8A-4147-A177-3AD203B41FA5}">
                      <a16:colId xmlns:a16="http://schemas.microsoft.com/office/drawing/2014/main" val="3203644497"/>
                    </a:ext>
                  </a:extLst>
                </a:gridCol>
                <a:gridCol w="1736034">
                  <a:extLst>
                    <a:ext uri="{9D8B030D-6E8A-4147-A177-3AD203B41FA5}">
                      <a16:colId xmlns:a16="http://schemas.microsoft.com/office/drawing/2014/main" val="3839570682"/>
                    </a:ext>
                  </a:extLst>
                </a:gridCol>
                <a:gridCol w="1736034">
                  <a:extLst>
                    <a:ext uri="{9D8B030D-6E8A-4147-A177-3AD203B41FA5}">
                      <a16:colId xmlns:a16="http://schemas.microsoft.com/office/drawing/2014/main" val="436924813"/>
                    </a:ext>
                  </a:extLst>
                </a:gridCol>
                <a:gridCol w="1736034">
                  <a:extLst>
                    <a:ext uri="{9D8B030D-6E8A-4147-A177-3AD203B41FA5}">
                      <a16:colId xmlns:a16="http://schemas.microsoft.com/office/drawing/2014/main" val="533800306"/>
                    </a:ext>
                  </a:extLst>
                </a:gridCol>
                <a:gridCol w="1736034">
                  <a:extLst>
                    <a:ext uri="{9D8B030D-6E8A-4147-A177-3AD203B41FA5}">
                      <a16:colId xmlns:a16="http://schemas.microsoft.com/office/drawing/2014/main" val="907919657"/>
                    </a:ext>
                  </a:extLst>
                </a:gridCol>
                <a:gridCol w="1736034">
                  <a:extLst>
                    <a:ext uri="{9D8B030D-6E8A-4147-A177-3AD203B41FA5}">
                      <a16:colId xmlns:a16="http://schemas.microsoft.com/office/drawing/2014/main" val="3402907109"/>
                    </a:ext>
                  </a:extLst>
                </a:gridCol>
                <a:gridCol w="1736034">
                  <a:extLst>
                    <a:ext uri="{9D8B030D-6E8A-4147-A177-3AD203B41FA5}">
                      <a16:colId xmlns:a16="http://schemas.microsoft.com/office/drawing/2014/main" val="1613238587"/>
                    </a:ext>
                  </a:extLst>
                </a:gridCol>
                <a:gridCol w="1736034">
                  <a:extLst>
                    <a:ext uri="{9D8B030D-6E8A-4147-A177-3AD203B41FA5}">
                      <a16:colId xmlns:a16="http://schemas.microsoft.com/office/drawing/2014/main" val="1829238695"/>
                    </a:ext>
                  </a:extLst>
                </a:gridCol>
                <a:gridCol w="1736034">
                  <a:extLst>
                    <a:ext uri="{9D8B030D-6E8A-4147-A177-3AD203B41FA5}">
                      <a16:colId xmlns:a16="http://schemas.microsoft.com/office/drawing/2014/main" val="4054473919"/>
                    </a:ext>
                  </a:extLst>
                </a:gridCol>
                <a:gridCol w="1736034">
                  <a:extLst>
                    <a:ext uri="{9D8B030D-6E8A-4147-A177-3AD203B41FA5}">
                      <a16:colId xmlns:a16="http://schemas.microsoft.com/office/drawing/2014/main" val="1651776342"/>
                    </a:ext>
                  </a:extLst>
                </a:gridCol>
                <a:gridCol w="1736034">
                  <a:extLst>
                    <a:ext uri="{9D8B030D-6E8A-4147-A177-3AD203B41FA5}">
                      <a16:colId xmlns:a16="http://schemas.microsoft.com/office/drawing/2014/main" val="3086897852"/>
                    </a:ext>
                  </a:extLst>
                </a:gridCol>
                <a:gridCol w="1736034">
                  <a:extLst>
                    <a:ext uri="{9D8B030D-6E8A-4147-A177-3AD203B41FA5}">
                      <a16:colId xmlns:a16="http://schemas.microsoft.com/office/drawing/2014/main" val="315037201"/>
                    </a:ext>
                  </a:extLst>
                </a:gridCol>
              </a:tblGrid>
              <a:tr h="7876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latin typeface="Aptos Display"/>
                        </a:rPr>
                        <a:t>TASKS</a:t>
                      </a:r>
                    </a:p>
                  </a:txBody>
                  <a:tcPr marL="227028" marR="227028" marT="113514" marB="11351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9B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latin typeface="Aptos Display"/>
                        </a:rPr>
                        <a:t>Feb:</a:t>
                      </a:r>
                    </a:p>
                    <a:p>
                      <a:pPr lvl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latin typeface="Aptos Display"/>
                        </a:rPr>
                        <a:t>W2</a:t>
                      </a:r>
                    </a:p>
                  </a:txBody>
                  <a:tcPr marL="227028" marR="227028" marT="113514" marB="11351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9B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latin typeface="Aptos Display"/>
                        </a:rPr>
                        <a:t>Feb:</a:t>
                      </a:r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latin typeface="Aptos Display"/>
                        </a:rPr>
                        <a:t>W3</a:t>
                      </a:r>
                    </a:p>
                  </a:txBody>
                  <a:tcPr marL="227028" marR="227028" marT="113514" marB="11351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9B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latin typeface="Aptos Display"/>
                        </a:rPr>
                        <a:t>Feb:</a:t>
                      </a:r>
                    </a:p>
                    <a:p>
                      <a:pPr lvl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latin typeface="Aptos Display"/>
                        </a:rPr>
                        <a:t>W4</a:t>
                      </a:r>
                    </a:p>
                  </a:txBody>
                  <a:tcPr marL="227028" marR="227028" marT="113514" marB="11351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9BD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latin typeface="Aptos Display"/>
                        </a:rPr>
                        <a:t>March:</a:t>
                      </a:r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latin typeface="Aptos Display"/>
                        </a:rPr>
                        <a:t>W1</a:t>
                      </a:r>
                    </a:p>
                  </a:txBody>
                  <a:tcPr marL="227028" marR="227028" marT="113514" marB="11351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9BD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latin typeface="Aptos Display"/>
                        </a:rPr>
                        <a:t>March:</a:t>
                      </a: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latin typeface="Aptos Display"/>
                        </a:rPr>
                        <a:t>W2</a:t>
                      </a:r>
                    </a:p>
                  </a:txBody>
                  <a:tcPr marL="227027" marR="227027" marT="113513" marB="113513" anchor="ctr">
                    <a:lnL w="6350">
                      <a:solidFill>
                        <a:schemeClr val="bg1">
                          <a:lumMod val="75000"/>
                        </a:schemeClr>
                      </a:solidFill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chemeClr val="bg1">
                          <a:lumMod val="75000"/>
                        </a:schemeClr>
                      </a:solidFill>
                    </a:lnT>
                    <a:lnB w="6350">
                      <a:solidFill>
                        <a:schemeClr val="bg1">
                          <a:lumMod val="75000"/>
                        </a:schemeClr>
                      </a:solidFill>
                    </a:lnB>
                    <a:solidFill>
                      <a:srgbClr val="BB9BD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latin typeface="Aptos Display"/>
                        </a:rPr>
                        <a:t>March:</a:t>
                      </a: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latin typeface="Aptos Display"/>
                        </a:rPr>
                        <a:t>W3</a:t>
                      </a:r>
                    </a:p>
                  </a:txBody>
                  <a:tcPr marL="227027" marR="227027" marT="113512" marB="113512" anchor="ctr">
                    <a:lnL w="6350">
                      <a:solidFill>
                        <a:schemeClr val="bg1">
                          <a:lumMod val="75000"/>
                        </a:schemeClr>
                      </a:solidFill>
                    </a:lnL>
                    <a:lnR w="6350">
                      <a:solidFill>
                        <a:schemeClr val="bg1">
                          <a:lumMod val="75000"/>
                        </a:schemeClr>
                      </a:solidFill>
                    </a:lnR>
                    <a:lnT w="6350">
                      <a:solidFill>
                        <a:schemeClr val="bg1">
                          <a:lumMod val="75000"/>
                        </a:schemeClr>
                      </a:solidFill>
                    </a:lnT>
                    <a:lnB w="6350">
                      <a:solidFill>
                        <a:schemeClr val="bg1">
                          <a:lumMod val="75000"/>
                        </a:schemeClr>
                      </a:solidFill>
                    </a:lnB>
                    <a:solidFill>
                      <a:srgbClr val="BB9BD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latin typeface="Aptos Display"/>
                        </a:rPr>
                        <a:t>March:</a:t>
                      </a: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latin typeface="Aptos Display"/>
                        </a:rPr>
                        <a:t>W4</a:t>
                      </a:r>
                    </a:p>
                  </a:txBody>
                  <a:tcPr marL="227027" marR="227027" marT="113512" marB="113512" anchor="ctr">
                    <a:lnL w="6350">
                      <a:solidFill>
                        <a:schemeClr val="bg1">
                          <a:lumMod val="75000"/>
                        </a:schemeClr>
                      </a:solidFill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chemeClr val="bg1">
                          <a:lumMod val="75000"/>
                        </a:schemeClr>
                      </a:solidFill>
                    </a:lnT>
                    <a:lnB w="6350">
                      <a:solidFill>
                        <a:schemeClr val="bg1">
                          <a:lumMod val="75000"/>
                        </a:schemeClr>
                      </a:solidFill>
                    </a:lnB>
                    <a:solidFill>
                      <a:srgbClr val="BB9BD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latin typeface="Aptos Display"/>
                        </a:rPr>
                        <a:t>Apr:</a:t>
                      </a: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latin typeface="Aptos Display"/>
                        </a:rPr>
                        <a:t>W1</a:t>
                      </a:r>
                    </a:p>
                  </a:txBody>
                  <a:tcPr marL="227027" marR="227027" marT="113512" marB="113512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chemeClr val="bg1">
                          <a:lumMod val="75000"/>
                        </a:schemeClr>
                      </a:solidFill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9BD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latin typeface="Aptos Display"/>
                        </a:rPr>
                        <a:t>Apr:</a:t>
                      </a: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latin typeface="Aptos Display"/>
                        </a:rPr>
                        <a:t>W2</a:t>
                      </a:r>
                    </a:p>
                  </a:txBody>
                  <a:tcPr marL="227027" marR="227027" marT="113512" marB="113512" anchor="ctr">
                    <a:lnL w="6350">
                      <a:solidFill>
                        <a:schemeClr val="bg1">
                          <a:lumMod val="75000"/>
                        </a:schemeClr>
                      </a:solidFill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chemeClr val="bg1">
                          <a:lumMod val="75000"/>
                        </a:schemeClr>
                      </a:solidFill>
                    </a:lnT>
                    <a:lnB w="6350">
                      <a:solidFill>
                        <a:schemeClr val="bg1">
                          <a:lumMod val="75000"/>
                        </a:schemeClr>
                      </a:solidFill>
                    </a:lnB>
                    <a:solidFill>
                      <a:srgbClr val="BB9BD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latin typeface="Aptos Display"/>
                        </a:rPr>
                        <a:t>Apr:</a:t>
                      </a: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latin typeface="Aptos Display"/>
                        </a:rPr>
                        <a:t>W3</a:t>
                      </a:r>
                    </a:p>
                  </a:txBody>
                  <a:tcPr marL="227027" marR="227027" marT="113512" marB="113512" anchor="ctr">
                    <a:lnL w="6350">
                      <a:solidFill>
                        <a:schemeClr val="bg1">
                          <a:lumMod val="75000"/>
                        </a:schemeClr>
                      </a:solidFill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chemeClr val="bg1">
                          <a:lumMod val="75000"/>
                        </a:schemeClr>
                      </a:solidFill>
                    </a:lnT>
                    <a:lnB w="6350">
                      <a:solidFill>
                        <a:schemeClr val="bg1">
                          <a:lumMod val="75000"/>
                        </a:schemeClr>
                      </a:solidFill>
                    </a:lnB>
                    <a:solidFill>
                      <a:srgbClr val="BB9BD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latin typeface="Aptos Display"/>
                        </a:rPr>
                        <a:t>Apr:</a:t>
                      </a: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latin typeface="Aptos Display"/>
                        </a:rPr>
                        <a:t>W4</a:t>
                      </a:r>
                    </a:p>
                  </a:txBody>
                  <a:tcPr marL="227027" marR="227027" marT="113512" marB="113512" anchor="ctr">
                    <a:lnL w="6350">
                      <a:solidFill>
                        <a:schemeClr val="bg1">
                          <a:lumMod val="75000"/>
                        </a:schemeClr>
                      </a:solidFill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chemeClr val="bg1">
                          <a:lumMod val="75000"/>
                        </a:schemeClr>
                      </a:solidFill>
                    </a:lnT>
                    <a:lnB w="6350">
                      <a:solidFill>
                        <a:schemeClr val="bg1">
                          <a:lumMod val="75000"/>
                        </a:schemeClr>
                      </a:solidFill>
                    </a:lnB>
                    <a:solidFill>
                      <a:srgbClr val="BB9BD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latin typeface="Aptos Display"/>
                        </a:rPr>
                        <a:t>May:</a:t>
                      </a: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latin typeface="Aptos Display"/>
                        </a:rPr>
                        <a:t>W1</a:t>
                      </a:r>
                    </a:p>
                  </a:txBody>
                  <a:tcPr marL="227027" marR="227027" marT="113512" marB="113512" anchor="ctr">
                    <a:lnL w="6350">
                      <a:solidFill>
                        <a:schemeClr val="bg1">
                          <a:lumMod val="75000"/>
                        </a:schemeClr>
                      </a:solidFill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chemeClr val="bg1">
                          <a:lumMod val="75000"/>
                        </a:schemeClr>
                      </a:solidFill>
                    </a:lnT>
                    <a:lnB w="6350">
                      <a:solidFill>
                        <a:schemeClr val="bg1">
                          <a:lumMod val="75000"/>
                        </a:schemeClr>
                      </a:solidFill>
                    </a:lnB>
                    <a:solidFill>
                      <a:srgbClr val="BB9BD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latin typeface="Aptos Display"/>
                        </a:rPr>
                        <a:t>May:</a:t>
                      </a:r>
                    </a:p>
                    <a:p>
                      <a:pPr marL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latin typeface="Aptos Display"/>
                        </a:rPr>
                        <a:t>W2</a:t>
                      </a:r>
                    </a:p>
                  </a:txBody>
                  <a:tcPr marL="227027" marR="227027" marT="113512" marB="113512" anchor="ctr">
                    <a:lnL w="6350">
                      <a:solidFill>
                        <a:schemeClr val="bg1">
                          <a:lumMod val="75000"/>
                        </a:schemeClr>
                      </a:solidFill>
                    </a:lnL>
                    <a:lnR w="6350">
                      <a:solidFill>
                        <a:schemeClr val="bg1">
                          <a:lumMod val="75000"/>
                        </a:schemeClr>
                      </a:solidFill>
                    </a:lnR>
                    <a:lnT w="6350">
                      <a:solidFill>
                        <a:schemeClr val="bg1">
                          <a:lumMod val="75000"/>
                        </a:schemeClr>
                      </a:solidFill>
                    </a:lnT>
                    <a:lnB w="6350">
                      <a:solidFill>
                        <a:schemeClr val="bg1">
                          <a:lumMod val="75000"/>
                        </a:schemeClr>
                      </a:solidFill>
                    </a:lnB>
                    <a:solidFill>
                      <a:srgbClr val="B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15962"/>
                  </a:ext>
                </a:extLst>
              </a:tr>
              <a:tr h="5559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latin typeface="Aptos Display"/>
                        </a:rPr>
                        <a:t>Kick-Off with Partner, Project Plan</a:t>
                      </a:r>
                    </a:p>
                  </a:txBody>
                  <a:tcPr marL="227028" marR="227028" marT="113514" marB="11351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800" b="1">
                        <a:solidFill>
                          <a:schemeClr val="tx1"/>
                        </a:solidFill>
                        <a:latin typeface="Aptos Display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800" b="1">
                        <a:solidFill>
                          <a:schemeClr val="tx1"/>
                        </a:solidFill>
                        <a:latin typeface="Aptos Display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800" b="1">
                        <a:solidFill>
                          <a:schemeClr val="tx1"/>
                        </a:solidFill>
                        <a:latin typeface="Aptos Display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buNone/>
                      </a:pPr>
                      <a:endParaRPr lang="en-US" sz="1800" b="1">
                        <a:solidFill>
                          <a:schemeClr val="tx1"/>
                        </a:solidFill>
                        <a:latin typeface="Aptos Display"/>
                      </a:endParaRPr>
                    </a:p>
                  </a:txBody>
                  <a:tcPr marL="0" marR="0" marT="0" marB="0" anchor="ctr">
                    <a:lnL w="6350">
                      <a:solidFill>
                        <a:schemeClr val="bg1">
                          <a:lumMod val="75000"/>
                        </a:schemeClr>
                      </a:solidFill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chemeClr val="bg1">
                          <a:lumMod val="75000"/>
                        </a:schemeClr>
                      </a:solidFill>
                    </a:lnT>
                    <a:lnB w="6350">
                      <a:solidFill>
                        <a:schemeClr val="bg1">
                          <a:lumMod val="7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buNone/>
                      </a:pPr>
                      <a:endParaRPr lang="en-US" sz="1800" b="1">
                        <a:solidFill>
                          <a:schemeClr val="tx1"/>
                        </a:solidFill>
                        <a:latin typeface="Aptos Display"/>
                      </a:endParaRPr>
                    </a:p>
                  </a:txBody>
                  <a:tcPr marL="0" marR="0" marT="0" marB="0" anchor="ctr">
                    <a:lnL w="6350">
                      <a:solidFill>
                        <a:schemeClr val="bg1">
                          <a:lumMod val="75000"/>
                        </a:schemeClr>
                      </a:solidFill>
                    </a:lnL>
                    <a:lnR w="6350">
                      <a:solidFill>
                        <a:schemeClr val="bg1">
                          <a:lumMod val="75000"/>
                        </a:schemeClr>
                      </a:solidFill>
                    </a:lnR>
                    <a:lnT w="6350">
                      <a:solidFill>
                        <a:schemeClr val="bg1">
                          <a:lumMod val="75000"/>
                        </a:schemeClr>
                      </a:solidFill>
                    </a:lnT>
                    <a:lnB w="6350">
                      <a:solidFill>
                        <a:schemeClr val="bg1">
                          <a:lumMod val="7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buNone/>
                      </a:pPr>
                      <a:endParaRPr lang="en-US" sz="1800" b="1">
                        <a:solidFill>
                          <a:schemeClr val="tx1"/>
                        </a:solidFill>
                        <a:latin typeface="Aptos Display"/>
                      </a:endParaRPr>
                    </a:p>
                  </a:txBody>
                  <a:tcPr marL="0" marR="0" marT="0" marB="0" anchor="ctr">
                    <a:lnL w="6350">
                      <a:solidFill>
                        <a:schemeClr val="bg1">
                          <a:lumMod val="75000"/>
                        </a:schemeClr>
                      </a:solidFill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chemeClr val="bg1">
                          <a:lumMod val="75000"/>
                        </a:schemeClr>
                      </a:solidFill>
                    </a:lnT>
                    <a:lnB w="6350">
                      <a:solidFill>
                        <a:schemeClr val="bg1">
                          <a:lumMod val="7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buNone/>
                      </a:pPr>
                      <a:endParaRPr lang="en-US" sz="1800" b="1">
                        <a:solidFill>
                          <a:schemeClr val="tx1"/>
                        </a:solidFill>
                        <a:latin typeface="Aptos Display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buNone/>
                      </a:pPr>
                      <a:endParaRPr lang="en-US" sz="1800" b="1">
                        <a:solidFill>
                          <a:schemeClr val="tx1"/>
                        </a:solidFill>
                        <a:latin typeface="Aptos Display"/>
                      </a:endParaRPr>
                    </a:p>
                  </a:txBody>
                  <a:tcPr marL="0" marR="0" marT="0" marB="0" anchor="ctr">
                    <a:lnL w="6350">
                      <a:solidFill>
                        <a:schemeClr val="bg1">
                          <a:lumMod val="75000"/>
                        </a:schemeClr>
                      </a:solidFill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chemeClr val="bg1">
                          <a:lumMod val="75000"/>
                        </a:schemeClr>
                      </a:solidFill>
                    </a:lnT>
                    <a:lnB w="6350">
                      <a:solidFill>
                        <a:schemeClr val="bg1">
                          <a:lumMod val="7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buNone/>
                      </a:pPr>
                      <a:endParaRPr lang="en-US" sz="1800" b="1">
                        <a:solidFill>
                          <a:schemeClr val="tx1"/>
                        </a:solidFill>
                        <a:latin typeface="Aptos Display"/>
                      </a:endParaRPr>
                    </a:p>
                  </a:txBody>
                  <a:tcPr marL="0" marR="0" marT="0" marB="0" anchor="ctr">
                    <a:lnL w="6350">
                      <a:solidFill>
                        <a:schemeClr val="bg1">
                          <a:lumMod val="75000"/>
                        </a:schemeClr>
                      </a:solidFill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chemeClr val="bg1">
                          <a:lumMod val="75000"/>
                        </a:schemeClr>
                      </a:solidFill>
                    </a:lnT>
                    <a:lnB w="6350">
                      <a:solidFill>
                        <a:schemeClr val="bg1">
                          <a:lumMod val="7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buNone/>
                      </a:pPr>
                      <a:endParaRPr lang="en-US" sz="1800" b="1">
                        <a:solidFill>
                          <a:schemeClr val="tx1"/>
                        </a:solidFill>
                        <a:latin typeface="Aptos Display"/>
                      </a:endParaRPr>
                    </a:p>
                  </a:txBody>
                  <a:tcPr marL="0" marR="0" marT="0" marB="0" anchor="ctr">
                    <a:lnL w="6350">
                      <a:solidFill>
                        <a:schemeClr val="bg1">
                          <a:lumMod val="75000"/>
                        </a:schemeClr>
                      </a:solidFill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chemeClr val="bg1">
                          <a:lumMod val="75000"/>
                        </a:schemeClr>
                      </a:solidFill>
                    </a:lnT>
                    <a:lnB w="6350">
                      <a:solidFill>
                        <a:schemeClr val="bg1">
                          <a:lumMod val="7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buNone/>
                      </a:pPr>
                      <a:endParaRPr lang="en-US" sz="1800" b="1">
                        <a:solidFill>
                          <a:schemeClr val="tx1"/>
                        </a:solidFill>
                        <a:latin typeface="Aptos Display"/>
                      </a:endParaRPr>
                    </a:p>
                  </a:txBody>
                  <a:tcPr marL="0" marR="0" marT="0" marB="0" anchor="ctr">
                    <a:lnL w="6350">
                      <a:solidFill>
                        <a:schemeClr val="bg1">
                          <a:lumMod val="75000"/>
                        </a:schemeClr>
                      </a:solidFill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chemeClr val="bg1">
                          <a:lumMod val="75000"/>
                        </a:schemeClr>
                      </a:solidFill>
                    </a:lnT>
                    <a:lnB w="6350">
                      <a:solidFill>
                        <a:schemeClr val="bg1">
                          <a:lumMod val="7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buNone/>
                      </a:pPr>
                      <a:endParaRPr lang="en-US" sz="1800" b="1">
                        <a:solidFill>
                          <a:schemeClr val="tx1"/>
                        </a:solidFill>
                        <a:latin typeface="Aptos Display"/>
                      </a:endParaRPr>
                    </a:p>
                  </a:txBody>
                  <a:tcPr marL="0" marR="0" marT="0" marB="0" anchor="ctr">
                    <a:lnL w="6350">
                      <a:solidFill>
                        <a:schemeClr val="bg1">
                          <a:lumMod val="75000"/>
                        </a:schemeClr>
                      </a:solidFill>
                    </a:lnL>
                    <a:lnR w="6350">
                      <a:solidFill>
                        <a:schemeClr val="bg1">
                          <a:lumMod val="75000"/>
                        </a:schemeClr>
                      </a:solidFill>
                    </a:lnR>
                    <a:lnT w="6350">
                      <a:solidFill>
                        <a:schemeClr val="bg1">
                          <a:lumMod val="75000"/>
                        </a:schemeClr>
                      </a:solidFill>
                    </a:lnT>
                    <a:lnB w="6350">
                      <a:solidFill>
                        <a:schemeClr val="bg1">
                          <a:lumMod val="7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858687"/>
                  </a:ext>
                </a:extLst>
              </a:tr>
              <a:tr h="555995"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latin typeface="Aptos Display"/>
                        </a:rPr>
                        <a:t>Scope and </a:t>
                      </a:r>
                      <a:r>
                        <a:rPr lang="en-US" sz="1800" b="1" err="1">
                          <a:solidFill>
                            <a:schemeClr val="tx1"/>
                          </a:solidFill>
                          <a:latin typeface="Aptos Display"/>
                        </a:rPr>
                        <a:t>MoSCoW</a:t>
                      </a:r>
                      <a:r>
                        <a:rPr lang="en-US" sz="1800" b="1">
                          <a:solidFill>
                            <a:schemeClr val="tx1"/>
                          </a:solidFill>
                          <a:latin typeface="Aptos Display"/>
                        </a:rPr>
                        <a:t> agreed with partner,  EDA presentation to partner</a:t>
                      </a:r>
                    </a:p>
                  </a:txBody>
                  <a:tcPr marL="227028" marR="227028" marT="113514" marB="11351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800" b="1">
                        <a:solidFill>
                          <a:schemeClr val="tx1"/>
                        </a:solidFill>
                        <a:latin typeface="Aptos Display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800" b="1">
                        <a:solidFill>
                          <a:schemeClr val="tx1"/>
                        </a:solidFill>
                        <a:latin typeface="Aptos Display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800" b="1">
                        <a:solidFill>
                          <a:schemeClr val="tx1"/>
                        </a:solidFill>
                        <a:latin typeface="Aptos Display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buNone/>
                      </a:pPr>
                      <a:endParaRPr lang="en-US" sz="1800" b="1">
                        <a:solidFill>
                          <a:schemeClr val="tx1"/>
                        </a:solidFill>
                        <a:latin typeface="Aptos Display"/>
                      </a:endParaRPr>
                    </a:p>
                  </a:txBody>
                  <a:tcPr marL="0" marR="0" marT="0" marB="0" anchor="ctr">
                    <a:lnL w="6350">
                      <a:solidFill>
                        <a:schemeClr val="bg1">
                          <a:lumMod val="75000"/>
                        </a:schemeClr>
                      </a:solidFill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chemeClr val="bg1">
                          <a:lumMod val="75000"/>
                        </a:schemeClr>
                      </a:solidFill>
                    </a:lnT>
                    <a:lnB w="6350">
                      <a:solidFill>
                        <a:schemeClr val="bg1">
                          <a:lumMod val="7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buNone/>
                      </a:pPr>
                      <a:endParaRPr lang="en-US" sz="1800" b="1">
                        <a:solidFill>
                          <a:schemeClr val="tx1"/>
                        </a:solidFill>
                        <a:latin typeface="Aptos Display"/>
                      </a:endParaRPr>
                    </a:p>
                  </a:txBody>
                  <a:tcPr marL="0" marR="0" marT="0" marB="0" anchor="ctr">
                    <a:lnL w="6350">
                      <a:solidFill>
                        <a:schemeClr val="bg1">
                          <a:lumMod val="75000"/>
                        </a:schemeClr>
                      </a:solidFill>
                    </a:lnL>
                    <a:lnR w="6350">
                      <a:solidFill>
                        <a:schemeClr val="bg1">
                          <a:lumMod val="75000"/>
                        </a:schemeClr>
                      </a:solidFill>
                    </a:lnR>
                    <a:lnT w="6350">
                      <a:solidFill>
                        <a:schemeClr val="bg1">
                          <a:lumMod val="75000"/>
                        </a:schemeClr>
                      </a:solidFill>
                    </a:lnT>
                    <a:lnB w="6350">
                      <a:solidFill>
                        <a:schemeClr val="bg1">
                          <a:lumMod val="7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buNone/>
                      </a:pPr>
                      <a:endParaRPr lang="en-US" sz="1800" b="1">
                        <a:solidFill>
                          <a:schemeClr val="tx1"/>
                        </a:solidFill>
                        <a:latin typeface="Aptos Display"/>
                      </a:endParaRPr>
                    </a:p>
                  </a:txBody>
                  <a:tcPr marL="0" marR="0" marT="0" marB="0" anchor="ctr">
                    <a:lnL w="6350">
                      <a:solidFill>
                        <a:schemeClr val="bg1">
                          <a:lumMod val="75000"/>
                        </a:schemeClr>
                      </a:solidFill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chemeClr val="bg1">
                          <a:lumMod val="75000"/>
                        </a:schemeClr>
                      </a:solidFill>
                    </a:lnT>
                    <a:lnB w="6350">
                      <a:solidFill>
                        <a:schemeClr val="bg1">
                          <a:lumMod val="7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buNone/>
                      </a:pPr>
                      <a:endParaRPr lang="en-US" sz="1800" b="1">
                        <a:solidFill>
                          <a:schemeClr val="tx1"/>
                        </a:solidFill>
                        <a:latin typeface="Aptos Display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buNone/>
                      </a:pPr>
                      <a:endParaRPr lang="en-US" sz="1800" b="1">
                        <a:solidFill>
                          <a:schemeClr val="tx1"/>
                        </a:solidFill>
                        <a:latin typeface="Aptos Display"/>
                      </a:endParaRPr>
                    </a:p>
                  </a:txBody>
                  <a:tcPr marL="0" marR="0" marT="0" marB="0" anchor="ctr">
                    <a:lnL w="6350">
                      <a:solidFill>
                        <a:schemeClr val="bg1">
                          <a:lumMod val="75000"/>
                        </a:schemeClr>
                      </a:solidFill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chemeClr val="bg1">
                          <a:lumMod val="75000"/>
                        </a:schemeClr>
                      </a:solidFill>
                    </a:lnT>
                    <a:lnB w="6350">
                      <a:solidFill>
                        <a:schemeClr val="bg1">
                          <a:lumMod val="7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buNone/>
                      </a:pPr>
                      <a:endParaRPr lang="en-US" sz="1800" b="1">
                        <a:solidFill>
                          <a:schemeClr val="tx1"/>
                        </a:solidFill>
                        <a:latin typeface="Aptos Display"/>
                      </a:endParaRPr>
                    </a:p>
                  </a:txBody>
                  <a:tcPr marL="0" marR="0" marT="0" marB="0" anchor="ctr">
                    <a:lnL w="6350">
                      <a:solidFill>
                        <a:schemeClr val="bg1">
                          <a:lumMod val="75000"/>
                        </a:schemeClr>
                      </a:solidFill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chemeClr val="bg1">
                          <a:lumMod val="75000"/>
                        </a:schemeClr>
                      </a:solidFill>
                    </a:lnT>
                    <a:lnB w="6350">
                      <a:solidFill>
                        <a:schemeClr val="bg1">
                          <a:lumMod val="7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buNone/>
                      </a:pPr>
                      <a:endParaRPr lang="en-US" sz="1800" b="1">
                        <a:solidFill>
                          <a:schemeClr val="tx1"/>
                        </a:solidFill>
                        <a:latin typeface="Aptos Display"/>
                      </a:endParaRPr>
                    </a:p>
                  </a:txBody>
                  <a:tcPr marL="0" marR="0" marT="0" marB="0" anchor="ctr">
                    <a:lnL w="6350">
                      <a:solidFill>
                        <a:schemeClr val="bg1">
                          <a:lumMod val="75000"/>
                        </a:schemeClr>
                      </a:solidFill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chemeClr val="bg1">
                          <a:lumMod val="75000"/>
                        </a:schemeClr>
                      </a:solidFill>
                    </a:lnT>
                    <a:lnB w="6350">
                      <a:solidFill>
                        <a:schemeClr val="bg1">
                          <a:lumMod val="7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buNone/>
                      </a:pPr>
                      <a:endParaRPr lang="en-US" sz="1800" b="1">
                        <a:solidFill>
                          <a:schemeClr val="tx1"/>
                        </a:solidFill>
                        <a:latin typeface="Aptos Display"/>
                      </a:endParaRPr>
                    </a:p>
                  </a:txBody>
                  <a:tcPr marL="0" marR="0" marT="0" marB="0" anchor="ctr">
                    <a:lnL w="6350">
                      <a:solidFill>
                        <a:schemeClr val="bg1">
                          <a:lumMod val="75000"/>
                        </a:schemeClr>
                      </a:solidFill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chemeClr val="bg1">
                          <a:lumMod val="75000"/>
                        </a:schemeClr>
                      </a:solidFill>
                    </a:lnT>
                    <a:lnB w="6350">
                      <a:solidFill>
                        <a:schemeClr val="bg1">
                          <a:lumMod val="7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buNone/>
                      </a:pPr>
                      <a:endParaRPr lang="en-US" sz="1800" b="1">
                        <a:solidFill>
                          <a:schemeClr val="tx1"/>
                        </a:solidFill>
                        <a:latin typeface="Aptos Display"/>
                      </a:endParaRPr>
                    </a:p>
                  </a:txBody>
                  <a:tcPr marL="0" marR="0" marT="0" marB="0" anchor="ctr">
                    <a:lnL w="6350">
                      <a:solidFill>
                        <a:schemeClr val="bg1">
                          <a:lumMod val="75000"/>
                        </a:schemeClr>
                      </a:solidFill>
                    </a:lnL>
                    <a:lnR w="6350">
                      <a:solidFill>
                        <a:schemeClr val="bg1">
                          <a:lumMod val="75000"/>
                        </a:schemeClr>
                      </a:solidFill>
                    </a:lnR>
                    <a:lnT w="6350">
                      <a:solidFill>
                        <a:schemeClr val="bg1">
                          <a:lumMod val="75000"/>
                        </a:schemeClr>
                      </a:solidFill>
                    </a:lnT>
                    <a:lnB w="6350">
                      <a:solidFill>
                        <a:schemeClr val="bg1">
                          <a:lumMod val="7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0816345"/>
                  </a:ext>
                </a:extLst>
              </a:tr>
              <a:tr h="555995"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 Display"/>
                          <a:ea typeface="+mn-ea"/>
                          <a:cs typeface="+mn-cs"/>
                        </a:rPr>
                        <a:t>Poster preparation and presentation</a:t>
                      </a:r>
                      <a:endParaRPr kumimoji="0" lang="en-US" sz="1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ptos Display"/>
                        <a:ea typeface="+mn-ea"/>
                        <a:cs typeface="+mn-cs"/>
                      </a:endParaRPr>
                    </a:p>
                  </a:txBody>
                  <a:tcPr marL="227028" marR="227028" marT="113514" marB="11351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800" b="1">
                        <a:solidFill>
                          <a:schemeClr val="tx1"/>
                        </a:solidFill>
                        <a:latin typeface="Aptos Display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800" b="1">
                        <a:solidFill>
                          <a:schemeClr val="tx1"/>
                        </a:solidFill>
                        <a:latin typeface="Aptos Display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800" b="1">
                        <a:solidFill>
                          <a:schemeClr val="tx1"/>
                        </a:solidFill>
                        <a:latin typeface="Aptos Display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buNone/>
                      </a:pPr>
                      <a:endParaRPr lang="en-US" sz="1800" b="1">
                        <a:solidFill>
                          <a:schemeClr val="tx1"/>
                        </a:solidFill>
                        <a:latin typeface="Aptos Display"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chemeClr val="bg1">
                          <a:lumMod val="75000"/>
                        </a:schemeClr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buNone/>
                      </a:pPr>
                      <a:endParaRPr lang="en-US" sz="1800" b="1">
                        <a:solidFill>
                          <a:schemeClr val="tx1"/>
                        </a:solidFill>
                        <a:latin typeface="Aptos Display"/>
                      </a:endParaRPr>
                    </a:p>
                  </a:txBody>
                  <a:tcPr marL="0" marR="0" marT="0" marB="0" anchor="ctr">
                    <a:lnL w="6350">
                      <a:solidFill>
                        <a:schemeClr val="bg1">
                          <a:lumMod val="75000"/>
                        </a:schemeClr>
                      </a:solidFill>
                    </a:lnL>
                    <a:lnR w="6350">
                      <a:solidFill>
                        <a:schemeClr val="bg1">
                          <a:lumMod val="75000"/>
                        </a:schemeClr>
                      </a:solidFill>
                    </a:lnR>
                    <a:lnT w="6350">
                      <a:solidFill>
                        <a:schemeClr val="bg1">
                          <a:lumMod val="75000"/>
                        </a:schemeClr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buNone/>
                      </a:pPr>
                      <a:endParaRPr lang="en-US" sz="1800" b="1">
                        <a:solidFill>
                          <a:schemeClr val="tx1"/>
                        </a:solidFill>
                        <a:latin typeface="Aptos Display"/>
                      </a:endParaRPr>
                    </a:p>
                  </a:txBody>
                  <a:tcPr marL="0" marR="0" marT="0" marB="0" anchor="ctr">
                    <a:lnL w="6350">
                      <a:solidFill>
                        <a:schemeClr val="bg1">
                          <a:lumMod val="75000"/>
                        </a:schemeClr>
                      </a:solidFill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chemeClr val="bg1">
                          <a:lumMod val="75000"/>
                        </a:schemeClr>
                      </a:solidFill>
                    </a:lnT>
                    <a:lnB w="6350">
                      <a:solidFill>
                        <a:schemeClr val="bg1">
                          <a:lumMod val="7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buNone/>
                      </a:pPr>
                      <a:endParaRPr lang="en-US" sz="1800" b="1">
                        <a:solidFill>
                          <a:schemeClr val="tx1"/>
                        </a:solidFill>
                        <a:latin typeface="Aptos Display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buNone/>
                      </a:pPr>
                      <a:endParaRPr lang="en-US" sz="1800" b="1">
                        <a:solidFill>
                          <a:schemeClr val="tx1"/>
                        </a:solidFill>
                        <a:latin typeface="Aptos Display"/>
                      </a:endParaRPr>
                    </a:p>
                  </a:txBody>
                  <a:tcPr marL="0" marR="0" marT="0" marB="0" anchor="ctr">
                    <a:lnL w="6350">
                      <a:solidFill>
                        <a:schemeClr val="bg1">
                          <a:lumMod val="75000"/>
                        </a:schemeClr>
                      </a:solidFill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chemeClr val="bg1">
                          <a:lumMod val="75000"/>
                        </a:schemeClr>
                      </a:solidFill>
                    </a:lnT>
                    <a:lnB w="6350">
                      <a:solidFill>
                        <a:schemeClr val="bg1">
                          <a:lumMod val="7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buNone/>
                      </a:pPr>
                      <a:endParaRPr lang="en-US" sz="1800" b="1">
                        <a:solidFill>
                          <a:schemeClr val="tx1"/>
                        </a:solidFill>
                        <a:latin typeface="Aptos Display"/>
                      </a:endParaRPr>
                    </a:p>
                  </a:txBody>
                  <a:tcPr marL="0" marR="0" marT="0" marB="0" anchor="ctr">
                    <a:lnL w="6350">
                      <a:solidFill>
                        <a:schemeClr val="bg1">
                          <a:lumMod val="75000"/>
                        </a:schemeClr>
                      </a:solidFill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chemeClr val="bg1">
                          <a:lumMod val="75000"/>
                        </a:schemeClr>
                      </a:solidFill>
                    </a:lnT>
                    <a:lnB w="6350">
                      <a:solidFill>
                        <a:schemeClr val="bg1">
                          <a:lumMod val="7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buNone/>
                      </a:pPr>
                      <a:endParaRPr lang="en-US" sz="1800" b="1">
                        <a:solidFill>
                          <a:schemeClr val="tx1"/>
                        </a:solidFill>
                        <a:latin typeface="Aptos Display"/>
                      </a:endParaRPr>
                    </a:p>
                  </a:txBody>
                  <a:tcPr marL="0" marR="0" marT="0" marB="0" anchor="ctr">
                    <a:lnL w="6350">
                      <a:solidFill>
                        <a:schemeClr val="bg1">
                          <a:lumMod val="75000"/>
                        </a:schemeClr>
                      </a:solidFill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chemeClr val="bg1">
                          <a:lumMod val="75000"/>
                        </a:schemeClr>
                      </a:solidFill>
                    </a:lnT>
                    <a:lnB w="6350">
                      <a:solidFill>
                        <a:schemeClr val="bg1">
                          <a:lumMod val="7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buNone/>
                      </a:pPr>
                      <a:endParaRPr lang="en-US" sz="1800" b="1">
                        <a:solidFill>
                          <a:schemeClr val="tx1"/>
                        </a:solidFill>
                        <a:latin typeface="Aptos Display"/>
                      </a:endParaRPr>
                    </a:p>
                  </a:txBody>
                  <a:tcPr marL="0" marR="0" marT="0" marB="0" anchor="ctr">
                    <a:lnL w="6350">
                      <a:solidFill>
                        <a:schemeClr val="bg1">
                          <a:lumMod val="75000"/>
                        </a:schemeClr>
                      </a:solidFill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chemeClr val="bg1">
                          <a:lumMod val="75000"/>
                        </a:schemeClr>
                      </a:solidFill>
                    </a:lnT>
                    <a:lnB w="6350">
                      <a:solidFill>
                        <a:schemeClr val="bg1">
                          <a:lumMod val="7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buNone/>
                      </a:pPr>
                      <a:endParaRPr lang="en-US" sz="1800" b="1">
                        <a:solidFill>
                          <a:schemeClr val="tx1"/>
                        </a:solidFill>
                        <a:latin typeface="Aptos Display"/>
                      </a:endParaRPr>
                    </a:p>
                  </a:txBody>
                  <a:tcPr marL="0" marR="0" marT="0" marB="0" anchor="ctr">
                    <a:lnL w="6350">
                      <a:solidFill>
                        <a:schemeClr val="bg1">
                          <a:lumMod val="75000"/>
                        </a:schemeClr>
                      </a:solidFill>
                    </a:lnL>
                    <a:lnR w="6350">
                      <a:solidFill>
                        <a:schemeClr val="bg1">
                          <a:lumMod val="75000"/>
                        </a:schemeClr>
                      </a:solidFill>
                    </a:lnR>
                    <a:lnT w="6350">
                      <a:solidFill>
                        <a:schemeClr val="bg1">
                          <a:lumMod val="75000"/>
                        </a:schemeClr>
                      </a:solidFill>
                    </a:lnT>
                    <a:lnB w="6350">
                      <a:solidFill>
                        <a:schemeClr val="bg1">
                          <a:lumMod val="7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2502013"/>
                  </a:ext>
                </a:extLst>
              </a:tr>
              <a:tr h="555995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 Display"/>
                          <a:ea typeface="+mn-ea"/>
                          <a:cs typeface="+mn-cs"/>
                        </a:rPr>
                        <a:t>Literature Review, Additional Dataset Exploration</a:t>
                      </a:r>
                      <a:endParaRPr kumimoji="0" lang="en-US" sz="1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ptos Display"/>
                        <a:ea typeface="+mn-ea"/>
                        <a:cs typeface="+mn-cs"/>
                      </a:endParaRPr>
                    </a:p>
                  </a:txBody>
                  <a:tcPr marL="227027" marR="227027" marT="113513" marB="113513" anchor="ctr">
                    <a:lnL w="6350">
                      <a:solidFill>
                        <a:schemeClr val="bg1">
                          <a:lumMod val="75000"/>
                        </a:schemeClr>
                      </a:solidFill>
                    </a:lnL>
                    <a:lnR w="6350">
                      <a:solidFill>
                        <a:schemeClr val="bg1">
                          <a:lumMod val="75000"/>
                        </a:schemeClr>
                      </a:solidFill>
                    </a:lnR>
                    <a:lnT w="6350">
                      <a:solidFill>
                        <a:schemeClr val="bg1">
                          <a:lumMod val="75000"/>
                        </a:schemeClr>
                      </a:solidFill>
                    </a:lnT>
                    <a:lnB w="6350">
                      <a:solidFill>
                        <a:schemeClr val="bg1">
                          <a:lumMod val="7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buNone/>
                      </a:pPr>
                      <a:endParaRPr lang="en-US" sz="1800" b="1">
                        <a:solidFill>
                          <a:schemeClr val="tx1"/>
                        </a:solidFill>
                        <a:latin typeface="Aptos Display"/>
                      </a:endParaRPr>
                    </a:p>
                  </a:txBody>
                  <a:tcPr marL="0" marR="0" marT="0" marB="0" anchor="ctr">
                    <a:lnL w="6350">
                      <a:solidFill>
                        <a:schemeClr val="bg1">
                          <a:lumMod val="75000"/>
                        </a:schemeClr>
                      </a:solidFill>
                    </a:lnL>
                    <a:lnR w="6350">
                      <a:solidFill>
                        <a:schemeClr val="bg1">
                          <a:lumMod val="75000"/>
                        </a:schemeClr>
                      </a:solidFill>
                    </a:lnR>
                    <a:lnT w="6350">
                      <a:solidFill>
                        <a:schemeClr val="bg1">
                          <a:lumMod val="75000"/>
                        </a:schemeClr>
                      </a:solidFill>
                    </a:lnT>
                    <a:lnB w="6350">
                      <a:solidFill>
                        <a:schemeClr val="bg1">
                          <a:lumMod val="7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buNone/>
                      </a:pPr>
                      <a:endParaRPr lang="en-US" sz="1800" b="1">
                        <a:solidFill>
                          <a:schemeClr val="tx1"/>
                        </a:solidFill>
                        <a:latin typeface="Aptos Display"/>
                      </a:endParaRPr>
                    </a:p>
                  </a:txBody>
                  <a:tcPr marL="0" marR="0" marT="0" marB="0" anchor="ctr">
                    <a:lnL w="6350">
                      <a:solidFill>
                        <a:schemeClr val="bg1">
                          <a:lumMod val="75000"/>
                        </a:schemeClr>
                      </a:solidFill>
                    </a:lnL>
                    <a:lnR w="6350">
                      <a:solidFill>
                        <a:schemeClr val="bg1">
                          <a:lumMod val="75000"/>
                        </a:schemeClr>
                      </a:solidFill>
                    </a:lnR>
                    <a:lnT w="6350">
                      <a:solidFill>
                        <a:schemeClr val="bg1">
                          <a:lumMod val="75000"/>
                        </a:schemeClr>
                      </a:solidFill>
                    </a:lnT>
                    <a:lnB w="6350">
                      <a:solidFill>
                        <a:schemeClr val="bg1">
                          <a:lumMod val="7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buNone/>
                      </a:pPr>
                      <a:endParaRPr lang="en-US" sz="1800" b="1">
                        <a:solidFill>
                          <a:schemeClr val="tx1"/>
                        </a:solidFill>
                        <a:latin typeface="Aptos Display"/>
                      </a:endParaRPr>
                    </a:p>
                  </a:txBody>
                  <a:tcPr marL="0" marR="0" marT="0" marB="0" anchor="ctr">
                    <a:lnL w="6350">
                      <a:solidFill>
                        <a:schemeClr val="bg1">
                          <a:lumMod val="75000"/>
                        </a:schemeClr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6350">
                      <a:solidFill>
                        <a:schemeClr val="bg1">
                          <a:lumMod val="7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buNone/>
                      </a:pPr>
                      <a:endParaRPr lang="en-US" sz="1800" b="1">
                        <a:solidFill>
                          <a:schemeClr val="tx1"/>
                        </a:solidFill>
                        <a:latin typeface="Aptos Display"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>
                    <a:lnL w="6350">
                      <a:solidFill>
                        <a:schemeClr val="bg1">
                          <a:lumMod val="75000"/>
                        </a:schemeClr>
                      </a:solidFill>
                    </a:lnL>
                    <a:lnR w="6350">
                      <a:solidFill>
                        <a:schemeClr val="bg1">
                          <a:lumMod val="75000"/>
                        </a:schemeClr>
                      </a:solidFill>
                    </a:lnR>
                    <a:lnT w="6350">
                      <a:solidFill>
                        <a:schemeClr val="bg1">
                          <a:lumMod val="75000"/>
                        </a:schemeClr>
                      </a:solidFill>
                    </a:lnT>
                    <a:lnB w="6350">
                      <a:solidFill>
                        <a:schemeClr val="bg1">
                          <a:lumMod val="75000"/>
                        </a:schemeClr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>
                    <a:lnL w="6350">
                      <a:solidFill>
                        <a:schemeClr val="bg1">
                          <a:lumMod val="75000"/>
                        </a:schemeClr>
                      </a:solidFill>
                    </a:lnL>
                    <a:lnR w="6350">
                      <a:solidFill>
                        <a:schemeClr val="bg1">
                          <a:lumMod val="75000"/>
                        </a:schemeClr>
                      </a:solidFill>
                    </a:lnR>
                    <a:lnT w="6350">
                      <a:solidFill>
                        <a:schemeClr val="bg1">
                          <a:lumMod val="75000"/>
                        </a:schemeClr>
                      </a:solidFill>
                    </a:lnT>
                    <a:lnB w="6350">
                      <a:solidFill>
                        <a:schemeClr val="bg1">
                          <a:lumMod val="75000"/>
                        </a:schemeClr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buNone/>
                      </a:pPr>
                      <a:endParaRPr lang="en-US" sz="1800" b="1">
                        <a:solidFill>
                          <a:schemeClr val="tx1"/>
                        </a:solidFill>
                        <a:latin typeface="Aptos Display"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6350">
                      <a:solidFill>
                        <a:schemeClr val="bg1">
                          <a:lumMod val="75000"/>
                        </a:schemeClr>
                      </a:solidFill>
                    </a:lnR>
                    <a:lnT w="6350">
                      <a:solidFill>
                        <a:schemeClr val="bg1">
                          <a:lumMod val="75000"/>
                        </a:schemeClr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buNone/>
                      </a:pPr>
                      <a:endParaRPr lang="en-US" sz="1800" b="1">
                        <a:solidFill>
                          <a:schemeClr val="tx1"/>
                        </a:solidFill>
                        <a:latin typeface="Aptos Display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chemeClr val="bg1">
                          <a:lumMod val="75000"/>
                        </a:schemeClr>
                      </a:solidFill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buNone/>
                      </a:pPr>
                      <a:endParaRPr lang="en-US" sz="1800" b="1">
                        <a:solidFill>
                          <a:schemeClr val="tx1"/>
                        </a:solidFill>
                        <a:latin typeface="Aptos Display"/>
                      </a:endParaRPr>
                    </a:p>
                  </a:txBody>
                  <a:tcPr marL="0" marR="0" marT="0" marB="0" anchor="ctr">
                    <a:lnL w="6350">
                      <a:solidFill>
                        <a:schemeClr val="bg1">
                          <a:lumMod val="75000"/>
                        </a:schemeClr>
                      </a:solidFill>
                    </a:lnL>
                    <a:lnR w="6350">
                      <a:solidFill>
                        <a:schemeClr val="bg1">
                          <a:lumMod val="75000"/>
                        </a:schemeClr>
                      </a:solidFill>
                    </a:lnR>
                    <a:lnT w="6350">
                      <a:solidFill>
                        <a:schemeClr val="bg1">
                          <a:lumMod val="75000"/>
                        </a:schemeClr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buNone/>
                      </a:pPr>
                      <a:endParaRPr lang="en-US" sz="1800" b="1">
                        <a:solidFill>
                          <a:schemeClr val="tx1"/>
                        </a:solidFill>
                        <a:latin typeface="Aptos Display"/>
                      </a:endParaRPr>
                    </a:p>
                  </a:txBody>
                  <a:tcPr marL="0" marR="0" marT="0" marB="0" anchor="ctr">
                    <a:lnL w="6350">
                      <a:solidFill>
                        <a:schemeClr val="bg1">
                          <a:lumMod val="75000"/>
                        </a:schemeClr>
                      </a:solidFill>
                    </a:lnL>
                    <a:lnR w="6350">
                      <a:solidFill>
                        <a:schemeClr val="bg1">
                          <a:lumMod val="75000"/>
                        </a:schemeClr>
                      </a:solidFill>
                    </a:lnR>
                    <a:lnT w="6350">
                      <a:solidFill>
                        <a:schemeClr val="bg1">
                          <a:lumMod val="75000"/>
                        </a:schemeClr>
                      </a:solidFill>
                    </a:lnT>
                    <a:lnB w="6350">
                      <a:solidFill>
                        <a:schemeClr val="bg1">
                          <a:lumMod val="7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buNone/>
                      </a:pPr>
                      <a:endParaRPr lang="en-US" sz="1800" b="1">
                        <a:solidFill>
                          <a:schemeClr val="tx1"/>
                        </a:solidFill>
                        <a:latin typeface="Aptos Display"/>
                      </a:endParaRPr>
                    </a:p>
                  </a:txBody>
                  <a:tcPr marL="0" marR="0" marT="0" marB="0" anchor="ctr">
                    <a:lnL w="6350">
                      <a:solidFill>
                        <a:schemeClr val="bg1">
                          <a:lumMod val="75000"/>
                        </a:schemeClr>
                      </a:solidFill>
                    </a:lnL>
                    <a:lnR w="6350">
                      <a:solidFill>
                        <a:schemeClr val="bg1">
                          <a:lumMod val="75000"/>
                        </a:schemeClr>
                      </a:solidFill>
                    </a:lnR>
                    <a:lnT w="6350">
                      <a:solidFill>
                        <a:schemeClr val="bg1">
                          <a:lumMod val="75000"/>
                        </a:schemeClr>
                      </a:solidFill>
                    </a:lnT>
                    <a:lnB w="6350">
                      <a:solidFill>
                        <a:schemeClr val="bg1">
                          <a:lumMod val="7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buNone/>
                      </a:pPr>
                      <a:endParaRPr lang="en-US" sz="1800" b="1">
                        <a:solidFill>
                          <a:schemeClr val="tx1"/>
                        </a:solidFill>
                        <a:latin typeface="Aptos Display"/>
                      </a:endParaRPr>
                    </a:p>
                  </a:txBody>
                  <a:tcPr marL="0" marR="0" marT="0" marB="0" anchor="ctr">
                    <a:lnL w="6350">
                      <a:solidFill>
                        <a:schemeClr val="bg1">
                          <a:lumMod val="75000"/>
                        </a:schemeClr>
                      </a:solidFill>
                    </a:lnL>
                    <a:lnR w="6350">
                      <a:solidFill>
                        <a:schemeClr val="bg1">
                          <a:lumMod val="75000"/>
                        </a:schemeClr>
                      </a:solidFill>
                    </a:lnR>
                    <a:lnT w="6350">
                      <a:solidFill>
                        <a:schemeClr val="bg1">
                          <a:lumMod val="75000"/>
                        </a:schemeClr>
                      </a:solidFill>
                    </a:lnT>
                    <a:lnB w="6350">
                      <a:solidFill>
                        <a:schemeClr val="bg1">
                          <a:lumMod val="7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buNone/>
                      </a:pPr>
                      <a:endParaRPr lang="en-US" sz="1800" b="1">
                        <a:solidFill>
                          <a:schemeClr val="tx1"/>
                        </a:solidFill>
                        <a:latin typeface="Aptos Display"/>
                      </a:endParaRPr>
                    </a:p>
                  </a:txBody>
                  <a:tcPr marL="0" marR="0" marT="0" marB="0" anchor="ctr">
                    <a:lnL w="6350">
                      <a:solidFill>
                        <a:schemeClr val="bg1">
                          <a:lumMod val="75000"/>
                        </a:schemeClr>
                      </a:solidFill>
                    </a:lnL>
                    <a:lnR w="6350">
                      <a:solidFill>
                        <a:schemeClr val="bg1">
                          <a:lumMod val="75000"/>
                        </a:schemeClr>
                      </a:solidFill>
                    </a:lnR>
                    <a:lnT w="6350">
                      <a:solidFill>
                        <a:schemeClr val="bg1">
                          <a:lumMod val="75000"/>
                        </a:schemeClr>
                      </a:solidFill>
                    </a:lnT>
                    <a:lnB w="6350">
                      <a:solidFill>
                        <a:schemeClr val="bg1">
                          <a:lumMod val="7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0552262"/>
                  </a:ext>
                </a:extLst>
              </a:tr>
              <a:tr h="555995"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 Display"/>
                          <a:ea typeface="+mn-ea"/>
                          <a:cs typeface="+mn-cs"/>
                        </a:rPr>
                        <a:t>Model  and evaluate skills gap percentage </a:t>
                      </a:r>
                      <a:endParaRPr kumimoji="0" lang="en-US" sz="1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ptos Display"/>
                        <a:ea typeface="+mn-ea"/>
                        <a:cs typeface="+mn-cs"/>
                      </a:endParaRPr>
                    </a:p>
                  </a:txBody>
                  <a:tcPr marL="227028" marR="227028" marT="113514" marB="11351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800" b="1">
                        <a:solidFill>
                          <a:schemeClr val="tx1"/>
                        </a:solidFill>
                        <a:latin typeface="Aptos Display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800" b="1">
                        <a:solidFill>
                          <a:schemeClr val="tx1"/>
                        </a:solidFill>
                        <a:latin typeface="Aptos Display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800" b="1">
                        <a:solidFill>
                          <a:schemeClr val="tx1"/>
                        </a:solidFill>
                        <a:latin typeface="Aptos Display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800" b="1">
                        <a:solidFill>
                          <a:schemeClr val="tx1"/>
                        </a:solidFill>
                        <a:latin typeface="Aptos Display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buNone/>
                      </a:pPr>
                      <a:endParaRPr lang="en-US" sz="1800" b="1">
                        <a:solidFill>
                          <a:schemeClr val="tx1"/>
                        </a:solidFill>
                        <a:latin typeface="Aptos Display"/>
                      </a:endParaRPr>
                    </a:p>
                  </a:txBody>
                  <a:tcPr marL="0" marR="0" marT="0" marB="0" anchor="ctr">
                    <a:lnL w="6350">
                      <a:solidFill>
                        <a:schemeClr val="bg1">
                          <a:lumMod val="75000"/>
                        </a:schemeClr>
                      </a:solidFill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6350">
                      <a:solidFill>
                        <a:schemeClr val="bg1">
                          <a:lumMod val="7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buNone/>
                      </a:pPr>
                      <a:endParaRPr lang="en-US" sz="1800" b="1">
                        <a:solidFill>
                          <a:schemeClr val="tx1"/>
                        </a:solidFill>
                        <a:latin typeface="Aptos Display"/>
                      </a:endParaRPr>
                    </a:p>
                  </a:txBody>
                  <a:tcPr marL="0" marR="0" marT="0" marB="0" anchor="ctr">
                    <a:lnL w="6350">
                      <a:solidFill>
                        <a:schemeClr val="bg1">
                          <a:lumMod val="75000"/>
                        </a:schemeClr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6350">
                      <a:solidFill>
                        <a:schemeClr val="bg1">
                          <a:lumMod val="7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buNone/>
                      </a:pPr>
                      <a:endParaRPr lang="en-US" sz="1800" b="1">
                        <a:solidFill>
                          <a:schemeClr val="tx1"/>
                        </a:solidFill>
                        <a:latin typeface="Aptos Display"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>
                    <a:lnL w="6350">
                      <a:solidFill>
                        <a:schemeClr val="bg1">
                          <a:lumMod val="75000"/>
                        </a:schemeClr>
                      </a:solidFill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chemeClr val="bg1">
                          <a:lumMod val="75000"/>
                        </a:schemeClr>
                      </a:solidFill>
                    </a:lnT>
                    <a:lnB w="6350">
                      <a:solidFill>
                        <a:schemeClr val="bg1">
                          <a:lumMod val="75000"/>
                        </a:schemeClr>
                      </a:solidFill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buNone/>
                      </a:pPr>
                      <a:endParaRPr lang="en-US" sz="1800" b="1">
                        <a:solidFill>
                          <a:schemeClr val="tx1"/>
                        </a:solidFill>
                        <a:latin typeface="Aptos Display"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chemeClr val="bg1">
                          <a:lumMod val="75000"/>
                        </a:schemeClr>
                      </a:solidFill>
                    </a:lnT>
                    <a:lnB w="6350">
                      <a:solidFill>
                        <a:schemeClr val="bg1">
                          <a:lumMod val="7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buNone/>
                      </a:pPr>
                      <a:endParaRPr lang="en-US" sz="1800" b="1">
                        <a:solidFill>
                          <a:schemeClr val="tx1"/>
                        </a:solidFill>
                        <a:latin typeface="Aptos Display"/>
                      </a:endParaRPr>
                    </a:p>
                  </a:txBody>
                  <a:tcPr marL="0" marR="0" marT="0" marB="0" anchor="ctr">
                    <a:lnL w="6350">
                      <a:solidFill>
                        <a:schemeClr val="bg1">
                          <a:lumMod val="75000"/>
                        </a:schemeClr>
                      </a:solidFill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chemeClr val="bg1">
                          <a:lumMod val="75000"/>
                        </a:schemeClr>
                      </a:solidFill>
                    </a:lnT>
                    <a:lnB w="6350">
                      <a:solidFill>
                        <a:schemeClr val="bg1">
                          <a:lumMod val="7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buNone/>
                      </a:pPr>
                      <a:endParaRPr lang="en-US" sz="1800" b="1">
                        <a:solidFill>
                          <a:schemeClr val="tx1"/>
                        </a:solidFill>
                        <a:latin typeface="Aptos Display"/>
                      </a:endParaRPr>
                    </a:p>
                  </a:txBody>
                  <a:tcPr marL="0" marR="0" marT="0" marB="0" anchor="ctr">
                    <a:lnL w="6350">
                      <a:solidFill>
                        <a:schemeClr val="bg1">
                          <a:lumMod val="75000"/>
                        </a:schemeClr>
                      </a:solidFill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chemeClr val="bg1">
                          <a:lumMod val="75000"/>
                        </a:schemeClr>
                      </a:solidFill>
                    </a:lnT>
                    <a:lnB w="6350">
                      <a:solidFill>
                        <a:schemeClr val="bg1">
                          <a:lumMod val="7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buNone/>
                      </a:pPr>
                      <a:endParaRPr lang="en-US" sz="1800" b="1">
                        <a:solidFill>
                          <a:schemeClr val="tx1"/>
                        </a:solidFill>
                        <a:latin typeface="Aptos Display"/>
                      </a:endParaRPr>
                    </a:p>
                  </a:txBody>
                  <a:tcPr marL="0" marR="0" marT="0" marB="0" anchor="ctr">
                    <a:lnL w="6350">
                      <a:solidFill>
                        <a:schemeClr val="bg1">
                          <a:lumMod val="75000"/>
                        </a:schemeClr>
                      </a:solidFill>
                    </a:lnL>
                    <a:lnR w="6350">
                      <a:solidFill>
                        <a:schemeClr val="bg1">
                          <a:lumMod val="75000"/>
                        </a:schemeClr>
                      </a:solidFill>
                    </a:lnR>
                    <a:lnT w="6350">
                      <a:solidFill>
                        <a:schemeClr val="bg1">
                          <a:lumMod val="75000"/>
                        </a:schemeClr>
                      </a:solidFill>
                    </a:lnT>
                    <a:lnB w="6350">
                      <a:solidFill>
                        <a:schemeClr val="bg1">
                          <a:lumMod val="7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537522"/>
                  </a:ext>
                </a:extLst>
              </a:tr>
              <a:tr h="787660"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 Display"/>
                          <a:ea typeface="+mn-ea"/>
                          <a:cs typeface="+mn-cs"/>
                        </a:rPr>
                        <a:t>Model </a:t>
                      </a:r>
                      <a:r>
                        <a:rPr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 Display"/>
                          <a:ea typeface="+mn-ea"/>
                          <a:cs typeface="+mn-cs"/>
                        </a:rPr>
                        <a:t>and evaluate specific skills gaps</a:t>
                      </a:r>
                      <a:endParaRPr kumimoji="0" lang="en-US" sz="1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ptos Display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ptos Display"/>
                        <a:ea typeface="+mn-ea"/>
                        <a:cs typeface="+mn-cs"/>
                      </a:endParaRPr>
                    </a:p>
                  </a:txBody>
                  <a:tcPr marL="227028" marR="227028" marT="113514" marB="11351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800" b="1">
                        <a:solidFill>
                          <a:schemeClr val="tx1"/>
                        </a:solidFill>
                        <a:latin typeface="Aptos Display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800" b="1">
                        <a:solidFill>
                          <a:schemeClr val="tx1"/>
                        </a:solidFill>
                        <a:latin typeface="Aptos Display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800" b="1">
                        <a:solidFill>
                          <a:schemeClr val="tx1"/>
                        </a:solidFill>
                        <a:latin typeface="Aptos Display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800" b="1">
                        <a:solidFill>
                          <a:schemeClr val="tx1"/>
                        </a:solidFill>
                        <a:latin typeface="Aptos Display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buNone/>
                      </a:pPr>
                      <a:endParaRPr lang="en-US" sz="1800" b="1">
                        <a:solidFill>
                          <a:schemeClr val="tx1"/>
                        </a:solidFill>
                        <a:latin typeface="Aptos Display"/>
                      </a:endParaRPr>
                    </a:p>
                  </a:txBody>
                  <a:tcPr marL="0" marR="0" marT="0" marB="0" anchor="ctr">
                    <a:lnL w="6350">
                      <a:solidFill>
                        <a:schemeClr val="bg1">
                          <a:lumMod val="75000"/>
                        </a:schemeClr>
                      </a:solidFill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chemeClr val="bg1">
                          <a:lumMod val="75000"/>
                        </a:schemeClr>
                      </a:solidFill>
                    </a:lnT>
                    <a:lnB w="6350">
                      <a:solidFill>
                        <a:schemeClr val="bg1">
                          <a:lumMod val="7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buNone/>
                      </a:pPr>
                      <a:endParaRPr lang="en-US" sz="1800" b="1">
                        <a:solidFill>
                          <a:schemeClr val="tx1"/>
                        </a:solidFill>
                        <a:latin typeface="Aptos Display"/>
                      </a:endParaRPr>
                    </a:p>
                  </a:txBody>
                  <a:tcPr marL="0" marR="0" marT="0" marB="0" anchor="ctr">
                    <a:lnL w="6350">
                      <a:solidFill>
                        <a:schemeClr val="bg1">
                          <a:lumMod val="75000"/>
                        </a:schemeClr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6350">
                      <a:solidFill>
                        <a:schemeClr val="bg1">
                          <a:lumMod val="75000"/>
                        </a:schemeClr>
                      </a:solidFill>
                    </a:lnT>
                    <a:lnB w="6350">
                      <a:solidFill>
                        <a:schemeClr val="bg1">
                          <a:lumMod val="7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buNone/>
                      </a:pPr>
                      <a:endParaRPr lang="en-US" sz="1800" b="1">
                        <a:solidFill>
                          <a:schemeClr val="tx1"/>
                        </a:solidFill>
                        <a:latin typeface="Aptos Display"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>
                    <a:lnL w="6350">
                      <a:solidFill>
                        <a:schemeClr val="bg1">
                          <a:lumMod val="75000"/>
                        </a:schemeClr>
                      </a:solidFill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6350">
                      <a:solidFill>
                        <a:schemeClr val="bg1">
                          <a:lumMod val="75000"/>
                        </a:schemeClr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buNone/>
                      </a:pPr>
                      <a:endParaRPr lang="en-US" sz="1800" b="1">
                        <a:solidFill>
                          <a:schemeClr val="tx1"/>
                        </a:solidFill>
                        <a:latin typeface="Aptos Display"/>
                      </a:endParaRPr>
                    </a:p>
                  </a:txBody>
                  <a:tcPr marL="0" marR="0" marT="0" marB="0" anchor="ctr">
                    <a:lnL w="12700">
                      <a:solidFill>
                        <a:schemeClr val="tx1"/>
                      </a:solidFill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chemeClr val="bg1">
                          <a:lumMod val="75000"/>
                        </a:schemeClr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buNone/>
                      </a:pPr>
                      <a:endParaRPr lang="en-US" sz="1800" b="1">
                        <a:solidFill>
                          <a:schemeClr val="tx1"/>
                        </a:solidFill>
                        <a:latin typeface="Aptos Display"/>
                      </a:endParaRPr>
                    </a:p>
                  </a:txBody>
                  <a:tcPr marL="0" marR="0" marT="0" marB="0" anchor="ctr">
                    <a:lnL w="6350">
                      <a:solidFill>
                        <a:schemeClr val="bg1">
                          <a:lumMod val="75000"/>
                        </a:schemeClr>
                      </a:solidFill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chemeClr val="bg1">
                          <a:lumMod val="75000"/>
                        </a:schemeClr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buNone/>
                      </a:pPr>
                      <a:endParaRPr lang="en-US" sz="1800" b="1">
                        <a:solidFill>
                          <a:schemeClr val="tx1"/>
                        </a:solidFill>
                        <a:latin typeface="Aptos Display"/>
                      </a:endParaRPr>
                    </a:p>
                  </a:txBody>
                  <a:tcPr marL="0" marR="0" marT="0" marB="0" anchor="ctr">
                    <a:lnL w="6350">
                      <a:solidFill>
                        <a:schemeClr val="bg1">
                          <a:lumMod val="75000"/>
                        </a:schemeClr>
                      </a:solidFill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chemeClr val="bg1">
                          <a:lumMod val="75000"/>
                        </a:schemeClr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buNone/>
                      </a:pPr>
                      <a:endParaRPr lang="en-US" sz="1800" b="1">
                        <a:solidFill>
                          <a:schemeClr val="tx1"/>
                        </a:solidFill>
                        <a:latin typeface="Aptos Display"/>
                      </a:endParaRPr>
                    </a:p>
                  </a:txBody>
                  <a:tcPr marL="0" marR="0" marT="0" marB="0" anchor="ctr">
                    <a:lnL w="6350">
                      <a:solidFill>
                        <a:schemeClr val="bg1">
                          <a:lumMod val="75000"/>
                        </a:schemeClr>
                      </a:solidFill>
                    </a:lnL>
                    <a:lnR w="6350">
                      <a:solidFill>
                        <a:schemeClr val="bg1">
                          <a:lumMod val="75000"/>
                        </a:schemeClr>
                      </a:solidFill>
                    </a:lnR>
                    <a:lnT w="6350">
                      <a:solidFill>
                        <a:schemeClr val="bg1">
                          <a:lumMod val="75000"/>
                        </a:schemeClr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9141191"/>
                  </a:ext>
                </a:extLst>
              </a:tr>
              <a:tr h="787660"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 Display"/>
                          <a:ea typeface="+mn-ea"/>
                          <a:cs typeface="+mn-cs"/>
                        </a:rPr>
                        <a:t>Models results </a:t>
                      </a:r>
                      <a:r>
                        <a:rPr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 Display"/>
                          <a:ea typeface="+mn-ea"/>
                          <a:cs typeface="+mn-cs"/>
                        </a:rPr>
                        <a:t>and findings summary, report writing up, final presentation</a:t>
                      </a:r>
                      <a:endParaRPr kumimoji="0" lang="en-US" sz="1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ptos Display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ptos Display"/>
                        <a:ea typeface="+mn-ea"/>
                        <a:cs typeface="+mn-cs"/>
                      </a:endParaRPr>
                    </a:p>
                  </a:txBody>
                  <a:tcPr marL="227028" marR="227028" marT="113514" marB="113514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800" b="1">
                        <a:solidFill>
                          <a:schemeClr val="tx1"/>
                        </a:solidFill>
                        <a:latin typeface="Aptos Display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800" b="1">
                        <a:solidFill>
                          <a:schemeClr val="tx1"/>
                        </a:solidFill>
                        <a:latin typeface="Aptos Display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800" b="1">
                        <a:solidFill>
                          <a:schemeClr val="tx1"/>
                        </a:solidFill>
                        <a:latin typeface="Aptos Display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1800" b="1">
                        <a:solidFill>
                          <a:schemeClr val="tx1"/>
                        </a:solidFill>
                        <a:latin typeface="Aptos Display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buNone/>
                      </a:pPr>
                      <a:endParaRPr lang="en-US" sz="1800" b="1">
                        <a:solidFill>
                          <a:schemeClr val="tx1"/>
                        </a:solidFill>
                        <a:latin typeface="Aptos Display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chemeClr val="bg1">
                          <a:lumMod val="7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buNone/>
                      </a:pPr>
                      <a:endParaRPr lang="en-US" sz="1800" b="1">
                        <a:solidFill>
                          <a:schemeClr val="tx1"/>
                        </a:solidFill>
                        <a:latin typeface="Aptos Display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chemeClr val="bg1">
                          <a:lumMod val="7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buNone/>
                      </a:pPr>
                      <a:endParaRPr lang="en-US" sz="1800" b="1">
                        <a:solidFill>
                          <a:schemeClr val="tx1"/>
                        </a:solidFill>
                        <a:latin typeface="Aptos Display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chemeClr val="bg1">
                          <a:lumMod val="7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buNone/>
                      </a:pPr>
                      <a:endParaRPr lang="en-US" sz="1800" b="1">
                        <a:solidFill>
                          <a:schemeClr val="tx1"/>
                        </a:solidFill>
                        <a:latin typeface="Aptos Display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chemeClr val="bg1">
                          <a:lumMod val="7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buNone/>
                      </a:pPr>
                      <a:endParaRPr lang="en-US" sz="1800" b="1">
                        <a:solidFill>
                          <a:schemeClr val="tx1"/>
                        </a:solidFill>
                        <a:latin typeface="Aptos Display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chemeClr val="bg1">
                          <a:lumMod val="75000"/>
                        </a:schemeClr>
                      </a:solidFill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buNone/>
                      </a:pPr>
                      <a:endParaRPr lang="en-US" sz="1800" b="1">
                        <a:solidFill>
                          <a:schemeClr val="tx1"/>
                        </a:solidFill>
                        <a:latin typeface="Aptos Display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1561401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5259EFCA-1A31-CED7-2336-C2A94145C36C}"/>
              </a:ext>
            </a:extLst>
          </p:cNvPr>
          <p:cNvSpPr/>
          <p:nvPr/>
        </p:nvSpPr>
        <p:spPr>
          <a:xfrm>
            <a:off x="15874217" y="15351716"/>
            <a:ext cx="408587" cy="4405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6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7A8D14E-A175-7474-B3EC-A4CB3BE56138}"/>
              </a:ext>
            </a:extLst>
          </p:cNvPr>
          <p:cNvSpPr txBox="1"/>
          <p:nvPr/>
        </p:nvSpPr>
        <p:spPr>
          <a:xfrm>
            <a:off x="16427843" y="15386091"/>
            <a:ext cx="2917897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>
                <a:latin typeface="Aptos Display"/>
              </a:rPr>
              <a:t>Full Team, completed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25BE6AE-0B0B-35D1-D1E9-CCFE7C88C5BA}"/>
              </a:ext>
            </a:extLst>
          </p:cNvPr>
          <p:cNvSpPr txBox="1"/>
          <p:nvPr/>
        </p:nvSpPr>
        <p:spPr>
          <a:xfrm>
            <a:off x="23519192" y="15390988"/>
            <a:ext cx="2516033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>
                <a:latin typeface="Aptos Display"/>
              </a:rPr>
              <a:t>Tomas, Iqra, Zhihui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C6DDBD7-3669-B293-62A4-77ECCFEC9260}"/>
              </a:ext>
            </a:extLst>
          </p:cNvPr>
          <p:cNvSpPr txBox="1"/>
          <p:nvPr/>
        </p:nvSpPr>
        <p:spPr>
          <a:xfrm>
            <a:off x="26866280" y="15366344"/>
            <a:ext cx="3071890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>
                <a:latin typeface="Aptos Display"/>
              </a:rPr>
              <a:t>Maria, Radoslaw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AB88D09-97F5-7A20-D551-B685B8ACBDB3}"/>
              </a:ext>
            </a:extLst>
          </p:cNvPr>
          <p:cNvSpPr txBox="1"/>
          <p:nvPr/>
        </p:nvSpPr>
        <p:spPr>
          <a:xfrm>
            <a:off x="20071614" y="15383371"/>
            <a:ext cx="2596546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>
                <a:latin typeface="Aptos Display"/>
              </a:rPr>
              <a:t>Full Team, forthcoming</a:t>
            </a:r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5D3652C-7A8A-71BD-64B7-B6B8EDDF3377}"/>
              </a:ext>
            </a:extLst>
          </p:cNvPr>
          <p:cNvSpPr/>
          <p:nvPr/>
        </p:nvSpPr>
        <p:spPr>
          <a:xfrm>
            <a:off x="19542076" y="15335887"/>
            <a:ext cx="408587" cy="4405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6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E98DF6F-488A-172B-EF96-DE384AC22163}"/>
              </a:ext>
            </a:extLst>
          </p:cNvPr>
          <p:cNvSpPr/>
          <p:nvPr/>
        </p:nvSpPr>
        <p:spPr>
          <a:xfrm>
            <a:off x="22892019" y="15367689"/>
            <a:ext cx="408587" cy="44051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6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A1637B-1376-7C70-C5D3-41D17D2FB3E9}"/>
              </a:ext>
            </a:extLst>
          </p:cNvPr>
          <p:cNvSpPr/>
          <p:nvPr/>
        </p:nvSpPr>
        <p:spPr>
          <a:xfrm>
            <a:off x="26130829" y="15351861"/>
            <a:ext cx="408587" cy="4405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86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9" name="Picture 18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369D76EC-360F-AD0F-E609-21D2515CB394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-374" r="268" b="1307"/>
          <a:stretch/>
        </p:blipFill>
        <p:spPr>
          <a:xfrm>
            <a:off x="9462392" y="8748889"/>
            <a:ext cx="12935396" cy="5984164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112F274-5089-AB51-DC31-A4DE6E05CC5A}"/>
              </a:ext>
            </a:extLst>
          </p:cNvPr>
          <p:cNvCxnSpPr/>
          <p:nvPr/>
        </p:nvCxnSpPr>
        <p:spPr>
          <a:xfrm>
            <a:off x="9211420" y="2794737"/>
            <a:ext cx="13686" cy="11891203"/>
          </a:xfrm>
          <a:prstGeom prst="straightConnector1">
            <a:avLst/>
          </a:prstGeom>
          <a:ln w="28575">
            <a:solidFill>
              <a:srgbClr val="834BAD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12746EB-F115-B2A9-CAF6-049AC269C64C}"/>
              </a:ext>
            </a:extLst>
          </p:cNvPr>
          <p:cNvCxnSpPr>
            <a:cxnSpLocks/>
          </p:cNvCxnSpPr>
          <p:nvPr/>
        </p:nvCxnSpPr>
        <p:spPr>
          <a:xfrm>
            <a:off x="24295734" y="2794790"/>
            <a:ext cx="13686" cy="5485622"/>
          </a:xfrm>
          <a:prstGeom prst="straightConnector1">
            <a:avLst/>
          </a:prstGeom>
          <a:ln w="28575">
            <a:solidFill>
              <a:srgbClr val="834BAD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3D8D5FE-3FAF-9EF5-CB18-95F018F311ED}"/>
              </a:ext>
            </a:extLst>
          </p:cNvPr>
          <p:cNvCxnSpPr>
            <a:cxnSpLocks/>
          </p:cNvCxnSpPr>
          <p:nvPr/>
        </p:nvCxnSpPr>
        <p:spPr>
          <a:xfrm flipH="1">
            <a:off x="22584564" y="9564737"/>
            <a:ext cx="2398" cy="5051325"/>
          </a:xfrm>
          <a:prstGeom prst="straightConnector1">
            <a:avLst/>
          </a:prstGeom>
          <a:ln w="28575">
            <a:solidFill>
              <a:srgbClr val="834BAD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A black background with white text and blue lines&#10;&#10;Description automatically generated">
            <a:extLst>
              <a:ext uri="{FF2B5EF4-FFF2-40B4-BE49-F238E27FC236}">
                <a16:creationId xmlns:a16="http://schemas.microsoft.com/office/drawing/2014/main" id="{13AB160F-1CE9-BCEC-85D0-B18D0D07445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786920" y="6550830"/>
            <a:ext cx="2875991" cy="16548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46540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Custom</PresentationFormat>
  <Slides>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96</cp:revision>
  <dcterms:created xsi:type="dcterms:W3CDTF">2024-02-21T20:33:45Z</dcterms:created>
  <dcterms:modified xsi:type="dcterms:W3CDTF">2024-03-01T22:44:30Z</dcterms:modified>
</cp:coreProperties>
</file>