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a22736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a22736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a22736a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a22736a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a22736a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a22736a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a22736a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a22736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1a22736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1a22736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Center Movement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Rohith Krishna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Approach</a:t>
            </a:r>
            <a:endParaRPr b="1" sz="2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35275"/>
            <a:ext cx="70389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Problem Definition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goal was to develop a robot navigation system that could find the shortest path from a start point to an end point on a grid, avoiding obstacles.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Technology Selection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Pygame was chosen for its robust graphics capabilities, allowing for easy visualization of the navigation process.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Tkinter was selected for the GUI to gather user input for obstacle placement.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Algorithm Selection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A* search algorithm was chosen for its efficiency in finding the shortest path while avoiding obstacles.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Challenges Faced</a:t>
            </a:r>
            <a:endParaRPr b="1"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Implementing A* Search Algorithm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Understanding and implementing the A* search algorithm required careful study and experimentation to ensure correctness and efficiency.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Integrating Pygame for visualization while maintaining smooth rendering and frame rate proved to be challenging, especially during pathfinding.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Solutions Implemented</a:t>
            </a:r>
            <a:endParaRPr b="1" sz="2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11375"/>
            <a:ext cx="70389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latin typeface="Arial"/>
                <a:ea typeface="Arial"/>
                <a:cs typeface="Arial"/>
                <a:sym typeface="Arial"/>
              </a:rPr>
              <a:t>A* Algorithm Optimization</a:t>
            </a:r>
            <a:r>
              <a:rPr lang="en" sz="3350">
                <a:latin typeface="Arial"/>
                <a:ea typeface="Arial"/>
                <a:cs typeface="Arial"/>
                <a:sym typeface="Arial"/>
              </a:rPr>
              <a:t>: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Implemented the A* search algorithm efficiently, optimizing the heuristic function and data structures to improve performance.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50">
                <a:latin typeface="Arial"/>
                <a:ea typeface="Arial"/>
                <a:cs typeface="Arial"/>
                <a:sym typeface="Arial"/>
              </a:rPr>
              <a:t>User Input Validation</a:t>
            </a:r>
            <a:r>
              <a:rPr lang="en" sz="3350">
                <a:latin typeface="Arial"/>
                <a:ea typeface="Arial"/>
                <a:cs typeface="Arial"/>
                <a:sym typeface="Arial"/>
              </a:rPr>
              <a:t>: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Added input validation to ensure user-entered obstacle vertices were within the grid bounds and correctly formatted.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50">
                <a:latin typeface="Arial"/>
                <a:ea typeface="Arial"/>
                <a:cs typeface="Arial"/>
                <a:sym typeface="Arial"/>
              </a:rPr>
              <a:t>Visualization Enhancements</a:t>
            </a:r>
            <a:r>
              <a:rPr lang="en" sz="3350">
                <a:latin typeface="Arial"/>
                <a:ea typeface="Arial"/>
                <a:cs typeface="Arial"/>
                <a:sym typeface="Arial"/>
              </a:rPr>
              <a:t>: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Incorporated a slower frame rate and path-drawing mechanism to enhance visualization, allowing for clear demonstration of the pathfinding process.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Conclusion</a:t>
            </a:r>
            <a:endParaRPr b="1" sz="28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Developed a robust robot navigation system using Pygame and A* algorithm.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Overcame challenges related to algorithm implementation, user input, and visualization.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Explore additional pathfinding algorithms for comparison.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Enhance the user interface for improved user experience.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 flipH="1">
            <a:off x="1297500" y="1905975"/>
            <a:ext cx="70389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Thank  You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