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08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14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58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41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9729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640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909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58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99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64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24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86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86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31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23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64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7FB33-79A4-4DF7-A60B-BE4E775B5F1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179ADB-AF04-4427-A2BC-D05FAA46E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35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8B1B-0DF1-6E07-DC17-90F917E34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3591C-E2E4-2E58-DB14-AD4A6F05D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06035E-4AF9-EA79-F49F-C5411C1F338A}"/>
              </a:ext>
            </a:extLst>
          </p:cNvPr>
          <p:cNvSpPr txBox="1">
            <a:spLocks/>
          </p:cNvSpPr>
          <p:nvPr/>
        </p:nvSpPr>
        <p:spPr>
          <a:xfrm>
            <a:off x="156897" y="947437"/>
            <a:ext cx="9144000" cy="9777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5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Ceaser Cipher Decoder</a:t>
            </a:r>
            <a:endParaRPr lang="en-IN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8B2D34-ED71-0BC8-CDF7-09E962409878}"/>
              </a:ext>
            </a:extLst>
          </p:cNvPr>
          <p:cNvSpPr txBox="1"/>
          <p:nvPr/>
        </p:nvSpPr>
        <p:spPr>
          <a:xfrm>
            <a:off x="1241854" y="3292558"/>
            <a:ext cx="829736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Ranjith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Salem college Of Engineering and Technology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83314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3125-848A-FF2A-11D3-CC68E38B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160AB-AD95-8D1E-B7C1-D5204C2D5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699" y="1663425"/>
            <a:ext cx="8596668" cy="3880773"/>
          </a:xfrm>
        </p:spPr>
        <p:txBody>
          <a:bodyPr>
            <a:normAutofit/>
          </a:bodyPr>
          <a:lstStyle/>
          <a:p>
            <a:r>
              <a:rPr lang="en-GB" sz="3200" b="0" i="0" dirty="0">
                <a:solidFill>
                  <a:srgbClr val="040C28"/>
                </a:solidFill>
                <a:effectLst/>
                <a:latin typeface="Google Sans"/>
              </a:rPr>
              <a:t>the Caesar Cipher is a simple encryption technique that has stood the test of time.</a:t>
            </a:r>
          </a:p>
          <a:p>
            <a:r>
              <a:rPr lang="en-GB" sz="3200" b="0" i="0" dirty="0">
                <a:solidFill>
                  <a:srgbClr val="1F1F1F"/>
                </a:solidFill>
                <a:effectLst/>
                <a:latin typeface="Google Sans"/>
              </a:rPr>
              <a:t>it is still an important part of the history of cryptography and can help beginners understand the basics of encryption.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270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2D99-AFAC-D923-325D-456EA86CF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12" y="1313423"/>
            <a:ext cx="8596668" cy="2595460"/>
          </a:xfrm>
        </p:spPr>
        <p:txBody>
          <a:bodyPr>
            <a:normAutofit fontScale="90000"/>
          </a:bodyPr>
          <a:lstStyle/>
          <a:p>
            <a:r>
              <a:rPr lang="en-GB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YOU…!!!</a:t>
            </a:r>
            <a:endParaRPr lang="en-IN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36DF5-647E-B18F-0B62-44398992F9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68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E025-1147-95B3-65BA-4F1F1F03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F799D-D8A2-5F7F-3E27-99FB80515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40" y="1595813"/>
            <a:ext cx="8596668" cy="38807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 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</a:p>
          <a:p>
            <a:pPr marL="305435" indent="-305435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System/Solution</a:t>
            </a:r>
          </a:p>
          <a:p>
            <a:pPr marL="305435" indent="-305435"/>
            <a:r>
              <a:rPr lang="en-IN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Attack Detection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IN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</a:p>
          <a:p>
            <a:pPr marL="305435" indent="-305435"/>
            <a:r>
              <a:rPr lang="en-IN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Monitoring</a:t>
            </a:r>
          </a:p>
          <a:p>
            <a:pPr marL="305435" indent="-305435"/>
            <a:r>
              <a:rPr lang="en-IN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305435" indent="-305435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</a:p>
          <a:p>
            <a:pPr marL="305435" indent="-305435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References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51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5958-107A-5FA5-B12E-05EAB90A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1293-A122-4610-1DF0-A7A4BD7DD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GB" sz="2400" dirty="0"/>
              <a:t>a program to encrypt plaintext into ciphertext using the Caesar cipher</a:t>
            </a:r>
            <a:r>
              <a:rPr lang="en-GB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400" dirty="0"/>
              <a:t> Clearly the basic Caesar cipher is not terribly secure. To make things a little harder to crack, you will now implement a multi-level Caesar cipher. Instead of shifting the entire string by a single value, you will perform additional shifts at specified locations throughout the string</a:t>
            </a:r>
            <a:r>
              <a:rPr lang="en-GB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14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9D14-9B14-B257-1842-A4E8BA33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9C2EB-5354-BE09-8AA1-82F695643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40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26 minus the shift value, and apply that new value to shift the encoded message back to its original form</a:t>
            </a:r>
            <a:r>
              <a:rPr lang="en-GB" sz="24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decrypt the original text  </a:t>
            </a:r>
            <a:r>
              <a:rPr lang="en-GB" sz="24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 function that will shift in the opposite direction</a:t>
            </a:r>
            <a:r>
              <a:rPr lang="en-GB" sz="2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module's cyclic cipher's property  Decryption can be performed using the same function.</a:t>
            </a:r>
            <a:endParaRPr lang="en-GB" sz="240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2400" b="1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24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8D35-AE88-DDBC-EBCE-13C1BDE1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C0E88-08E2-E460-D839-6FE882E5D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04" y="1757177"/>
            <a:ext cx="8596668" cy="3880773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GB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Caesar Cipher is one of the simple methods in cryptography.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method requires two inputs one a number and a plaintext.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Time Complexity and Space Complexity both are O(N).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encryption formula is En(x) = (x + n) mod 26 and the Decryption formula is </a:t>
            </a:r>
            <a:r>
              <a:rPr lang="en-GB" sz="2400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Dn</a:t>
            </a:r>
            <a:r>
              <a:rPr lang="en-GB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(x) = (x – n) mod 26.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b="0" i="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4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Caesar rotated each letter of the plaintext forward three times to encrypt, so that A became D, B became E, etc.</a:t>
            </a:r>
            <a:endParaRPr lang="en-GB" sz="24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7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C554-B3FA-3474-DB31-509EEA46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Attack Detection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461D-9819-D673-3CD6-C0A370862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b="0" i="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Caesar Cipher is vulnerable to brute force attacks </a:t>
            </a:r>
            <a:r>
              <a:rPr lang="en-GB" sz="24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due to its limited 25 possible shift values</a:t>
            </a:r>
            <a:r>
              <a:rPr lang="en-GB" sz="2400" b="0" i="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b="0" i="0" dirty="0">
                <a:solidFill>
                  <a:srgbClr val="474747"/>
                </a:solidFill>
                <a:effectLst/>
                <a:latin typeface="Google Sans"/>
              </a:rPr>
              <a:t> </a:t>
            </a:r>
            <a:r>
              <a:rPr lang="en-GB" sz="2400" b="0" i="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Cryptanalysis involves trying each possible shift value and examining the resulting decrypted message for meaningful text or patterns.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b="0" i="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Caesar cipher </a:t>
            </a:r>
            <a:r>
              <a:rPr lang="en-GB" sz="24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shifts all the letters in a piece of text by a certain number of places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08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F81B-9E26-9116-B2F6-BE5F8630D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05" y="576729"/>
            <a:ext cx="8596668" cy="1320800"/>
          </a:xfrm>
        </p:spPr>
        <p:txBody>
          <a:bodyPr/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9A3FF-8FE9-3247-B42B-990411302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4" y="1270000"/>
            <a:ext cx="8596668" cy="4350871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GB" sz="2400" b="0" i="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way to make a Caesar cipher a bit harder to break is to </a:t>
            </a:r>
            <a:r>
              <a:rPr lang="en-GB" sz="24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different shifts at different positions in the message</a:t>
            </a:r>
            <a:r>
              <a:rPr lang="en-GB" sz="2400" b="0" i="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b="0" i="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Caesar cipher </a:t>
            </a:r>
            <a:r>
              <a:rPr lang="en-GB" sz="24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easily broken even in a ciphertext-only scenario</a:t>
            </a:r>
            <a:r>
              <a:rPr lang="en-GB" sz="2400" b="0" i="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GB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Policy Management</a:t>
            </a:r>
            <a:r>
              <a:rPr lang="en-GB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security policies tailored to the specific needs of each web application</a:t>
            </a:r>
          </a:p>
          <a:p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the user interface for creating and managing security rules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50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9F25-9DE0-B883-E0AA-958443AB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1A4B5-F26B-E972-4A0C-777E4F287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15" y="1488613"/>
            <a:ext cx="8596668" cy="3880773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3800" b="0" i="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Caesar cipher enciphers a message by just shifting each letter in it one or more places in the alphabet.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800" b="0" i="0" dirty="0">
                <a:solidFill>
                  <a:srgbClr val="474747"/>
                </a:solidFill>
                <a:effectLst/>
                <a:latin typeface="Google Sans"/>
              </a:rPr>
              <a:t> </a:t>
            </a:r>
            <a:r>
              <a:rPr lang="en-GB" sz="3800" b="0" i="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“rot13” cipher used </a:t>
            </a:r>
            <a:r>
              <a:rPr lang="en-GB" sz="38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obscure spoilers and offensive jokes on Usenet</a:t>
            </a:r>
            <a:r>
              <a:rPr lang="en-GB" sz="2400" dirty="0">
                <a:solidFill>
                  <a:srgbClr val="47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GB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GB" sz="3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Adaptability: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1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 system does not use complex coding techniques, it is the best method for it.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31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requires only a few computing resources</a:t>
            </a:r>
            <a:r>
              <a:rPr lang="en-GB" sz="31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31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the simplest method of cryptography</a:t>
            </a:r>
            <a:r>
              <a:rPr lang="en-GB" sz="2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br>
              <a:rPr lang="en-GB" sz="2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2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C64D-710D-810C-BF66-90955E6E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447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550F7-D02C-A3C7-E2A1-C64EB22A3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93" y="1385142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decrypt a message encoded with a Caesar cipher, simply </a:t>
            </a:r>
            <a:r>
              <a:rPr lang="en-GB" sz="24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 the value of 26 minus the shift value, and apply that new value to shift the encoded message back to its original form</a:t>
            </a:r>
            <a:r>
              <a:rPr lang="en-GB" sz="2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GB" sz="24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endParaRPr lang="en-IN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architecture, including load balancing and distributed processing</a:t>
            </a:r>
          </a:p>
          <a:p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testing results demonstrating the solution's ability to handle increased traffic loads</a:t>
            </a: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65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565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Google Sans</vt:lpstr>
      <vt:lpstr>Times New Roman</vt:lpstr>
      <vt:lpstr>Trebuchet MS</vt:lpstr>
      <vt:lpstr>Wingdings</vt:lpstr>
      <vt:lpstr>Wingdings 3</vt:lpstr>
      <vt:lpstr>Facet</vt:lpstr>
      <vt:lpstr> </vt:lpstr>
      <vt:lpstr>OUTLINE</vt:lpstr>
      <vt:lpstr>Problem Statement</vt:lpstr>
      <vt:lpstr>Proposed Solution </vt:lpstr>
      <vt:lpstr>Key Features</vt:lpstr>
      <vt:lpstr>Attack Detection</vt:lpstr>
      <vt:lpstr>Performance Optimization</vt:lpstr>
      <vt:lpstr>Real-time Monitoring</vt:lpstr>
      <vt:lpstr>Implementation</vt:lpstr>
      <vt:lpstr>Conclusion</vt:lpstr>
      <vt:lpstr>THANK YOU…!!!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Rajaprasath ❤️❤️</dc:creator>
  <cp:lastModifiedBy>Rajaprasath ❤️❤️</cp:lastModifiedBy>
  <cp:revision>4</cp:revision>
  <dcterms:created xsi:type="dcterms:W3CDTF">2024-03-26T08:17:09Z</dcterms:created>
  <dcterms:modified xsi:type="dcterms:W3CDTF">2024-04-02T05:58:10Z</dcterms:modified>
</cp:coreProperties>
</file>