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Shape 4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4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" name="Shape 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layout with centered title and subtitle placeholder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, text on left, text on righ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Object 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jsunit.net" TargetMode="External"/><Relationship Id="rId4" Type="http://schemas.openxmlformats.org/officeDocument/2006/relationships/hyperlink" Target="about:blank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xprogramming.com/software.htm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jsunit.net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600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JsUnit</a:t>
            </a: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www.jsunit.net</a:t>
            </a:r>
            <a:endParaRPr/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1219200" y="3429000"/>
            <a:ext cx="6934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introduction to unit testing in-browser JavaScript with JsUnit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Edward Hieatt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edward@jsunit.net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February, 2005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JsUnit version 2.1</a:t>
            </a:r>
            <a:endParaRPr/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1295400" y="5638800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Note: this presentation assumes the reader/audience is familiar with basic unit testing concepts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JsUnit Tracing (debugging output)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JsUnit includes certain functions that output “traces” to a debugging window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Tracing is a way to view output without using JavaScript “alerts”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Tracing is an alternative to a debugger if one is not available for a certain browser/platform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3 trace functions: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debug(message)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(level 3)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warn(message)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(level 2)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inform(message)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(level 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particular run of the tests, you can set the trace level to any of the 3 levels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Traces cascade, i.e. trace message at lower levels show up when the level is set higher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Supported Browsers/OSs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 Internet Explorer 5.5+ on: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NT/2000/XP/95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OS 9, Mac OS 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Gecko-based 0.9.4+ browsers on all platforms, e.g.: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Mozilla 0.9.4+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Firefox 0.9+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Netscape 6.2.3+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Konqueror 5+ on Linux KDE 3.0.1+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Safari 1.2+ on Mac OS X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JsUnit: the most FA’d Q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JsUnit is not usually appropriate for submitting forms/other navigation that interacts with a web server: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intended to test purely client-side functionality – it’s a unit testing framework of the in-browser JavaScript that usually lives in .js files included by generated/static HTML pages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“walking through” a web application should be done in HTTPUnit/JWebUnit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most cases, the desire to submit a form points at the need to instead mock out the submission in order to create a true unit test.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there is currently work in progress to support the ability for a Test Page to submit a form in a separate page that lives in a Frame/IFrame in the Test Page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JsUnit: Part 2</a:t>
            </a:r>
            <a:endParaRPr/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automation of runs of JsUnit Test Pages/Suites on multiple local or remote browsers/OSs from an Ant script or JUnit suite (and hence in a continuous build)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1000" y="228600"/>
            <a:ext cx="82296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goals of automated test runs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how JsUnit allows you to run your tests in almost any particular browser on most OSs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desirable to be able to easily run your tests in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your target browsers: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you are writing code and tests, without having to manually start up each browser and press “Run”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part of a regression test suite in a continuous build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also important that the tests be run on target browsers on all the target OSs, rather than just one machine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get instant feedback on which test failed on which browser on which OS, and also create logs of each test run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is, we don’t want to have to get out of our seat and go to a bank of test machines running various browsers – we want visual or programmatic feedback, as we get with the green bar.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Automation on a single machine: StandaloneTest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JsUnit provides a Java JUnit TestCase class called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net.jsunit.StandaloneTest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StandaloneTest can be invoked from the JsUnit Ant build.xml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configure StandaloneTest with respect to: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browsers to run tests in (a list of paths to browser executables)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Test Page to run (usually it is your highest-level Test Suite Page)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run, StandaloneTest starts each browser in turn and runs the specified Test Page without any user interaction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test fails in any of the browsers, Standalone Test fails with a failure message indicating which test failed in which browser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way, we can repeatedly run our Test Pages on all target browser for the machine we are using with the push of a button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StandaloneTest: how it works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StandaloneTest starts a lightweight Java HTTP server called the JsUnitServer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browser is launched as an external process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Certain parameters are passed in the TestRunner URL that tell the test runner to collect results in a form field and submit the form to the JsUnitServer over HTTP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JsUnitServer waits for all browsers to finish, and inspects the submitted results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browser fails, StandaloneTest fails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Automation on multiple machines: DistributedTest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81000" y="11430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StandaloneTest allows for automated runs on a single machine, but we still need to be able to automatically launch all our tests on all target OSs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means we need to be able to programmatically kick off JsUnit tests on remote machines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JsUnit provides a second Java JUnit TestCase class called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net.jsunit.DistributedTest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DistributedTest is configured to be aware of a list of multiple remote machines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run, DistributedTest asks each remote machine in turn to run specified Tests on the browsers relevant for the respective OS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remote machine runs the specified tests on each browser relevant to its OS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test fails on any browser on any remote machine, DistributedTest fails with an error message indicating the failure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way, we can repeatedly run our Test pages on all target browser/OS combinations with the push of a button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DistributedTest: how it works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start a JsUnit server on each remote server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JsUnit server is configured with target browsers for its OS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JsUnit servers listen for requests from DistributedTest to run tests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DistributedTest tells each remote JsUnit server (over HTTP) to run tests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JsUnitServer runs StandaloneTest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JsUnitServer, if any test fails on any browser, a failure message is sent back to DistributedTest; otherwise a success message is returned (the messages are XML strings)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failure message is received, DistributedTest fails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Running in a continuous build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StandaloneTest can be repeatedly run by a developer as he/she is writing code and tests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StandaloneTest is a JUnit test, so it can be added to a JUnit suite just like any other test, and thereby run in a continuous build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Alternatively, because JsUnit can be launched from Ant, the Ant task can be added to a continuous build (such as Anthill or Cruise Control)</a:t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JsUnit: Part 1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and manually running JavaScript Tests with the XUnit framework for in-browser JavaScript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StandaloneTest: Logging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run, StandaloneTest writes a log file to disk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filename is generated (and unique) or it can be specified by a parameter in the TestRunner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log file format matches JUnit’s; the details of each Test Function are given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Sample Log File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47800"/>
            <a:ext cx="7543800" cy="48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1075" y="60198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an XUnit framework?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standardized set of language-independent concepts and constructs for writing and running unit tests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an XUnit framework for virtually every language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are JUnit for Java, CppUnit for C++, PHPUnit for PHP, UTPL/SQL for Oracle SQL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Traditionally open-source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support certain constructs: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TestCase and TestSuite are well-defined entities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assertion syntax follows rough standards, e.g. assertEquals(comment, expected, actual)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provide a TestRunner program to run tests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Listed at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http://xprogramming.com/software.htm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JsUnit: background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XUnit framework for JavaScript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www.jsunit.net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(hosted on Sourceforge)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Preserves the standards of a typical XUnit framework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Written in 100% JavaScript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 on “most” browser/platform combinations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began in early 2001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~10,000 downloads and ~1000 members of the news group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JsUnit: conforming to XUnit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tests in JsUnit are called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Functions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Functions live in an HTML page called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Page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Test Page is any HTML page that has a JavaScript “include”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jsUnitCore.js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jsUnitCore.js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provides the assertion functions of JsUnit, e.g.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assertEquals(comment, arg1, arg2)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JsUnit supports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setUp()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tearDown()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Suite Page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declares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suite()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that returns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JsUnitTestSuite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grouping Test Pages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JsUnit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testRunner.html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 runs Test Pages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TestRunner HTML page can be run from a file server or a web server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4294967295"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JUnit &lt;-&gt; JsUnit</a:t>
            </a:r>
            <a:endParaRPr/>
          </a:p>
        </p:txBody>
      </p:sp>
      <p:sp>
        <p:nvSpPr>
          <p:cNvPr id="83" name="Shape 83"/>
          <p:cNvSpPr txBox="1"/>
          <p:nvPr>
            <p:ph idx="4294967295" type="body"/>
          </p:nvPr>
        </p:nvSpPr>
        <p:spPr>
          <a:xfrm>
            <a:off x="4495800" y="1600200"/>
            <a:ext cx="434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JsUnit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Functions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Pages (HTML)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jsunit/app/jsUnitCore.js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Suite Pages (HTML)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Pure HTML/JS TestRunner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setUp(), tearDown()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 in the target browser(s)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Pure JavaScript</a:t>
            </a:r>
            <a:endParaRPr/>
          </a:p>
        </p:txBody>
      </p:sp>
      <p:sp>
        <p:nvSpPr>
          <p:cNvPr id="84" name="Shape 84"/>
          <p:cNvSpPr txBox="1"/>
          <p:nvPr>
            <p:ph idx="4294967295" type="body"/>
          </p:nvPr>
        </p:nvSpPr>
        <p:spPr>
          <a:xfrm>
            <a:off x="152400" y="1600200"/>
            <a:ext cx="434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Classes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 junit.framework.TestCase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junit.framework.TestSuite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AWT/Swing/IDE TestRunners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setUp(), tearDown()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 in the target Java VM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Pure Java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1000" y="762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Page Example 1: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Testing some simple math (code in Test Page)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28600" y="9144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&lt;script language="JavaScript" src="</a:t>
            </a:r>
            <a:r>
              <a:rPr b="1" i="0" lang="en-US" sz="1200" u="none" cap="none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../app/jsUnitCore.js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&lt;script language="JavaScript"&gt;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i="0" lang="en-US" sz="12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multiplyAndAddFive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(arg1, arg2)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arg1*arg2+5;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i="0" lang="en-US" sz="12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testWithValidArguments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200" u="none" cap="none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("2 times 3 plus 5 is 11", 11, multiplyAndAddFive(2, 3));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200" u="none" cap="none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("Should work with negative numbers", -15, multiplyAndAddFive(-4, 5));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i="0" lang="en-US" sz="12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testWithInvalidArguments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200" u="none" cap="none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assertNull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("null argument", multiplyAndAddFive(2, null));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200" u="none" cap="none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assertNull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("string argument", multiplyAndAddFive(2, "a string"));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200" u="none" cap="none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assertNull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("undefined argument", multiplyAndAddFive(2, </a:t>
            </a:r>
            <a:r>
              <a:rPr b="1" i="0" lang="en-US" sz="12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JSUNIT_UNDEFINED_VALUE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i="0" lang="en-US" sz="12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testStrictReturnType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200" u="none" cap="none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assertNotEquals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("Should return a number, not a string", "11", multiplyAndAddFive(2, 3));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&lt;/script&gt;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Test Page for multiplyAndAddFive(arg1, arg2).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Page example 2: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Testing form field/DOM interaction (code in .js file)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52400" y="685800"/>
            <a:ext cx="88392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&lt;script language="JavaScript" src=“/path/to/jsunit/</a:t>
            </a:r>
            <a:r>
              <a:rPr b="1" i="0" lang="en-US" sz="1000" u="none" cap="none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app/jsUnitCore.js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&lt;script language="JavaScript" src=“/path/to/my/app</a:t>
            </a:r>
            <a:r>
              <a:rPr b="1" i="0" lang="en-US" sz="10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/myCode.js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"&gt;&lt;/script&gt; </a:t>
            </a:r>
            <a:r>
              <a:rPr b="1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//contains a “validate” function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&lt;script language="JavaScript"&gt;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i="0" lang="en-US" sz="1000" u="none" cap="none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document.myForm.field1.value=“foo”;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i="0" lang="en-US" sz="10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testInitialConditions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000" u="none" cap="none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(“”, document.getElementById(“resultMessage”).innerHTML);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i="0" lang="en-US" sz="10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testPushOK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pushOKButton();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000" u="none" cap="none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(“No value in field 2”, document.getElementById(“resultMessage”).innerHTML);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i="0" lang="en-US" sz="10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testFillingInField2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document.myForm.field2.value=“bar”;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pushOKButton();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000" u="none" cap="none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(“Good values”, document.getElementById(“resultMessage”).innerHTML);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i="0" lang="en-US" sz="1000" u="none" cap="none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tearDown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document.myForm.field1.value=“”;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document.myForm.field2.value=“”;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pushOKButton()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validate();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&lt;/script&gt;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&lt;form name=“myForm”&gt;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type=“text” name=“</a:t>
            </a:r>
            <a:r>
              <a:rPr b="1" i="0" lang="en-US" sz="10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field1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”/&gt;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type=“text” name=“</a:t>
            </a:r>
            <a:r>
              <a:rPr b="1" i="0" lang="en-US" sz="10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field1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”/&gt;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&lt;div id=“</a:t>
            </a:r>
            <a:r>
              <a:rPr b="1" i="0" lang="en-US" sz="10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resultMessage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”&gt;&lt;/div&gt;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type=“button” value=“OK” onclick=“validate()”/&gt;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&lt;/form&gt;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title"/>
          </p:nvPr>
        </p:nvSpPr>
        <p:spPr>
          <a:xfrm>
            <a:off x="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JsUnit: the TestRunner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5943600"/>
            <a:ext cx="5429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914400"/>
            <a:ext cx="8066087" cy="58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