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97" r:id="rId4"/>
    <p:sldId id="388" r:id="rId5"/>
    <p:sldId id="389" r:id="rId6"/>
    <p:sldId id="390" r:id="rId7"/>
    <p:sldId id="411" r:id="rId8"/>
    <p:sldId id="412" r:id="rId9"/>
    <p:sldId id="391" r:id="rId10"/>
    <p:sldId id="392" r:id="rId11"/>
    <p:sldId id="393" r:id="rId12"/>
    <p:sldId id="394" r:id="rId13"/>
    <p:sldId id="395" r:id="rId14"/>
    <p:sldId id="396" r:id="rId15"/>
    <p:sldId id="399" r:id="rId16"/>
    <p:sldId id="400" r:id="rId17"/>
    <p:sldId id="401" r:id="rId18"/>
    <p:sldId id="398" r:id="rId19"/>
    <p:sldId id="402" r:id="rId20"/>
    <p:sldId id="403" r:id="rId21"/>
    <p:sldId id="404" r:id="rId22"/>
    <p:sldId id="405" r:id="rId23"/>
    <p:sldId id="406" r:id="rId24"/>
    <p:sldId id="407" r:id="rId25"/>
    <p:sldId id="410" r:id="rId26"/>
    <p:sldId id="408" r:id="rId27"/>
    <p:sldId id="409" r:id="rId28"/>
    <p:sldId id="3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F15B2A"/>
    <a:srgbClr val="A49DCA"/>
    <a:srgbClr val="000000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56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828800"/>
            <a:ext cx="1941427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" y="1828800"/>
            <a:ext cx="186225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0" y="2921619"/>
            <a:ext cx="1941427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1" y="2921619"/>
            <a:ext cx="186225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0" y="4014438"/>
            <a:ext cx="1941427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" y="4014438"/>
            <a:ext cx="186225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0" y="5107257"/>
            <a:ext cx="1941427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1" y="5107257"/>
            <a:ext cx="186225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75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80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9" r:id="rId25"/>
    <p:sldLayoutId id="2147483678" r:id="rId26"/>
    <p:sldLayoutId id="2147483672" r:id="rId27"/>
    <p:sldLayoutId id="2147483673" r:id="rId28"/>
    <p:sldLayoutId id="2147483674" r:id="rId29"/>
    <p:sldLayoutId id="2147483675" r:id="rId30"/>
    <p:sldLayoutId id="2147483676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838075" y="5120633"/>
            <a:ext cx="6038989" cy="190400"/>
          </a:xfrm>
        </p:spPr>
        <p:txBody>
          <a:bodyPr/>
          <a:lstStyle/>
          <a:p>
            <a:r>
              <a:rPr lang="en-US" dirty="0"/>
              <a:t>CLOUD CONSULTANT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8075" y="4780788"/>
            <a:ext cx="3544396" cy="291159"/>
          </a:xfrm>
        </p:spPr>
        <p:txBody>
          <a:bodyPr/>
          <a:lstStyle/>
          <a:p>
            <a:r>
              <a:rPr lang="en-US" dirty="0"/>
              <a:t>Reza Salehi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3976" y="3293590"/>
            <a:ext cx="9102813" cy="1006258"/>
          </a:xfrm>
        </p:spPr>
        <p:txBody>
          <a:bodyPr/>
          <a:lstStyle/>
          <a:p>
            <a:r>
              <a:rPr lang="en-US" dirty="0"/>
              <a:t>Implement Solutions That Interact with Microsoft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32" y="413590"/>
            <a:ext cx="10633022" cy="2381119"/>
          </a:xfrm>
        </p:spPr>
        <p:txBody>
          <a:bodyPr/>
          <a:lstStyle/>
          <a:p>
            <a:r>
              <a:rPr lang="en-US" dirty="0"/>
              <a:t>Microsoft Azure Developer: Implement Secure Cloud Solutions</a:t>
            </a:r>
          </a:p>
        </p:txBody>
      </p:sp>
      <p:pic>
        <p:nvPicPr>
          <p:cNvPr id="10" name="Picture Placeholder 9" descr="A person wearing a black shirt and smiling at the camera&#10;&#10;Description automatically generated">
            <a:extLst>
              <a:ext uri="{FF2B5EF4-FFF2-40B4-BE49-F238E27FC236}">
                <a16:creationId xmlns:a16="http://schemas.microsoft.com/office/drawing/2014/main" id="{3EEEE4E4-5FD1-4F7D-B7A3-6270F3AB31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00A8746-7127-492A-BDE6-A077DEBE5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8075" y="5649116"/>
            <a:ext cx="6038989" cy="291159"/>
          </a:xfrm>
        </p:spPr>
        <p:txBody>
          <a:bodyPr/>
          <a:lstStyle/>
          <a:p>
            <a:r>
              <a:rPr lang="en-US" dirty="0"/>
              <a:t>@zaalion</a:t>
            </a:r>
          </a:p>
        </p:txBody>
      </p:sp>
    </p:spTree>
    <p:extLst>
      <p:ext uri="{BB962C8B-B14F-4D97-AF65-F5344CB8AC3E}">
        <p14:creationId xmlns:p14="http://schemas.microsoft.com/office/powerpoint/2010/main" val="102079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Dynamics 365 Business Central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10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Enterprise Mobility + Security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365 core services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5670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Outlook and  Exchange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OneNote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OneDrive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Bookings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Core Services</a:t>
            </a:r>
          </a:p>
        </p:txBody>
      </p:sp>
    </p:spTree>
    <p:extLst>
      <p:ext uri="{BB962C8B-B14F-4D97-AF65-F5344CB8AC3E}">
        <p14:creationId xmlns:p14="http://schemas.microsoft.com/office/powerpoint/2010/main" val="25272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lIns="182880" tIns="182880" rIns="182880" bIns="182880"/>
          <a:lstStyle/>
          <a:p>
            <a:r>
              <a:rPr lang="en-US" dirty="0">
                <a:solidFill>
                  <a:schemeClr val="bg1"/>
                </a:solidFill>
              </a:rPr>
              <a:t>Azure Active Directory, Identity Manager, and Intune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lIns="182880" tIns="182880" rIns="182880" bIns="182880"/>
          <a:lstStyle/>
          <a:p>
            <a:r>
              <a:rPr lang="en-US" dirty="0">
                <a:solidFill>
                  <a:schemeClr val="bg1"/>
                </a:solidFill>
              </a:rPr>
              <a:t>Advanced Threat Protection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lIns="182880" tIns="182880" rIns="182880" bIns="182880"/>
          <a:lstStyle/>
          <a:p>
            <a:r>
              <a:rPr lang="en-US" dirty="0">
                <a:solidFill>
                  <a:schemeClr val="bg1"/>
                </a:solidFill>
              </a:rPr>
              <a:t>Advanced Threat Analytics</a:t>
            </a:r>
            <a:endParaRPr lang="en-US" sz="2000" dirty="0">
              <a:solidFill>
                <a:schemeClr val="bg1"/>
              </a:solidFill>
              <a:latin typeface="Gotham-Book" charset="0"/>
              <a:ea typeface="Gotham-Book" charset="0"/>
              <a:cs typeface="Gotham-Book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Mobility + 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11287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Universal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Activities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Services</a:t>
            </a:r>
          </a:p>
        </p:txBody>
      </p:sp>
    </p:spTree>
    <p:extLst>
      <p:ext uri="{BB962C8B-B14F-4D97-AF65-F5344CB8AC3E}">
        <p14:creationId xmlns:p14="http://schemas.microsoft.com/office/powerpoint/2010/main" val="13413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Improved customer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 of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Management of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Sales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Automation and securing of the supply chain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Management of financial data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Business Central</a:t>
            </a:r>
          </a:p>
        </p:txBody>
      </p:sp>
    </p:spTree>
    <p:extLst>
      <p:ext uri="{BB962C8B-B14F-4D97-AF65-F5344CB8AC3E}">
        <p14:creationId xmlns:p14="http://schemas.microsoft.com/office/powerpoint/2010/main" val="23342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Looks at your next meeting and provides profile information of the attendees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Develop an App Which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Scans your calendar, and suggests time slots for the next meeting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Creates an automated bot for Microsoft Teams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Subscribes to changes in your calendar, sends an alert when you’re spending too much time in meetings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3AA00-4B8F-4F85-83C0-05A117FB3E5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58" y="1864148"/>
            <a:ext cx="743415" cy="811995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3392B7C-1BDB-4F15-A772-5E003092DA7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178" y="2988074"/>
            <a:ext cx="715806" cy="78183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FC865B7-29A6-48B3-AC89-E54A8FB96066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87" y="4081049"/>
            <a:ext cx="714387" cy="780290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DA6E99D-598C-40AF-83B5-E26C1C2B2DB1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87" y="5174836"/>
            <a:ext cx="714387" cy="780290"/>
          </a:xfrm>
        </p:spPr>
      </p:pic>
    </p:spTree>
    <p:extLst>
      <p:ext uri="{BB962C8B-B14F-4D97-AF65-F5344CB8AC3E}">
        <p14:creationId xmlns:p14="http://schemas.microsoft.com/office/powerpoint/2010/main" val="335312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21F8671-36E5-4336-8EAC-CA2EC9DF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80B6A9-0322-4721-A192-721419D1DFC4}"/>
              </a:ext>
            </a:extLst>
          </p:cNvPr>
          <p:cNvSpPr txBox="1"/>
          <p:nvPr/>
        </p:nvSpPr>
        <p:spPr>
          <a:xfrm>
            <a:off x="887135" y="188563"/>
            <a:ext cx="1026183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CA" dirty="0"/>
              <a:t>https://docs.microsoft.com/en-us/graph/overview#popular-api-requests</a:t>
            </a:r>
          </a:p>
        </p:txBody>
      </p:sp>
    </p:spTree>
    <p:extLst>
      <p:ext uri="{BB962C8B-B14F-4D97-AF65-F5344CB8AC3E}">
        <p14:creationId xmlns:p14="http://schemas.microsoft.com/office/powerpoint/2010/main" val="337320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7C785-188E-4BF8-9C1C-A744D882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80B6A9-0322-4721-A192-721419D1DFC4}"/>
              </a:ext>
            </a:extLst>
          </p:cNvPr>
          <p:cNvSpPr txBox="1"/>
          <p:nvPr/>
        </p:nvSpPr>
        <p:spPr>
          <a:xfrm>
            <a:off x="887135" y="188563"/>
            <a:ext cx="10261833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https://docs.microsoft.com/en-us/graph/overview#bring-data-from-an-external-content-source-to-microsoft-graph-preview</a:t>
            </a:r>
          </a:p>
        </p:txBody>
      </p:sp>
    </p:spTree>
    <p:extLst>
      <p:ext uri="{BB962C8B-B14F-4D97-AF65-F5344CB8AC3E}">
        <p14:creationId xmlns:p14="http://schemas.microsoft.com/office/powerpoint/2010/main" val="185365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Microsoft Graph </a:t>
            </a:r>
          </a:p>
        </p:txBody>
      </p:sp>
    </p:spTree>
    <p:extLst>
      <p:ext uri="{BB962C8B-B14F-4D97-AF65-F5344CB8AC3E}">
        <p14:creationId xmlns:p14="http://schemas.microsoft.com/office/powerpoint/2010/main" val="194850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04" y="1114004"/>
            <a:ext cx="9990060" cy="4629992"/>
          </a:xfrm>
        </p:spPr>
        <p:txBody>
          <a:bodyPr/>
          <a:lstStyle/>
          <a:p>
            <a:r>
              <a:rPr lang="en-US" dirty="0"/>
              <a:t>Some Microsoft Graph APIs are only available with a work, school or developer account.</a:t>
            </a:r>
          </a:p>
        </p:txBody>
      </p:sp>
    </p:spTree>
    <p:extLst>
      <p:ext uri="{BB962C8B-B14F-4D97-AF65-F5344CB8AC3E}">
        <p14:creationId xmlns:p14="http://schemas.microsoft.com/office/powerpoint/2010/main" val="4983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Microsoft Graph</a:t>
            </a:r>
          </a:p>
          <a:p>
            <a:r>
              <a:rPr lang="en-US" dirty="0"/>
              <a:t>Using Microsoft Graph</a:t>
            </a:r>
          </a:p>
          <a:p>
            <a:r>
              <a:rPr lang="en-US" dirty="0"/>
              <a:t>Demo: Graph Explorer</a:t>
            </a:r>
          </a:p>
          <a:p>
            <a:r>
              <a:rPr lang="en-US" dirty="0"/>
              <a:t>Demo: Use Microsoft Graph in a .NET app</a:t>
            </a:r>
          </a:p>
          <a:p>
            <a:pPr lvl="1"/>
            <a:r>
              <a:rPr lang="en-US" dirty="0"/>
              <a:t>Using the Graph .NET SDK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794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04" y="1114004"/>
            <a:ext cx="9990060" cy="4629992"/>
          </a:xfrm>
        </p:spPr>
        <p:txBody>
          <a:bodyPr/>
          <a:lstStyle/>
          <a:p>
            <a:r>
              <a:rPr lang="en-US" dirty="0"/>
              <a:t>However, you can still test a subset of Graph APIs using free Microsoft accounts.</a:t>
            </a:r>
          </a:p>
        </p:txBody>
      </p:sp>
    </p:spTree>
    <p:extLst>
      <p:ext uri="{BB962C8B-B14F-4D97-AF65-F5344CB8AC3E}">
        <p14:creationId xmlns:p14="http://schemas.microsoft.com/office/powerpoint/2010/main" val="182929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REST 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Microsoft Graph </a:t>
            </a:r>
          </a:p>
        </p:txBody>
      </p:sp>
    </p:spTree>
    <p:extLst>
      <p:ext uri="{BB962C8B-B14F-4D97-AF65-F5344CB8AC3E}">
        <p14:creationId xmlns:p14="http://schemas.microsoft.com/office/powerpoint/2010/main" val="39794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21F8671-36E5-4336-8EAC-CA2EC9DF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80B6A9-0322-4721-A192-721419D1DFC4}"/>
              </a:ext>
            </a:extLst>
          </p:cNvPr>
          <p:cNvSpPr txBox="1"/>
          <p:nvPr/>
        </p:nvSpPr>
        <p:spPr>
          <a:xfrm>
            <a:off x="887135" y="188563"/>
            <a:ext cx="1026183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CA" dirty="0"/>
              <a:t>https://docs.microsoft.com/en-us/graph/overview#popular-api-requests</a:t>
            </a:r>
          </a:p>
        </p:txBody>
      </p:sp>
    </p:spTree>
    <p:extLst>
      <p:ext uri="{BB962C8B-B14F-4D97-AF65-F5344CB8AC3E}">
        <p14:creationId xmlns:p14="http://schemas.microsoft.com/office/powerpoint/2010/main" val="44232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7B4D6-01E2-487D-8712-F2575549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80B6A9-0322-4721-A192-721419D1DFC4}"/>
              </a:ext>
            </a:extLst>
          </p:cNvPr>
          <p:cNvSpPr txBox="1"/>
          <p:nvPr/>
        </p:nvSpPr>
        <p:spPr>
          <a:xfrm>
            <a:off x="125835" y="113062"/>
            <a:ext cx="11912367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CA" dirty="0"/>
              <a:t>https://graph.microsoft.com</a:t>
            </a:r>
          </a:p>
        </p:txBody>
      </p:sp>
    </p:spTree>
    <p:extLst>
      <p:ext uri="{BB962C8B-B14F-4D97-AF65-F5344CB8AC3E}">
        <p14:creationId xmlns:p14="http://schemas.microsoft.com/office/powerpoint/2010/main" val="372587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972" y="1917147"/>
            <a:ext cx="5226963" cy="3978728"/>
          </a:xfrm>
        </p:spPr>
        <p:txBody>
          <a:bodyPr/>
          <a:lstStyle/>
          <a:p>
            <a:r>
              <a:rPr lang="en-US" dirty="0"/>
              <a:t>Android</a:t>
            </a:r>
          </a:p>
          <a:p>
            <a:r>
              <a:rPr lang="en-CA" dirty="0"/>
              <a:t>Angular</a:t>
            </a:r>
          </a:p>
          <a:p>
            <a:r>
              <a:rPr lang="en-US" dirty="0"/>
              <a:t>ASP.NET</a:t>
            </a:r>
          </a:p>
          <a:p>
            <a:r>
              <a:rPr lang="en-US" dirty="0"/>
              <a:t>iOS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Node.js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33065" y="1917147"/>
            <a:ext cx="5520579" cy="3978728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Azure CLI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SDKs</a:t>
            </a:r>
          </a:p>
        </p:txBody>
      </p:sp>
    </p:spTree>
    <p:extLst>
      <p:ext uri="{BB962C8B-B14F-4D97-AF65-F5344CB8AC3E}">
        <p14:creationId xmlns:p14="http://schemas.microsoft.com/office/powerpoint/2010/main" val="42790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04" y="1114004"/>
            <a:ext cx="9990060" cy="4629992"/>
          </a:xfrm>
        </p:spPr>
        <p:txBody>
          <a:bodyPr/>
          <a:lstStyle/>
          <a:p>
            <a:r>
              <a:rPr lang="en-US" dirty="0"/>
              <a:t>Microsoft recommends getting a free Microsoft 365 developer subscription by signing up for the Microsoft 365 Developer Program when building applications using Microsoft Graph.</a:t>
            </a:r>
          </a:p>
        </p:txBody>
      </p:sp>
    </p:spTree>
    <p:extLst>
      <p:ext uri="{BB962C8B-B14F-4D97-AF65-F5344CB8AC3E}">
        <p14:creationId xmlns:p14="http://schemas.microsoft.com/office/powerpoint/2010/main" val="63545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601" y="328230"/>
            <a:ext cx="5697195" cy="5990425"/>
          </a:xfrm>
        </p:spPr>
        <p:txBody>
          <a:bodyPr/>
          <a:lstStyle/>
          <a:p>
            <a:r>
              <a:rPr lang="en-US" dirty="0"/>
              <a:t>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18713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601" y="328230"/>
            <a:ext cx="5697195" cy="5990425"/>
          </a:xfrm>
        </p:spPr>
        <p:txBody>
          <a:bodyPr/>
          <a:lstStyle/>
          <a:p>
            <a:r>
              <a:rPr lang="en-US" dirty="0"/>
              <a:t>Using the Graph .NET SDK</a:t>
            </a:r>
          </a:p>
        </p:txBody>
      </p:sp>
    </p:spTree>
    <p:extLst>
      <p:ext uri="{BB962C8B-B14F-4D97-AF65-F5344CB8AC3E}">
        <p14:creationId xmlns:p14="http://schemas.microsoft.com/office/powerpoint/2010/main" val="427322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Microsoft Graph</a:t>
            </a:r>
          </a:p>
          <a:p>
            <a:r>
              <a:rPr lang="en-US" dirty="0"/>
              <a:t>Using Microsoft Graph</a:t>
            </a:r>
          </a:p>
          <a:p>
            <a:r>
              <a:rPr lang="en-US" dirty="0"/>
              <a:t>Demo: Graph Explorer</a:t>
            </a:r>
          </a:p>
          <a:p>
            <a:r>
              <a:rPr lang="en-US" dirty="0"/>
              <a:t>Demo: Using the Graph .NET SDK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618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Microsoft Graph </a:t>
            </a:r>
          </a:p>
        </p:txBody>
      </p:sp>
    </p:spTree>
    <p:extLst>
      <p:ext uri="{BB962C8B-B14F-4D97-AF65-F5344CB8AC3E}">
        <p14:creationId xmlns:p14="http://schemas.microsoft.com/office/powerpoint/2010/main" val="12636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56444" y="3006660"/>
            <a:ext cx="8146279" cy="1725131"/>
          </a:xfrm>
        </p:spPr>
        <p:txBody>
          <a:bodyPr/>
          <a:lstStyle/>
          <a:p>
            <a:r>
              <a:rPr lang="en-US" dirty="0"/>
              <a:t>Microsoft Graph is the gateway to data and intelligence in Microsoft 365, Windows 10 and Enterprise Mobility + Security.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293486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Enterprise Mobility + Security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Office 365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Can Work With</a:t>
            </a:r>
          </a:p>
        </p:txBody>
      </p:sp>
    </p:spTree>
    <p:extLst>
      <p:ext uri="{BB962C8B-B14F-4D97-AF65-F5344CB8AC3E}">
        <p14:creationId xmlns:p14="http://schemas.microsoft.com/office/powerpoint/2010/main" val="9803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56444" y="3006660"/>
            <a:ext cx="10285472" cy="1725131"/>
          </a:xfrm>
        </p:spPr>
        <p:txBody>
          <a:bodyPr/>
          <a:lstStyle/>
          <a:p>
            <a:r>
              <a:rPr lang="en-US" dirty="0"/>
              <a:t>Provides a unified programming model that you can use to access data in Microsoft 365, Windows 10, and Enterprise Mobility + Security.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79345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04" y="1114004"/>
            <a:ext cx="9990060" cy="4629992"/>
          </a:xfrm>
        </p:spPr>
        <p:txBody>
          <a:bodyPr/>
          <a:lstStyle/>
          <a:p>
            <a:r>
              <a:rPr lang="en-US" dirty="0"/>
              <a:t>Treat Office 365 information as data, query it and write to it!</a:t>
            </a:r>
          </a:p>
        </p:txBody>
      </p:sp>
    </p:spTree>
    <p:extLst>
      <p:ext uri="{BB962C8B-B14F-4D97-AF65-F5344CB8AC3E}">
        <p14:creationId xmlns:p14="http://schemas.microsoft.com/office/powerpoint/2010/main" val="359225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9F786-2668-4A47-9413-4EC85FC2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80B6A9-0322-4721-A192-721419D1DFC4}"/>
              </a:ext>
            </a:extLst>
          </p:cNvPr>
          <p:cNvSpPr txBox="1"/>
          <p:nvPr/>
        </p:nvSpPr>
        <p:spPr>
          <a:xfrm>
            <a:off x="887135" y="188563"/>
            <a:ext cx="1026183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CA" dirty="0"/>
              <a:t>https://docs.microsoft.com/en-us/graph/overview</a:t>
            </a:r>
          </a:p>
        </p:txBody>
      </p:sp>
    </p:spTree>
    <p:extLst>
      <p:ext uri="{BB962C8B-B14F-4D97-AF65-F5344CB8AC3E}">
        <p14:creationId xmlns:p14="http://schemas.microsoft.com/office/powerpoint/2010/main" val="41409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a single endpoint, https://graph.microsoft.com, to access data and insights in the Microsoft cloud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Including Microsoft 365, Windows 10, and Enterprise Mobility + Security.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 REST APIs or SDKs to access the endpoint and build apps that support Microsoft 365 scenarios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39" y="2042490"/>
            <a:ext cx="674072" cy="736257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38" y="3471241"/>
            <a:ext cx="674073" cy="736256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39" y="4899991"/>
            <a:ext cx="674072" cy="7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183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B451D25-361D-A848-91B3-2FAFC466A00D}" vid="{042FBDCE-6B47-F547-BAB1-34E1141D9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00-Pluralsight_PowerPoint_Template_June_2018</Template>
  <TotalTime>289</TotalTime>
  <Words>506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Calibri</vt:lpstr>
      <vt:lpstr>Consolas</vt:lpstr>
      <vt:lpstr>Gotham Book</vt:lpstr>
      <vt:lpstr>Gotham Light</vt:lpstr>
      <vt:lpstr>Gotham Medium</vt:lpstr>
      <vt:lpstr>Gotham-Book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Microsoft Azure Developer: Implement Secure Cloud Solutions</vt:lpstr>
      <vt:lpstr>PowerPoint Presentation</vt:lpstr>
      <vt:lpstr>Introducing Microsoft Graph </vt:lpstr>
      <vt:lpstr>Microsoft Graph</vt:lpstr>
      <vt:lpstr>Microsoft Graph Can Work With</vt:lpstr>
      <vt:lpstr>Microsoft Graph</vt:lpstr>
      <vt:lpstr>Treat Office 365 information as data, query it and write to it!</vt:lpstr>
      <vt:lpstr>PowerPoint Presentation</vt:lpstr>
      <vt:lpstr>Microsoft Graph</vt:lpstr>
      <vt:lpstr>Microsoft Graph</vt:lpstr>
      <vt:lpstr>Microsoft 365 Core Services</vt:lpstr>
      <vt:lpstr>Enterprise Mobility + Security Services</vt:lpstr>
      <vt:lpstr>Windows 10 Services</vt:lpstr>
      <vt:lpstr>Dynamics 365 Business Central</vt:lpstr>
      <vt:lpstr>You Can Develop an App Which</vt:lpstr>
      <vt:lpstr>PowerPoint Presentation</vt:lpstr>
      <vt:lpstr>PowerPoint Presentation</vt:lpstr>
      <vt:lpstr>Working with Microsoft Graph </vt:lpstr>
      <vt:lpstr>Some Microsoft Graph APIs are only available with a work, school or developer account.</vt:lpstr>
      <vt:lpstr>However, you can still test a subset of Graph APIs using free Microsoft accounts.</vt:lpstr>
      <vt:lpstr>Working with Microsoft Graph </vt:lpstr>
      <vt:lpstr>PowerPoint Presentation</vt:lpstr>
      <vt:lpstr>PowerPoint Presentation</vt:lpstr>
      <vt:lpstr>Microsoft Graph SDKs</vt:lpstr>
      <vt:lpstr>Microsoft recommends getting a free Microsoft 365 developer subscription by signing up for the Microsoft 365 Developer Program when building applications using Microsoft Graph.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Salehi</dc:creator>
  <cp:lastModifiedBy>Reza Salehi</cp:lastModifiedBy>
  <cp:revision>47</cp:revision>
  <dcterms:created xsi:type="dcterms:W3CDTF">2021-04-27T18:20:31Z</dcterms:created>
  <dcterms:modified xsi:type="dcterms:W3CDTF">2021-04-29T17:39:50Z</dcterms:modified>
</cp:coreProperties>
</file>