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73" r:id="rId5"/>
    <p:sldId id="275" r:id="rId6"/>
    <p:sldId id="277" r:id="rId7"/>
    <p:sldId id="280" r:id="rId8"/>
    <p:sldId id="281" r:id="rId9"/>
    <p:sldId id="282" r:id="rId10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521B7F-3D82-9054-18B2-ADD79F38B690}" v="23" dt="2025-04-05T18:42:04.962"/>
    <p1510:client id="{BEDE331A-A7F7-0521-E53D-E37BC16B76D9}" v="1089" dt="2025-04-05T18:57:14.7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33F7E-3633-4FA3-974D-CA21FB24834F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82836-E43C-41FF-A11B-3D8AB6E6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4/5/2025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243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313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Presentation title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ooter Placeholder 1">
            <a:extLst>
              <a:ext uri="{FF2B5EF4-FFF2-40B4-BE49-F238E27FC236}">
                <a16:creationId xmlns:a16="http://schemas.microsoft.com/office/drawing/2014/main" id="{DD678060-FD4D-C127-C222-021B85E15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  <a:endParaRPr lang="en-PK"/>
          </a:p>
        </p:txBody>
      </p:sp>
      <p:sp>
        <p:nvSpPr>
          <p:cNvPr id="48" name="Slide Number Placeholder 2">
            <a:extLst>
              <a:ext uri="{FF2B5EF4-FFF2-40B4-BE49-F238E27FC236}">
                <a16:creationId xmlns:a16="http://schemas.microsoft.com/office/drawing/2014/main" id="{62D2B3E1-3927-BD93-CA7D-C53B89CE1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2408" y="301752"/>
            <a:ext cx="16733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BFCF61C-3B18-4C03-8326-CC3B32D710C9}" type="slidenum">
              <a:rPr lang="en-US" noProof="0" smtClean="0"/>
              <a:pPr>
                <a:spcAft>
                  <a:spcPts val="600"/>
                </a:spcAft>
              </a:pPr>
              <a:t>1</a:t>
            </a:fld>
            <a:endParaRPr lang="en-US" noProof="0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48C34E0A-9F61-0504-3AFD-9973DD97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</p:spPr>
        <p:txBody>
          <a:bodyPr anchor="ctr">
            <a:normAutofit/>
          </a:bodyPr>
          <a:lstStyle/>
          <a:p>
            <a:r>
              <a:rPr lang="en-US" sz="3700" err="1"/>
              <a:t>comper</a:t>
            </a:r>
          </a:p>
        </p:txBody>
      </p:sp>
      <p:pic>
        <p:nvPicPr>
          <p:cNvPr id="3" name="Picture 2" descr="A group of people around a table with laptops&#10;&#10;AI-generated content may be incorrect.">
            <a:extLst>
              <a:ext uri="{FF2B5EF4-FFF2-40B4-BE49-F238E27FC236}">
                <a16:creationId xmlns:a16="http://schemas.microsoft.com/office/drawing/2014/main" id="{8F45377D-DF84-40E7-FF3A-C47FB1B3EF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684" r="-3" b="-3"/>
          <a:stretch/>
        </p:blipFill>
        <p:spPr>
          <a:xfrm>
            <a:off x="838200" y="1881188"/>
            <a:ext cx="5067300" cy="4352544"/>
          </a:xfrm>
          <a:prstGeom prst="rect">
            <a:avLst/>
          </a:prstGeom>
          <a:noFill/>
        </p:spPr>
      </p:pic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286500" y="1881188"/>
            <a:ext cx="5067300" cy="43525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kern="1200"/>
              <a:t>Members: Dylan Gyori , Evan Gyori, Jason Nguyen, Harry Ky, Benjamin Bordon, Ross Kugler.</a:t>
            </a:r>
          </a:p>
          <a:p>
            <a:pPr marL="0"/>
            <a:endParaRPr lang="en-US" kern="1200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err="1">
                <a:cs typeface="Arial"/>
              </a:rPr>
              <a:t>PRoject</a:t>
            </a:r>
            <a:r>
              <a:rPr lang="en-US" sz="4400" dirty="0">
                <a:cs typeface="Arial"/>
              </a:rPr>
              <a:t> 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9730E-E638-275F-6C74-85FDCE30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b="0" dirty="0">
                <a:ea typeface="+mn-lt"/>
                <a:cs typeface="+mn-lt"/>
              </a:rPr>
              <a:t>Anonymous web interaction</a:t>
            </a:r>
            <a:endParaRPr lang="en-US" b="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b="0" dirty="0">
                <a:ea typeface="+mn-lt"/>
                <a:cs typeface="+mn-lt"/>
              </a:rPr>
              <a:t>Competitions cover diverse categories</a:t>
            </a:r>
            <a:endParaRPr lang="en-US" b="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b="0" dirty="0">
                <a:ea typeface="+mn-lt"/>
                <a:cs typeface="+mn-lt"/>
              </a:rPr>
              <a:t>Includes discussion threads </a:t>
            </a:r>
            <a:endParaRPr lang="en-US" b="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b="0" dirty="0">
              <a:cs typeface="Arial"/>
            </a:endParaRPr>
          </a:p>
          <a:p>
            <a:endParaRPr lang="en-US" dirty="0">
              <a:cs typeface="Arial"/>
            </a:endParaRP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err="1">
                <a:cs typeface="Arial"/>
              </a:rPr>
              <a:t>ThE</a:t>
            </a:r>
            <a:r>
              <a:rPr lang="en-US" sz="4000">
                <a:cs typeface="Arial"/>
              </a:rPr>
              <a:t> Issue of Privacy in the digital age</a:t>
            </a:r>
            <a:endParaRPr lang="en-US" sz="400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F894F-23A1-85D4-2713-57D743F80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>
                <a:cs typeface="Arial"/>
              </a:rPr>
              <a:t>The Problem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sz="2000" dirty="0">
                <a:cs typeface="Arial"/>
              </a:rPr>
              <a:t>Personal data is being collected, tracked, and monetized</a:t>
            </a:r>
          </a:p>
          <a:p>
            <a:pPr marL="283210" indent="-283210"/>
            <a:r>
              <a:rPr lang="en-US" sz="2000" dirty="0">
                <a:cs typeface="Arial"/>
              </a:rPr>
              <a:t>Identity theft and data breaches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6865D3-E9E5-FDDD-B091-FE6F9039C6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sz="2000">
                <a:cs typeface="Arial"/>
              </a:rPr>
              <a:t>Unwanted surveillance </a:t>
            </a:r>
          </a:p>
          <a:p>
            <a:pPr marL="283210" indent="-283210"/>
            <a:r>
              <a:rPr lang="en-US" sz="2000">
                <a:cs typeface="Arial"/>
              </a:rPr>
              <a:t>Doxxing and Cyberbullying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Solution </a:t>
            </a:r>
            <a:br>
              <a:rPr lang="en-US"/>
            </a:br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74F0DD-9277-50B0-68E1-220BA834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B5A03-99D2-C953-F227-3E1620258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Arial"/>
              </a:rPr>
              <a:t>Complete Anonymity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6C050-0EBC-234C-AB93-E7868D85A2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45332"/>
            <a:ext cx="4754880" cy="502382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sz="2000" dirty="0">
                <a:ea typeface="+mn-lt"/>
                <a:cs typeface="+mn-lt"/>
              </a:rPr>
              <a:t>No personal data or user tracking within the app (no login system)</a:t>
            </a:r>
          </a:p>
          <a:p>
            <a:pPr marL="283210" indent="-283210"/>
            <a:r>
              <a:rPr lang="en-US" sz="2000" dirty="0">
                <a:ea typeface="+mn-lt"/>
                <a:cs typeface="+mn-lt"/>
              </a:rPr>
              <a:t>A unique competition-specific ID is used as the sole identifier</a:t>
            </a:r>
            <a:endParaRPr lang="en-US" dirty="0"/>
          </a:p>
          <a:p>
            <a:pPr marL="283210" indent="-283210"/>
            <a:r>
              <a:rPr lang="en-US" sz="2000" dirty="0">
                <a:ea typeface="+mn-lt"/>
                <a:cs typeface="+mn-lt"/>
              </a:rPr>
              <a:t>This system ensures anonymity and secure participation and interaction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.</a:t>
            </a:r>
            <a:endParaRPr lang="en-US" sz="2000" dirty="0">
              <a:cs typeface="Arial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Broader Impacts considerations</a:t>
            </a:r>
            <a:br>
              <a:rPr lang="en-US"/>
            </a:b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5C361D4-2114-E276-681B-0EDACAD8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480BD-3EF5-7A7E-9E81-E73191A1D49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endParaRPr lang="en-US">
              <a:cs typeface="Arial"/>
            </a:endParaRPr>
          </a:p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737C8-4322-77C9-4E34-94E5EE136D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10061" y="3976221"/>
            <a:ext cx="10523044" cy="223210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sz="2000" dirty="0">
                <a:ea typeface="+mn-lt"/>
                <a:cs typeface="+mn-lt"/>
              </a:rPr>
              <a:t>We believe our app creates a welcoming space for individuals who are naturally shy or introverted, offering them a comfortable way to connect with others who share similar interests and hobbies—while remaining anonymous.</a:t>
            </a:r>
            <a:endParaRPr lang="en-US" sz="2000" dirty="0">
              <a:cs typeface="Arial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2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10AA-DDBA-D5A2-A34D-69E21671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cs typeface="Arial"/>
              </a:rPr>
              <a:t>Project </a:t>
            </a:r>
            <a:r>
              <a:rPr lang="en-US" sz="4000">
                <a:solidFill>
                  <a:srgbClr val="001D35"/>
                </a:solidFill>
                <a:ea typeface="+mj-lt"/>
                <a:cs typeface="+mj-lt"/>
              </a:rPr>
              <a:t>walkthrough</a:t>
            </a:r>
            <a:endParaRPr lang="en-US" sz="4000">
              <a:cs typeface="Arial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9804E48-D44D-C8A3-0944-D8913675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54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1F98F7-6576-47F1-AD63-56E26C339747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83CE7D-BFC6-4030-A335-E7F88DB66414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6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comper</vt:lpstr>
      <vt:lpstr>PRoject Overview</vt:lpstr>
      <vt:lpstr>ThE Issue of Privacy in the digital age</vt:lpstr>
      <vt:lpstr>Our Solution  </vt:lpstr>
      <vt:lpstr>Broader Impacts considerations </vt:lpstr>
      <vt:lpstr>Project walkthrough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75</cp:revision>
  <dcterms:created xsi:type="dcterms:W3CDTF">2025-04-05T16:41:39Z</dcterms:created>
  <dcterms:modified xsi:type="dcterms:W3CDTF">2025-04-05T18:57:26Z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