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d063bb4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d063bb4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d063bb4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d063bb4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d063bb4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d063bb4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063bb4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063bb4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3aac344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3aac344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3aac344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3aac344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3aac344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3aac344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3aac3445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3aac344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3aac344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3aac344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c7447bb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c7447bb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318d406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318d406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448182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f448182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318d40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318d40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e170b08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e170b08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d063bb4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d063bb4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7e170b0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7e170b0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063bb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063bb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d063bb4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d063bb4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260150"/>
            <a:ext cx="8222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30423"/>
            <a:ext cx="82221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BY:- RAJ KUMAR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BATCH-81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975" y="1279350"/>
            <a:ext cx="5591600" cy="38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00725" y="848550"/>
            <a:ext cx="4203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Brands distribution in reselling cars.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875" y="1762375"/>
            <a:ext cx="5576475" cy="33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35225" y="979100"/>
            <a:ext cx="588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➢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60% of the total cars are operated by Diesel.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150" y="1511900"/>
            <a:ext cx="5905500" cy="35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466550" y="764125"/>
            <a:ext cx="67752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Audi and Merc are most expensive with some outliers while, 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vauxhall/skoda are 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most affordable brand.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50" y="1892900"/>
            <a:ext cx="5743575" cy="32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477225" y="869425"/>
            <a:ext cx="6174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Price of Electric vehicle is much less as compared to others.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Price of 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diesel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and petrol car is much higher than others,outliers are also detecting.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TRAINING AND TEST DATA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77225" y="869425"/>
            <a:ext cx="6174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We will use 80%  of data for training and 20%  data for model testing.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Further we will use train data into 80-20 ratio for train and validation data.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845150" y="2080025"/>
            <a:ext cx="67548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sklearn.model_selection </a:t>
            </a:r>
            <a:r>
              <a:rPr b="1" lang="en" sz="1200">
                <a:solidFill>
                  <a:srgbClr val="AF00DB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train_test_split    </a:t>
            </a: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#importing train test split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x=data.drop([</a:t>
            </a:r>
            <a:r>
              <a:rPr b="1" lang="en" sz="120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"price"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],axis=</a:t>
            </a:r>
            <a:r>
              <a:rPr b="1" lang="en" sz="1200">
                <a:solidFill>
                  <a:srgbClr val="098156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   </a:t>
            </a: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 Except for price all the other data is my features. 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y=data[</a:t>
            </a:r>
            <a:r>
              <a:rPr b="1" lang="en" sz="1200">
                <a:solidFill>
                  <a:srgbClr val="A31515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"price"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]                         </a:t>
            </a: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 price is the target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00800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#test size defining  that 80% is training data and 20% is test data</a:t>
            </a:r>
            <a:endParaRPr b="1" sz="1200"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x_train,x_test,y_train,y_test=train_test_split(x,y,test_size=</a:t>
            </a:r>
            <a:r>
              <a:rPr b="1" lang="en" sz="1200">
                <a:solidFill>
                  <a:srgbClr val="098156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.2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200">
              <a:solidFill>
                <a:srgbClr val="00800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#train data is splitted into train and validation 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x_train,x_val,y_train,y_val=train_test_split(x_train,y_train,test_size=</a:t>
            </a:r>
            <a:r>
              <a:rPr b="1" lang="en" sz="1200">
                <a:solidFill>
                  <a:srgbClr val="098156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0.2</a:t>
            </a:r>
            <a:r>
              <a:rPr b="1" lang="en" sz="1200"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LINEAR MODELS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477225" y="869425"/>
            <a:ext cx="61749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We will build some models and analyse the performance of each model on performance metrics.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855825" y="2042450"/>
            <a:ext cx="61749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sklearn.linear_model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LinearRegression  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Linear Regression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sklearn.linear_model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Ridge  	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Ridge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sklearn.linear_model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Lasso  	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Lasso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sklearn.linear_model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ElasticNet 	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Elasticnet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sklearn.svm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SVR	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svr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sklearn.ensemble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RandomForestRegressor	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Random_forest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sklearn.tree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DecisionTreeRegressor	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Decision tree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catboost </a:t>
            </a:r>
            <a:r>
              <a:rPr b="1" lang="en" sz="1200">
                <a:solidFill>
                  <a:srgbClr val="AF00DB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CatBoostRegressor  </a:t>
            </a:r>
            <a:r>
              <a:rPr b="1" lang="en" sz="1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#importing catboost</a:t>
            </a:r>
            <a:endParaRPr b="1" sz="12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994550" y="1540925"/>
            <a:ext cx="3308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 Initialization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ANALYSIS OF MODELS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61000" y="804600"/>
            <a:ext cx="75444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R2 score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R-squared values ​​</a:t>
            </a:r>
            <a:r>
              <a:rPr lang="en" sz="120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range from 0 to 1, usually expressed as a percentage from 0% to 100%</a:t>
            </a:r>
            <a:r>
              <a:rPr lang="en" sz="12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. And this value of R square tells us  how well the data fits the line model drawn. The higher the model's R-Squared value, the better the regression line fits the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25" y="2109250"/>
            <a:ext cx="6596228" cy="2860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ANALYSIS OF MODELS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461000" y="804600"/>
            <a:ext cx="75444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b="1" sz="1200">
              <a:solidFill>
                <a:srgbClr val="040C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RMSE is the measure of the root of the mean of the squared errors between the predicted and observed/actual values</a:t>
            </a:r>
            <a:r>
              <a:rPr lang="en" sz="1200">
                <a:solidFill>
                  <a:srgbClr val="4D515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50" y="2130600"/>
            <a:ext cx="6957574" cy="279025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589050" y="1220775"/>
            <a:ext cx="70644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Based on the RMSE values on the test dataset, the "CatBoost Regressor" appears to perform the best, followed by Random Forest Regressor and "Decision Tree Regressor.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❏"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Based on the R2 scores on the test dataset, the "CatBoost Regressor" seems to perform the best, with an R2 score of 0.965815, followed by the "</a:t>
            </a: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Regressor" and "Decision Tree Regressor" with very similar R2 scores.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body"/>
          </p:nvPr>
        </p:nvSpPr>
        <p:spPr>
          <a:xfrm>
            <a:off x="471900" y="1044375"/>
            <a:ext cx="7937700" cy="3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ABC Auto LTD.is new in indian market they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wants to understand the factors affecting the pricing of used cars for reselling in the Indian market.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company wants to know: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variables are significant in predicting the price of a car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well those variables describe the price of a car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various market surveys, the firm has gathered a large data set of different types of cars across the market.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58700" y="51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471900" y="939975"/>
            <a:ext cx="79377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Company wants a  model for the price of cars with the available independent variables.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Management wants a model to understand how exactly the prices vary with the Features. They can accordingly set the price of the cars, the business strategy etc.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We need to train a model for better price predictions from survey record.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58700" y="51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36925" y="1057475"/>
            <a:ext cx="82221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carID:-  ID of car.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Brand :- Brand of Car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Model:- Model of Car.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Year:- Year of Manufacturing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Transmission:- Transmission type of Car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Mileage:- Mileage of Car means how much this vehicle already run 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fuel Type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:- Fuel required to operate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Tax:- Tax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Mpg:- How much it run in 1 Gallon of fuel.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Engine Size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:- Size of engine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Price:- Selling Price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829025"/>
            <a:ext cx="8933399" cy="43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latin typeface="Maven Pro"/>
                <a:ea typeface="Maven Pro"/>
                <a:cs typeface="Maven Pro"/>
                <a:sym typeface="Maven Pro"/>
              </a:rPr>
              <a:t>DATA DESCRIPTION</a:t>
            </a:r>
            <a:endParaRPr b="1" sz="275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471900" y="1715200"/>
            <a:ext cx="84420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Total 7632 rows and 10 columns.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Datatypes of 4 columns is int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Datatypes of 4 columns is string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Datatypes of 2 columns is float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No null values in any columns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276250" y="2016225"/>
            <a:ext cx="3175450" cy="26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00" y="1647625"/>
            <a:ext cx="7349725" cy="33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89575" y="871250"/>
            <a:ext cx="58092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❖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Most of the cars can runs upto 100 mile per gallon while some car can run upon 200 and 450 mpg.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0" y="1802775"/>
            <a:ext cx="71059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04700" y="835500"/>
            <a:ext cx="4895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Most of the cars price is between 20k to 35k USD.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❖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Price of some cars is also 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gone high till 1.6Lakh USD.</a:t>
            </a:r>
            <a:endParaRPr sz="12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Maven Pro"/>
                <a:ea typeface="Maven Pro"/>
                <a:cs typeface="Maven Pro"/>
                <a:sym typeface="Maven Pro"/>
              </a:rPr>
              <a:t>EXPLORATORY DATA ANALYSIS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50" y="1737500"/>
            <a:ext cx="6714676" cy="32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8438" y="824125"/>
            <a:ext cx="7464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★"/>
            </a:pP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Most of the cars are between 2015 to 2020.There are some outliers as some cars 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manufactured</a:t>
            </a:r>
            <a:r>
              <a:rPr lang="en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before 2012.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