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aven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9b8c63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9b8c63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9b8c63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9b8c63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0ad5e0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0ad5e0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9b8c63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39b8c63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39b8c63d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39b8c63d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9b8c63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9b8c63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9b8c63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9b8c63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39b8c63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39b8c63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39b8c63d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39b8c63d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39b8c63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39b8c63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9b8c63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9b8c63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39b8c63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39b8c63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00ad5e03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00ad5e0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39b8c63d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39b8c63d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9b8c63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9b8c63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9b8c63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9b8c63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9b8c63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9b8c63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0ad5e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0ad5e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9b8c63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9b8c63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9b8c63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9b8c63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9b8c63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9b8c63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9075" y="1167775"/>
            <a:ext cx="6956100" cy="13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AIRLINE SATISFACTION ANALYSIS</a:t>
            </a:r>
            <a:endParaRPr b="1" sz="4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8100" y="3304325"/>
            <a:ext cx="61356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BY:- RAJ KUMAR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BATCH-81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08850" y="847300"/>
            <a:ext cx="5954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Online boarding service impact is seen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Passengers overall satisfaction score.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Passenger who rate 4-5 for online boarding are satisfied with overall services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all.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75" y="2045350"/>
            <a:ext cx="5217141" cy="30204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108850" y="847300"/>
            <a:ext cx="59544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Most of the customers travel between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400 km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1800 km.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Only a few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passengers travel beyond 4000 km.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175" y="2034800"/>
            <a:ext cx="6178449" cy="302030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73750" y="1442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TRAINING AND TESTING DATA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76825" y="2272950"/>
            <a:ext cx="68742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#importing train test split from sklearn.model_selection</a:t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b="1"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b="1"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x=data.drop([</a:t>
            </a:r>
            <a:r>
              <a:rPr b="1"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"satisfaction"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],axis=</a:t>
            </a:r>
            <a:r>
              <a:rPr b="1"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#input data to model except result"satisfaction"</a:t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y=data[</a:t>
            </a:r>
            <a:r>
              <a:rPr b="1"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"satisfaction"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  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#satisfaction is prediction</a:t>
            </a:r>
            <a:endParaRPr b="1"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#defining training and test data, test size=0.2 means test data will be 20%.</a:t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x_train,x_test,y_train,y_test=train_test_split(x,y,test_size=</a:t>
            </a:r>
            <a:r>
              <a:rPr b="1"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0.20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#defining training and validation data,validation data will be 20%.</a:t>
            </a:r>
            <a:endParaRPr b="1"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x_train,x_val,y_train,y_val=train_test_split(x_train,y_train,test_size=</a:t>
            </a:r>
            <a:r>
              <a:rPr b="1" lang="en" sz="10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0.20</a:t>
            </a:r>
            <a:r>
              <a:rPr b="1"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173750" y="987250"/>
            <a:ext cx="61722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 will use 20% data for testing and 80% data for training. While train data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will further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split into train and validation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Satisfaction  is dependent feature and rest all are Independent features.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Model will predict for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Satisfaction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by using all other features.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2225" y="127325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12225" y="1252800"/>
            <a:ext cx="61860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Observations based on  KNN model :-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Accuracy_score of train data is: 0.9446875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Accuracy_score of val data is: 0.923125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Accuracy_score for test data is: 0.9207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is performing good with Validation and test data.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33575" y="194725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KNN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33575" y="919075"/>
            <a:ext cx="6172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Accuracy score analysis with different value of K.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★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the graph it can be seen that with the value of k=12 model trying to fit best.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25" y="1742425"/>
            <a:ext cx="5644174" cy="324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4700" y="81200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LOGISTIC REGRESSION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74700" y="815025"/>
            <a:ext cx="62391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Logistic regression model :-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87.56875%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val data is 87.1875%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87.55%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confusion matrix:- Model is performing good for both the classes.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25" y="2408675"/>
            <a:ext cx="4873752" cy="26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0" y="93025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SUPPORT VECTOR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9875" y="828050"/>
            <a:ext cx="62286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SVC  model :-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0.9576875%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val data is 0.95175%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0.9489%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is performing well with all the datasets and for both classes.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00" y="2392275"/>
            <a:ext cx="4846320" cy="2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0" y="225613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RANDOM FOREST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220600" y="949982"/>
            <a:ext cx="62802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based on  DT classifier model :-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train data is 1.0%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val data is 0.962%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score for test data is 0.9573%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Model’s accuracy is almost same for validation and test data.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25" y="2480000"/>
            <a:ext cx="4522076" cy="26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0" y="225613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DEEP LEARNING </a:t>
            </a: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100" y="1871725"/>
            <a:ext cx="3392550" cy="29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396975" y="889975"/>
            <a:ext cx="50901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Architecture of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has 1 input Layer 1 hidden Layer and 1 output Layer.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0" y="225613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DEEP LEARNING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26225" y="943325"/>
            <a:ext cx="63600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Epoch:-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epoch in machine learning means one complete pass of the training dataset through the algorithm. This epoch’s number is an important hyperparameter for the algorithm.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 we are using epoch as 20 and Batch size is 20 means train data will be iterate 20 times in each epoch.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" sz="1200">
                <a:solidFill>
                  <a:srgbClr val="707070"/>
                </a:solidFill>
                <a:highlight>
                  <a:srgbClr val="FFFFFF"/>
                </a:highlight>
              </a:rPr>
              <a:t>                                </a:t>
            </a:r>
            <a:r>
              <a:rPr b="1" lang="en" sz="1200">
                <a:solidFill>
                  <a:srgbClr val="707070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707070"/>
                </a:solidFill>
                <a:highlight>
                  <a:srgbClr val="FFFFFF"/>
                </a:highlight>
              </a:rPr>
              <a:t>Accuracy</a:t>
            </a:r>
            <a:r>
              <a:rPr b="1" lang="en" sz="1200">
                <a:solidFill>
                  <a:srgbClr val="707070"/>
                </a:solidFill>
                <a:highlight>
                  <a:srgbClr val="FFFFFF"/>
                </a:highlight>
              </a:rPr>
              <a:t>  vs epoch</a:t>
            </a:r>
            <a:endParaRPr b="1" sz="1200">
              <a:solidFill>
                <a:srgbClr val="707070"/>
              </a:solidFill>
              <a:highlight>
                <a:srgbClr val="FFFFFF"/>
              </a:highlight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50" y="2333725"/>
            <a:ext cx="5516126" cy="2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421050" y="367975"/>
            <a:ext cx="4203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PROBLEM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421050" y="1577275"/>
            <a:ext cx="615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set contains a survey on air passenger satisfaction of Ratra Airlines.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wants to know whether there customers are satisfied with their services or not.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analysis of the services they conduct survey on customers.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0" y="225613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DEEP LEARNING CLASSIFIER MODEL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00" y="1178075"/>
            <a:ext cx="5484101" cy="33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1709550" y="798325"/>
            <a:ext cx="2550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7070"/>
                </a:solidFill>
                <a:highlight>
                  <a:schemeClr val="lt1"/>
                </a:highlight>
              </a:rPr>
              <a:t>Loss vs epoch</a:t>
            </a:r>
            <a:endParaRPr b="1" sz="1200">
              <a:solidFill>
                <a:srgbClr val="707070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14350" y="4571525"/>
            <a:ext cx="459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accuracy score on test data is : 94.42 %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147725" y="287400"/>
            <a:ext cx="73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EVALUATION</a:t>
            </a: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 OF MODELS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40275" y="1430525"/>
            <a:ext cx="62421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predictions for all the models.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accuracy score we can see that all model are working good.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Random forest is good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model.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we achieved same result with deep learning model as well, DL model takes less time as compared to ML models to train and predict on data.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we can improve DL accuracy by select appropriate epoch and batch sizes.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634050" y="1860200"/>
            <a:ext cx="61749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/>
              <a:t>THANK YOU</a:t>
            </a:r>
            <a:endParaRPr b="1"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119525" y="922000"/>
            <a:ext cx="63708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Gender: male or female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type: regular or non-regular airline customer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the actual age of the passenger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travel: the purpose of the passenger's flight (personal or business travel)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business, economy, economy plus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distance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Inflight wifi service: satisfaction level with Wi-Fi service on    board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Departure/Arrival time convenient: departure/arrival time satisfaction level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Online booking: online booking satisfaction rate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location: level of satisfaction with the gate location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and drink: food and drink satisfaction level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35675" y="123400"/>
            <a:ext cx="59790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119525" y="1028700"/>
            <a:ext cx="63708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boarding: satisfaction level with online boarding (0: not rated; 1-5)</a:t>
            </a:r>
            <a:r>
              <a:rPr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 comfort: seat satisfaction level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Inflight entertainment: satisfaction with inflight entertainment (0: not rated; 1-5)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On-board service: level of satisfaction with on-board service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 room service: level of satisfaction with leg room service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Baggage handling: level of satisfaction with baggage handling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 service: level of satisfaction with checkin service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Inflight service: level of satisfaction with inflight service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Cleanliness: level of satisfaction with cleanliness (0: not rated; 1-5)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Departure delay in minutes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Arrival delay in minutes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4294967295" type="title"/>
          </p:nvPr>
        </p:nvSpPr>
        <p:spPr>
          <a:xfrm>
            <a:off x="315425" y="134075"/>
            <a:ext cx="59790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335675" y="123400"/>
            <a:ext cx="59790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28975" y="1594275"/>
            <a:ext cx="50796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50000 Rows and 24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18  int type column.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1 float type columns.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5 object type column.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8850" y="996675"/>
            <a:ext cx="6088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Dataset contains 81.8% samples of Loyal customer and 18.2%  samples of Disloyal customers.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7166" l="51858" r="0" t="0"/>
          <a:stretch/>
        </p:blipFill>
        <p:spPr>
          <a:xfrm>
            <a:off x="845150" y="1935750"/>
            <a:ext cx="4481902" cy="3083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8850" y="996675"/>
            <a:ext cx="6088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70% customers uses our services for Business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travel while 30% used for Personal Travel.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75" y="1668975"/>
            <a:ext cx="3926125" cy="33221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650" y="1540925"/>
            <a:ext cx="4193900" cy="3510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20"/>
          <p:cNvSpPr txBox="1"/>
          <p:nvPr/>
        </p:nvSpPr>
        <p:spPr>
          <a:xfrm>
            <a:off x="108850" y="1082050"/>
            <a:ext cx="5954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% customers are not fully satisfied with services. It is very disappointing.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08850" y="159350"/>
            <a:ext cx="68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EDA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08850" y="897888"/>
            <a:ext cx="59544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Wifi service is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playing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major role in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Passengers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overall satisfaction score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Passenger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who rate 5 for wifi are most satisfied with overall services among all.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13" y="1959975"/>
            <a:ext cx="5126887" cy="302045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