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7eaaf91a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57eaaf91a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ef882248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2ef882248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7eaaf91a0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57eaaf91a0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758bfa7f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758bfa7f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58537273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58537273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758537273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758537273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75853727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75853727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2ef882248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2ef882248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1122600" y="1450900"/>
            <a:ext cx="6356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PIZZA SALES POWER-BI REPORT</a:t>
            </a:r>
            <a:endParaRPr b="1" sz="29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1215300" y="3841875"/>
            <a:ext cx="6356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Presented By- RAJ KUMAR</a:t>
            </a:r>
            <a:endParaRPr b="1" sz="2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29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270025" y="689800"/>
            <a:ext cx="33819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90"/>
              <a:t>Objective</a:t>
            </a:r>
            <a:endParaRPr sz="2990"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128600" y="1934425"/>
            <a:ext cx="4685100" cy="20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analyse the Revenue and other Performance results based on data.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Plan for future, Based on outcomes from dashboard analysis.</a:t>
            </a:r>
            <a:endParaRPr sz="17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725" y="302375"/>
            <a:ext cx="4025500" cy="30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9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ctrTitle"/>
          </p:nvPr>
        </p:nvSpPr>
        <p:spPr>
          <a:xfrm>
            <a:off x="270025" y="90000"/>
            <a:ext cx="4543800" cy="7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Overview of Dataset</a:t>
            </a:r>
            <a:endParaRPr sz="31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35750"/>
            <a:ext cx="8839199" cy="31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/>
        </p:nvSpPr>
        <p:spPr>
          <a:xfrm>
            <a:off x="631725" y="847300"/>
            <a:ext cx="6392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Here is overview of dataset based on this we will do some operations by pandas.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ctrTitle"/>
          </p:nvPr>
        </p:nvSpPr>
        <p:spPr>
          <a:xfrm>
            <a:off x="270025" y="90000"/>
            <a:ext cx="4543800" cy="7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Modified</a:t>
            </a:r>
            <a:r>
              <a:rPr lang="en" sz="3100"/>
              <a:t> Dataset</a:t>
            </a:r>
            <a:endParaRPr sz="3100"/>
          </a:p>
        </p:txBody>
      </p:sp>
      <p:sp>
        <p:nvSpPr>
          <p:cNvPr id="298" name="Google Shape;298;p16"/>
          <p:cNvSpPr txBox="1"/>
          <p:nvPr/>
        </p:nvSpPr>
        <p:spPr>
          <a:xfrm>
            <a:off x="631725" y="847300"/>
            <a:ext cx="71496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❖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overview of final dataset.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❖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 extract day_name,month_name,year etc. from order_date to make ways easy for analysation using PowerBi.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1750"/>
            <a:ext cx="8839202" cy="2186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ctrTitle"/>
          </p:nvPr>
        </p:nvSpPr>
        <p:spPr>
          <a:xfrm>
            <a:off x="270025" y="90000"/>
            <a:ext cx="45438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DASHBOARD (page-1)</a:t>
            </a:r>
            <a:endParaRPr sz="3100"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5800"/>
            <a:ext cx="9143999" cy="457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ctrTitle"/>
          </p:nvPr>
        </p:nvSpPr>
        <p:spPr>
          <a:xfrm>
            <a:off x="270025" y="90000"/>
            <a:ext cx="45438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DASHBOARD (page-2)</a:t>
            </a:r>
            <a:endParaRPr sz="3100"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5800"/>
            <a:ext cx="9143998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ctrTitle"/>
          </p:nvPr>
        </p:nvSpPr>
        <p:spPr>
          <a:xfrm>
            <a:off x="270025" y="90000"/>
            <a:ext cx="45438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Outcomes</a:t>
            </a:r>
            <a:endParaRPr sz="3100"/>
          </a:p>
        </p:txBody>
      </p:sp>
      <p:sp>
        <p:nvSpPr>
          <p:cNvPr id="317" name="Google Shape;317;p19"/>
          <p:cNvSpPr txBox="1"/>
          <p:nvPr/>
        </p:nvSpPr>
        <p:spPr>
          <a:xfrm>
            <a:off x="653075" y="655200"/>
            <a:ext cx="8014200" cy="4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➢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Total revenue earned for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time period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is $ 817.86K.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➢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Total Pizza order  for the Period is 21.35K with total Qty. sold is 49.574K.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➢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From daily order trend it is observed that maximum order comes on Friday.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➢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From monthly order trend - Maximum orders come from July and August month while it dropped in Dec, Feb, Sep and Oct months.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➢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From sales By category distributions it observed that classic pizza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contributes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slightly more than other categories.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➢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Large size pizzas have 45% contributions in total revenue.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➢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Based on outcomes from  best/worst dashboard management can decide future operation strategy of pizzas.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/>
        </p:nvSpPr>
        <p:spPr>
          <a:xfrm>
            <a:off x="1454575" y="1979425"/>
            <a:ext cx="69729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500">
                <a:solidFill>
                  <a:srgbClr val="A31515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i="1" sz="6500">
              <a:solidFill>
                <a:srgbClr val="A3151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500">
              <a:solidFill>
                <a:srgbClr val="A3151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500">
              <a:solidFill>
                <a:srgbClr val="A3151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