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5af52cdb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5af52cdb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af52cd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af52cd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5af52cdb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5af52cd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af52cdb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af52cdb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5af52cdb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5af52cdb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5af52cd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5af52c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5af52cd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5af52cd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5af52cd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5af52cd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af52cd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af52cd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5af52cdb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5af52cdb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5af52cd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5af52cd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af52cd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5af52cd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af52cd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af52cd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60150"/>
            <a:ext cx="8222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ADIDAS SALES REPORT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30423"/>
            <a:ext cx="82221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BY:- RAJ KUMAR</a:t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BATCH-81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CONTRIBUTION IN SALES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00" y="1405075"/>
            <a:ext cx="7629002" cy="3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QTY. SOLD (PRODUCT)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1679650"/>
            <a:ext cx="7586325" cy="33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VS SOLD QTY. BASED ON SALES METHOD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1341050"/>
            <a:ext cx="7543649" cy="3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00925" y="1146075"/>
            <a:ext cx="70857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Highest revenue comes from west region ,west gear is top performer retailer store in region.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trend is negative in 2020 but it reversed in 2021.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revenue is coming from california,Texas,Florida and New Hampshire.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products "Men's Street Footwear" is contributing most in sense of revenue while,"Women's Athletic Footwear" contributing lesser.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 analysing QTY sold, it is observed that "Men's Street Footwear" sold with most qty. while "Men's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Apparel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" lesser.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 of the very interesting outcome is most product sold in online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marketplaces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but highest revenue comes from In-store sales.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454575" y="1979425"/>
            <a:ext cx="6972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5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i="1" sz="650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50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50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270025" y="689800"/>
            <a:ext cx="33819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9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b="1" sz="299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28600" y="1934425"/>
            <a:ext cx="46851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analyse the Revenue and other Performance results based on data.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Plan for future expansion of stores, Based on outcomes from dashboard analysis.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270025" y="90000"/>
            <a:ext cx="454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Overview of Dataset</a:t>
            </a:r>
            <a:endParaRPr b="1" sz="31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1725" y="847300"/>
            <a:ext cx="6392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Here is overview of dataset, based on this we will do some cleaning and 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filtration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operations by using pandas.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5" y="1583600"/>
            <a:ext cx="7714375" cy="346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70025" y="90000"/>
            <a:ext cx="454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Modified Dataset</a:t>
            </a:r>
            <a:endParaRPr b="1" sz="31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31725" y="847300"/>
            <a:ext cx="71496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❖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overview of final dataset.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❖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 do some 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cleaning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in dataset to make ways easy for analysation using PowerBi.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1938750"/>
            <a:ext cx="7606408" cy="31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0650"/>
            <a:ext cx="7792074" cy="41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REGION WISE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RETAILER SALES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RETAILER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WISE SALES AND OPERATING PROFIT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5" y="1082050"/>
            <a:ext cx="7671701" cy="39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 TREND FOR YEARS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00" y="922000"/>
            <a:ext cx="7671701" cy="414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STATE WISE SALES CONTRIBUTION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2475"/>
            <a:ext cx="7543649" cy="43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0925" y="185675"/>
            <a:ext cx="58797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STORES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CONTRIBUTION IN SALES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975" y="900650"/>
            <a:ext cx="5420850" cy="40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