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9" r:id="rId22"/>
    <p:sldId id="275" r:id="rId23"/>
    <p:sldId id="276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Maven Pro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00ad5e03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00ad5e03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00ad5e03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00ad5e03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00ad5e03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00ad5e03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00ad5e03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00ad5e03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00ad5e03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00ad5e03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00ad5e03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00ad5e03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00ad5e03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00ad5e03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00ad5e03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00ad5e03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00ad5e03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00ad5e03c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00ad5e03c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00ad5e03c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c318d406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c318d406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00ad5e03c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00ad5e03c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755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00ad5e03c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00ad5e03c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079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00ad5e03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00ad5e03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4961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0bbe5308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60bbe5308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21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c318d406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c318d406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7e170b08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7e170b08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7e170b08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7e170b08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00ad5e0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00ad5e0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00ad5e03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00ad5e03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00ad5e03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00ad5e03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00ad5e03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00ad5e03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305450" y="1135750"/>
            <a:ext cx="7584900" cy="13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WINE QUALITY PREDICTION</a:t>
            </a:r>
            <a:endParaRPr sz="4000" b="1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519525" y="3304325"/>
            <a:ext cx="6135600" cy="7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PRESENTED BY:- RAJ KUMAR</a:t>
            </a:r>
            <a:endParaRPr>
              <a:solidFill>
                <a:schemeClr val="dk1"/>
              </a:solidFill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BATCH-81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1947675" y="298075"/>
            <a:ext cx="687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KNN CLASSIFIER MODEL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1947675" y="1022425"/>
            <a:ext cx="61722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★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Observations based on  KNN model :-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★"/>
            </a:pPr>
            <a:r>
              <a:rPr lang="en" sz="1200" dirty="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Accuracy score for train data is : 0.8379834519915336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★"/>
            </a:pPr>
            <a:r>
              <a:rPr lang="en" sz="1200" dirty="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Accuracy score for test data is : 0.7415384615384616 </a:t>
            </a:r>
            <a:endParaRPr sz="1200" dirty="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★"/>
            </a:pPr>
            <a:r>
              <a:rPr lang="en" sz="1200" dirty="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Train accuracy is much more than Test Accuracy.</a:t>
            </a:r>
            <a:endParaRPr sz="1200" dirty="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0625" y="2344850"/>
            <a:ext cx="4595200" cy="272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1947675" y="298075"/>
            <a:ext cx="687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KNN CLASSIFIER MODEL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1947675" y="1022425"/>
            <a:ext cx="61722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★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Accuracy score analysis with different value of K.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★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From the graph it can be seen that with the high value of k model trying to fit best.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6625" y="1907550"/>
            <a:ext cx="6498550" cy="31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1947675" y="298075"/>
            <a:ext cx="687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KNN CLASSIFIER MODEL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1947675" y="1022425"/>
            <a:ext cx="61722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★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Loss score analysis with different value of K.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7900" y="1716000"/>
            <a:ext cx="6292299" cy="33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1947675" y="298075"/>
            <a:ext cx="687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KNN CLASSIFIER MODEL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1954819" y="1022425"/>
            <a:ext cx="6242100" cy="11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★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Model evaluation after perform hyperparameter tuning.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★"/>
            </a:pPr>
            <a:r>
              <a:rPr lang="en" sz="1200" dirty="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Accuracy score for tuned knn is : 0.8215384615384616</a:t>
            </a:r>
            <a:endParaRPr sz="12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★"/>
            </a:pPr>
            <a:r>
              <a:rPr lang="en" sz="12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Accuracy score improved from  74% to 82% By tuning.</a:t>
            </a:r>
            <a:endParaRPr sz="12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★"/>
            </a:pPr>
            <a:r>
              <a:rPr lang="en" sz="12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 positive and False negative also decreases.</a:t>
            </a:r>
            <a:endParaRPr sz="12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8575" y="2439500"/>
            <a:ext cx="4025050" cy="26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1513650" y="298075"/>
            <a:ext cx="734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LOGISTIC REGRESSION MODEL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1947675" y="1022425"/>
            <a:ext cx="6242100" cy="11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★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Observations based on  Logistic regression model :-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★"/>
            </a:pPr>
            <a:r>
              <a:rPr lang="en" sz="1200" dirty="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Accuracy score for training data is : 0.7465845680200115</a:t>
            </a:r>
            <a:endParaRPr sz="1200" dirty="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★"/>
            </a:pPr>
            <a:r>
              <a:rPr lang="en" sz="1200" dirty="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Accuracy score for test data is : 0.7384615384615385 </a:t>
            </a:r>
            <a:endParaRPr sz="1200" dirty="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Char char="★"/>
            </a:pPr>
            <a:r>
              <a:rPr lang="en" sz="1200" dirty="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Train accuracy and Test accuracy are almost same.</a:t>
            </a:r>
            <a:endParaRPr sz="1200" dirty="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350" y="2247950"/>
            <a:ext cx="3521301" cy="28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1513650" y="298075"/>
            <a:ext cx="734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LOGISTIC REGRESSION MODEL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1947675" y="1022425"/>
            <a:ext cx="62421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★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Observations based on  Tuned Logistic regression model :-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★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Accuracy score for Tuned Logistic model is :0.7338461538461538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★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Slight improvement in Logistic model.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4125" y="2013775"/>
            <a:ext cx="4442801" cy="29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1513650" y="298075"/>
            <a:ext cx="734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SUPPORT VECTOR CLASSIFIER MODEL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1947675" y="1022425"/>
            <a:ext cx="6242100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★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Observations based on  SVC  model :-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★"/>
            </a:pPr>
            <a:r>
              <a:rPr lang="en" sz="1200" dirty="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Accuracy score for train data is : 0.8035405041370021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★"/>
            </a:pPr>
            <a:r>
              <a:rPr lang="en" sz="1200" dirty="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Accuracy score for test data is : 0.7684615384615384</a:t>
            </a:r>
            <a:endParaRPr sz="1200" dirty="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0525" y="2071350"/>
            <a:ext cx="4418325" cy="29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1513650" y="298075"/>
            <a:ext cx="734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SUPPORT VECTOR CLASSIFIER MODEL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1947675" y="1022425"/>
            <a:ext cx="6242100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★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Observations based on  SVC tuned model :-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★"/>
            </a:pPr>
            <a:r>
              <a:rPr lang="en" sz="1200" dirty="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Accuracy score for 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Tuned  SVC model</a:t>
            </a:r>
            <a:r>
              <a:rPr lang="en" sz="1200" dirty="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is : 0.7707692307692308</a:t>
            </a:r>
            <a:endParaRPr sz="1200" dirty="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★"/>
            </a:pPr>
            <a:r>
              <a:rPr lang="en" sz="1200" dirty="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Slight improvement by tuning in model.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9750" y="2297600"/>
            <a:ext cx="4072425" cy="27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1513650" y="298075"/>
            <a:ext cx="734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DECISION TREE CLASSIFIER MODEL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1947675" y="1022425"/>
            <a:ext cx="6242100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★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Observations based on  DT classifier model :-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★"/>
            </a:pPr>
            <a:r>
              <a:rPr lang="en" sz="1200" dirty="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Accuracy score for train data is : 1.0</a:t>
            </a:r>
            <a:endParaRPr sz="1200" dirty="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★"/>
            </a:pPr>
            <a:r>
              <a:rPr lang="en" sz="1200" dirty="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Accuracy score for test data is : 0.7592307692307693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400" y="2467325"/>
            <a:ext cx="3731125" cy="25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1513650" y="298075"/>
            <a:ext cx="734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DECISION TREE CLASSIFIER MODEL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1947675" y="1022425"/>
            <a:ext cx="6242100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★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Observations based on  DT Tuned classifier model :-</a:t>
            </a:r>
            <a:endParaRPr sz="1200" dirty="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★"/>
            </a:pPr>
            <a:r>
              <a:rPr lang="en" sz="1200" dirty="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Accuracy score for 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Tuned DT classifier model</a:t>
            </a:r>
            <a:r>
              <a:rPr lang="en" sz="1200" dirty="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is : 0.7707692307692308</a:t>
            </a:r>
            <a:endParaRPr sz="1200" dirty="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6150" y="2245375"/>
            <a:ext cx="3689425" cy="27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947050" y="303950"/>
            <a:ext cx="4203600" cy="8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PROBLEM 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947050" y="1566600"/>
            <a:ext cx="615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❖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dataset contains the information about White and Red wines.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❖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Management wants the characteristics of these wines 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❖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different  ingredients affect the quality.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❖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to build a model to classify wines in Good and Bad category.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1513650" y="298075"/>
            <a:ext cx="734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 dirty="0">
                <a:latin typeface="Maven Pro"/>
                <a:ea typeface="Maven Pro"/>
                <a:cs typeface="Maven Pro"/>
                <a:sym typeface="Maven Pro"/>
              </a:rPr>
              <a:t>RANDOM FOREST CLASSIFIER MODEL</a:t>
            </a:r>
            <a:endParaRPr b="1" dirty="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" name="Google Shape;172;p30">
            <a:extLst>
              <a:ext uri="{FF2B5EF4-FFF2-40B4-BE49-F238E27FC236}">
                <a16:creationId xmlns:a16="http://schemas.microsoft.com/office/drawing/2014/main" id="{D325A07F-55F0-8C69-8C71-51B9E3537262}"/>
              </a:ext>
            </a:extLst>
          </p:cNvPr>
          <p:cNvSpPr txBox="1"/>
          <p:nvPr/>
        </p:nvSpPr>
        <p:spPr>
          <a:xfrm>
            <a:off x="1947675" y="1022425"/>
            <a:ext cx="6242100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★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Observations based on RandomForest classifier model :-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★"/>
            </a:pPr>
            <a:r>
              <a:rPr lang="en" sz="1200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Accuracy score for train data is : 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0.999615</a:t>
            </a:r>
            <a:endParaRPr sz="1200" dirty="0">
              <a:solidFill>
                <a:schemeClr val="tx1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★"/>
            </a:pPr>
            <a:r>
              <a:rPr lang="en" sz="1200" dirty="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Accuracy score for test data is : 0.815323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981A6-F8C7-8780-C797-19080DC45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769" y="2235994"/>
            <a:ext cx="4369335" cy="271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41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1513650" y="298075"/>
            <a:ext cx="734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 dirty="0">
                <a:latin typeface="Maven Pro"/>
                <a:ea typeface="Maven Pro"/>
                <a:cs typeface="Maven Pro"/>
                <a:sym typeface="Maven Pro"/>
              </a:rPr>
              <a:t>RANDOM FOREST CLASSIFIER MODEL</a:t>
            </a:r>
            <a:endParaRPr b="1" dirty="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1947675" y="1022425"/>
            <a:ext cx="6242100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★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Observations based on  Random forest Tuned classifier model :-</a:t>
            </a:r>
            <a:endParaRPr sz="1200" dirty="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★"/>
            </a:pPr>
            <a:r>
              <a:rPr lang="en" sz="1200" dirty="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Accuracy score for 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Tuned Random Forest classifier model</a:t>
            </a:r>
            <a:r>
              <a:rPr lang="en" sz="1200" dirty="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is : 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0.82307692</a:t>
            </a:r>
            <a:endParaRPr sz="1200" dirty="0">
              <a:solidFill>
                <a:schemeClr val="tx1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0DFDA-A042-4639-66A9-A1E010D59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044" y="2107405"/>
            <a:ext cx="4309791" cy="27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10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1513650" y="298075"/>
            <a:ext cx="734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EVALUATION OF MODELS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1947675" y="1601250"/>
            <a:ext cx="6242100" cy="19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predictions for all the models.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accuracy score we can see that KNN model is more accurate to predictions after tuning.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model is also good with both categories But after tuning it is performing good for only one category.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Slight improvement in Confusion matrix and Accuracy score is observed in models.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3169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/>
        </p:nvSpPr>
        <p:spPr>
          <a:xfrm>
            <a:off x="2245400" y="2415100"/>
            <a:ext cx="6174900" cy="2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b="1"/>
              <a:t>THANK YOU</a:t>
            </a:r>
            <a:endParaRPr sz="5300" b="1"/>
          </a:p>
        </p:txBody>
      </p:sp>
    </p:spTree>
    <p:extLst>
      <p:ext uri="{BB962C8B-B14F-4D97-AF65-F5344CB8AC3E}">
        <p14:creationId xmlns:p14="http://schemas.microsoft.com/office/powerpoint/2010/main" val="142284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814575" y="134075"/>
            <a:ext cx="59790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DATA DESCRIPTION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1971250" y="796475"/>
            <a:ext cx="7036200" cy="42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Type of wine red/White.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volatile acidity </a:t>
            </a: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 Volatile acidity is the gaseous acids present in wine.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fixed acidity </a:t>
            </a: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 Primary fixed acids found in wine are tartaric, succinic, citric, and malic.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residual sugar - </a:t>
            </a: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Amount of sugar left after fermentation.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citric acid - </a:t>
            </a: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It is weak organic acid, found in citrus fruits naturally.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Chlorides - </a:t>
            </a: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Amount of salt present in wine.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free sulfur dioxide - </a:t>
            </a: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So2 is used for prevention of wine by oxidation and microbial spoilage.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total sulfur dioxide - </a:t>
            </a: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Total sulphur dioxide.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pH- </a:t>
            </a: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wine pH is used for checking acidity. 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density</a:t>
            </a:r>
            <a:endParaRPr sz="1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Sulphate- </a:t>
            </a: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Added sulfites preserve freshness and protect wine from oxidation, and bacteria.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Alcohol</a:t>
            </a: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 Percent of alcohol present in wine.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Rating by customers.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1958175" y="445025"/>
            <a:ext cx="687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QUALITY DEFINITION</a:t>
            </a:r>
            <a:endParaRPr b="1"/>
          </a:p>
        </p:txBody>
      </p:sp>
      <p:sp>
        <p:nvSpPr>
          <p:cNvPr id="73" name="Google Shape;73;p16"/>
          <p:cNvSpPr txBox="1"/>
          <p:nvPr/>
        </p:nvSpPr>
        <p:spPr>
          <a:xfrm>
            <a:off x="1684050" y="1729950"/>
            <a:ext cx="67101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❖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We will define a wine is Good or Bad based on Rating by tester.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❖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If quality rating is more than 5 it is Good else Bad.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❖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Based on this categorisation We have 4113 Good wines and 2384 Bad wines.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❖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Now we divided  wine in two category based on rating, there is no more use of quality rating.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40700" y="369050"/>
            <a:ext cx="6344100" cy="9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 b="1">
                <a:latin typeface="Maven Pro"/>
                <a:ea typeface="Maven Pro"/>
                <a:cs typeface="Maven Pro"/>
                <a:sym typeface="Maven Pro"/>
              </a:rPr>
              <a:t>DATA DESCRIPTION</a:t>
            </a:r>
            <a:endParaRPr sz="2750"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1958175" y="1715200"/>
            <a:ext cx="6955800" cy="29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contains 6497 Rows and 13 Columns.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contains 1 int type column.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contains 11 float type columns.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contain 1 object type column.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947675" y="298075"/>
            <a:ext cx="687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EDA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684050" y="1729950"/>
            <a:ext cx="67101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900" y="1939875"/>
            <a:ext cx="5759981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1839075" y="1221850"/>
            <a:ext cx="60882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❖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Dataset contains 75.4% samples of White wine and 24.6% samples of Red wines.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1947675" y="298075"/>
            <a:ext cx="687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EDA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1684050" y="1729950"/>
            <a:ext cx="67101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1849550" y="1221850"/>
            <a:ext cx="6077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❖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Maximum wines contain 9-13% Alcohol.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8750" y="1935650"/>
            <a:ext cx="54864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1947675" y="298075"/>
            <a:ext cx="687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EDA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1684050" y="1729950"/>
            <a:ext cx="67101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1807575" y="1221850"/>
            <a:ext cx="6119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❖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Maximum wines contain 6-8% Fixed acidity.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4">
            <a:alphaModFix/>
          </a:blip>
          <a:srcRect t="-1770" b="1769"/>
          <a:stretch/>
        </p:blipFill>
        <p:spPr>
          <a:xfrm>
            <a:off x="2783800" y="1830650"/>
            <a:ext cx="5486401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1947675" y="298075"/>
            <a:ext cx="687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TRAINING AND TESTING DATA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2222625" y="2454250"/>
            <a:ext cx="6324300" cy="23994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#importing train test split from model_selection</a:t>
            </a:r>
            <a:endParaRPr sz="12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F00DB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sklearn.model_selection </a:t>
            </a:r>
            <a:r>
              <a:rPr lang="en" sz="1200">
                <a:solidFill>
                  <a:srgbClr val="AF00DB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train_test_split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x=data.drop([</a:t>
            </a:r>
            <a:r>
              <a:rPr lang="en" sz="1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"quality_dist"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],axis=</a:t>
            </a:r>
            <a:r>
              <a:rPr lang="en" sz="1200">
                <a:solidFill>
                  <a:srgbClr val="09815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 </a:t>
            </a:r>
            <a:r>
              <a:rPr lang="en" sz="1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#input features except quality_dist</a:t>
            </a:r>
            <a:endParaRPr sz="12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y=data[</a:t>
            </a:r>
            <a:r>
              <a:rPr lang="en" sz="1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"quality_dist"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 </a:t>
            </a:r>
            <a:r>
              <a:rPr lang="en" sz="1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#output feature "quality_dist"</a:t>
            </a:r>
            <a:endParaRPr sz="12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x_train,x_test,y_train,y_test=train_test_split(x,y,test_size=</a:t>
            </a:r>
            <a:r>
              <a:rPr lang="en" sz="1200">
                <a:solidFill>
                  <a:srgbClr val="098156"/>
                </a:solidFill>
                <a:latin typeface="Calibri"/>
                <a:ea typeface="Calibri"/>
                <a:cs typeface="Calibri"/>
                <a:sym typeface="Calibri"/>
              </a:rPr>
              <a:t>0.2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</a:t>
            </a:r>
            <a:r>
              <a:rPr lang="en" sz="1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#spliting data into train(80%) and test(20%)</a:t>
            </a:r>
            <a:endParaRPr sz="12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1954525" y="1211350"/>
            <a:ext cx="61722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➢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We will use 20% data for testing and 80% data for training.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➢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Quality_dist is dependent feature and rest all are Independent features.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➢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Model will predict for Quality_dist by using all other dimensions.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866</Words>
  <Application>Microsoft Office PowerPoint</Application>
  <PresentationFormat>On-screen Show (16:9)</PresentationFormat>
  <Paragraphs>111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Maven Pro</vt:lpstr>
      <vt:lpstr>Arial</vt:lpstr>
      <vt:lpstr>Calibri</vt:lpstr>
      <vt:lpstr>Courier New</vt:lpstr>
      <vt:lpstr>Simple Light</vt:lpstr>
      <vt:lpstr> WINE QUALITY PREDICTION</vt:lpstr>
      <vt:lpstr>PROBLEM </vt:lpstr>
      <vt:lpstr>DATA DESCRIPTION</vt:lpstr>
      <vt:lpstr>QUALITY DEFINITION</vt:lpstr>
      <vt:lpstr>DATA DESCRIPTION</vt:lpstr>
      <vt:lpstr>EDA</vt:lpstr>
      <vt:lpstr>EDA</vt:lpstr>
      <vt:lpstr>EDA</vt:lpstr>
      <vt:lpstr>TRAINING AND TESTING DATA</vt:lpstr>
      <vt:lpstr>KNN CLASSIFIER MODEL</vt:lpstr>
      <vt:lpstr>KNN CLASSIFIER MODEL</vt:lpstr>
      <vt:lpstr>KNN CLASSIFIER MODEL</vt:lpstr>
      <vt:lpstr>KNN CLASSIFIER MODEL</vt:lpstr>
      <vt:lpstr>LOGISTIC REGRESSION MODEL</vt:lpstr>
      <vt:lpstr>LOGISTIC REGRESSION MODEL</vt:lpstr>
      <vt:lpstr>SUPPORT VECTOR CLASSIFIER MODEL</vt:lpstr>
      <vt:lpstr>SUPPORT VECTOR CLASSIFIER MODEL</vt:lpstr>
      <vt:lpstr>DECISION TREE CLASSIFIER MODEL</vt:lpstr>
      <vt:lpstr>DECISION TREE CLASSIFIER MODEL</vt:lpstr>
      <vt:lpstr>RANDOM FOREST CLASSIFIER MODEL</vt:lpstr>
      <vt:lpstr>RANDOM FOREST CLASSIFIER MODEL</vt:lpstr>
      <vt:lpstr>EVALUATION OF 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WINE QUALITY PREDICTION</dc:title>
  <cp:lastModifiedBy>raj kumar</cp:lastModifiedBy>
  <cp:revision>1</cp:revision>
  <dcterms:modified xsi:type="dcterms:W3CDTF">2023-10-01T17:21:16Z</dcterms:modified>
</cp:coreProperties>
</file>