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1F5B04E-0550-4A1F-8C69-509AE124329B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D7EA69C-0FA5-46FA-AD64-C5BB21A32BB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endParaRPr lang="en-IN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Lecture:-1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Part:-2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8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Class is a blueprint of an object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Class is a description of object property set and set of operations.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Creating class is good as defining a new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Class is a means to </a:t>
            </a:r>
            <a:r>
              <a:rPr lang="en-US" dirty="0" err="1" smtClean="0"/>
              <a:t>achive</a:t>
            </a:r>
            <a:r>
              <a:rPr lang="en-US" dirty="0" smtClean="0"/>
              <a:t> encapsulation.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2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a class(Data type)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box</a:t>
            </a:r>
          </a:p>
          <a:p>
            <a:pPr marL="0" indent="0">
              <a:buNone/>
            </a:pPr>
            <a:r>
              <a:rPr lang="en-US" dirty="0" smtClean="0"/>
              <a:t>{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l,b,H</a:t>
            </a:r>
            <a:r>
              <a:rPr lang="en-US" dirty="0" smtClean="0"/>
              <a:t>;   </a:t>
            </a:r>
          </a:p>
          <a:p>
            <a:pPr marL="0" indent="0">
              <a:buNone/>
            </a:pPr>
            <a:r>
              <a:rPr lang="en-US" dirty="0" smtClean="0"/>
              <a:t> void set dimension(</a:t>
            </a:r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 err="1" smtClean="0"/>
              <a:t>inty</a:t>
            </a:r>
            <a:r>
              <a:rPr lang="en-US" dirty="0" smtClean="0"/>
              <a:t> </a:t>
            </a:r>
            <a:r>
              <a:rPr lang="en-US" dirty="0" err="1" smtClean="0"/>
              <a:t>intz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   </a:t>
            </a:r>
          </a:p>
          <a:p>
            <a:pPr marL="0" indent="0">
              <a:buNone/>
            </a:pPr>
            <a:r>
              <a:rPr lang="en-US" dirty="0" smtClean="0"/>
              <a:t> void show dimension()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*if you make a class(data type),after that you can use this </a:t>
            </a:r>
            <a:r>
              <a:rPr lang="en-US" dirty="0" err="1" smtClean="0"/>
              <a:t>datatype</a:t>
            </a:r>
            <a:r>
              <a:rPr lang="en-US" dirty="0" smtClean="0"/>
              <a:t> to make variable.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0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Sum.cpp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043608" y="2691196"/>
            <a:ext cx="1938400" cy="2120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algn="ctr"/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algn="ctr"/>
            <a:r>
              <a:rPr lang="en-US" dirty="0" smtClean="0"/>
              <a:t>………..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11960" y="2420888"/>
            <a:ext cx="1440160" cy="1330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preprocessor</a:t>
            </a:r>
            <a:endParaRPr lang="en-IN" b="1" i="1" dirty="0"/>
          </a:p>
        </p:txBody>
      </p:sp>
      <p:sp>
        <p:nvSpPr>
          <p:cNvPr id="6" name="Right Arrow 5"/>
          <p:cNvSpPr/>
          <p:nvPr/>
        </p:nvSpPr>
        <p:spPr>
          <a:xfrm>
            <a:off x="2964872" y="29249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828208" y="2578608"/>
            <a:ext cx="1128168" cy="1138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Header files</a:t>
            </a:r>
            <a:endParaRPr lang="en-IN" b="1" dirty="0"/>
          </a:p>
        </p:txBody>
      </p:sp>
      <p:sp>
        <p:nvSpPr>
          <p:cNvPr id="13" name="Left Arrow 12"/>
          <p:cNvSpPr/>
          <p:nvPr/>
        </p:nvSpPr>
        <p:spPr>
          <a:xfrm>
            <a:off x="5753812" y="284378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4689724" y="37513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4031940" y="4729708"/>
            <a:ext cx="1800200" cy="128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</a:t>
            </a:r>
          </a:p>
          <a:p>
            <a:pPr algn="ctr"/>
            <a:r>
              <a:rPr lang="en-US" dirty="0" smtClean="0"/>
              <a:t>Void main()……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5849800" y="51280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828208" y="4672292"/>
            <a:ext cx="1372776" cy="1396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compiler</a:t>
            </a:r>
            <a:endParaRPr lang="en-IN" i="1" u="sng" dirty="0"/>
          </a:p>
        </p:txBody>
      </p:sp>
    </p:spTree>
    <p:extLst>
      <p:ext uri="{BB962C8B-B14F-4D97-AF65-F5344CB8AC3E}">
        <p14:creationId xmlns:p14="http://schemas.microsoft.com/office/powerpoint/2010/main" val="2453911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</TotalTime>
  <Words>122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Introduction to c++</vt:lpstr>
      <vt:lpstr>Class and Object</vt:lpstr>
      <vt:lpstr>How to make a class(Data type)</vt:lpstr>
      <vt:lpstr>Software Development in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Rahul singh</dc:creator>
  <cp:lastModifiedBy>Rahul singh</cp:lastModifiedBy>
  <cp:revision>5</cp:revision>
  <dcterms:created xsi:type="dcterms:W3CDTF">2021-01-10T13:13:16Z</dcterms:created>
  <dcterms:modified xsi:type="dcterms:W3CDTF">2021-01-10T14:02:25Z</dcterms:modified>
</cp:coreProperties>
</file>