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A5E89F6-2260-4633-9246-C3FDA0D7A054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E19FFC4-7049-4A63-8DC1-9CFEF748D45C}" type="slidenum">
              <a:rPr lang="en-IN" smtClean="0"/>
              <a:t>‹#›</a:t>
            </a:fld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89F6-2260-4633-9246-C3FDA0D7A054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FFC4-7049-4A63-8DC1-9CFEF748D4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89F6-2260-4633-9246-C3FDA0D7A054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FFC4-7049-4A63-8DC1-9CFEF748D4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89F6-2260-4633-9246-C3FDA0D7A054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FFC4-7049-4A63-8DC1-9CFEF748D4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89F6-2260-4633-9246-C3FDA0D7A054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FFC4-7049-4A63-8DC1-9CFEF748D4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89F6-2260-4633-9246-C3FDA0D7A054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FFC4-7049-4A63-8DC1-9CFEF748D45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89F6-2260-4633-9246-C3FDA0D7A054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FFC4-7049-4A63-8DC1-9CFEF748D4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89F6-2260-4633-9246-C3FDA0D7A054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FFC4-7049-4A63-8DC1-9CFEF748D4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89F6-2260-4633-9246-C3FDA0D7A054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FFC4-7049-4A63-8DC1-9CFEF748D4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89F6-2260-4633-9246-C3FDA0D7A054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FFC4-7049-4A63-8DC1-9CFEF748D45C}" type="slidenum">
              <a:rPr lang="en-IN" smtClean="0"/>
              <a:t>‹#›</a:t>
            </a:fld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E89F6-2260-4633-9246-C3FDA0D7A054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FFC4-7049-4A63-8DC1-9CFEF748D4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A5E89F6-2260-4633-9246-C3FDA0D7A054}" type="datetimeFigureOut">
              <a:rPr lang="en-IN" smtClean="0"/>
              <a:t>08-01-2021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E19FFC4-7049-4A63-8DC1-9CFEF748D45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6600" b="1" u="sng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Introduction to C++</a:t>
            </a:r>
            <a:endParaRPr lang="en-IN" sz="6600" b="1" u="sng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1628800"/>
            <a:ext cx="8784976" cy="4752528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Lecture:-1</a:t>
            </a:r>
          </a:p>
          <a:p>
            <a:r>
              <a:rPr lang="en-US" b="1" dirty="0" smtClean="0"/>
              <a:t>C++ was made in 1979.</a:t>
            </a:r>
          </a:p>
          <a:p>
            <a:r>
              <a:rPr lang="en-US" b="1" dirty="0" smtClean="0"/>
              <a:t>Founder of </a:t>
            </a:r>
            <a:r>
              <a:rPr lang="en-US" b="1" dirty="0" err="1" smtClean="0"/>
              <a:t>c++</a:t>
            </a:r>
            <a:r>
              <a:rPr lang="en-US" b="1" dirty="0" smtClean="0"/>
              <a:t> is </a:t>
            </a:r>
            <a:r>
              <a:rPr lang="en-US" b="1" dirty="0" err="1" smtClean="0"/>
              <a:t>bjarne</a:t>
            </a:r>
            <a:r>
              <a:rPr lang="en-US" b="1" dirty="0" smtClean="0"/>
              <a:t> </a:t>
            </a:r>
            <a:r>
              <a:rPr lang="en-US" b="1" dirty="0" err="1" smtClean="0"/>
              <a:t>stroustrup</a:t>
            </a:r>
            <a:endParaRPr lang="en-US" b="1" dirty="0" smtClean="0"/>
          </a:p>
          <a:p>
            <a:r>
              <a:rPr lang="en-US" b="1" dirty="0" smtClean="0"/>
              <a:t>#</a:t>
            </a:r>
            <a:r>
              <a:rPr lang="en-US" b="1" dirty="0" err="1" smtClean="0"/>
              <a:t>comaparision</a:t>
            </a:r>
            <a:r>
              <a:rPr lang="en-US" b="1" dirty="0" smtClean="0"/>
              <a:t> between </a:t>
            </a:r>
            <a:r>
              <a:rPr lang="en-US" b="1" dirty="0" err="1" smtClean="0"/>
              <a:t>c++</a:t>
            </a:r>
            <a:r>
              <a:rPr lang="en-US" b="1" dirty="0" smtClean="0"/>
              <a:t> and c</a:t>
            </a:r>
          </a:p>
          <a:p>
            <a:r>
              <a:rPr lang="en-US" b="1" dirty="0" smtClean="0"/>
              <a:t>1:C contains an operator called ++ which means that increment from one</a:t>
            </a:r>
          </a:p>
          <a:p>
            <a:r>
              <a:rPr lang="en-US" b="1" dirty="0" smtClean="0"/>
              <a:t>2:C++ </a:t>
            </a:r>
            <a:r>
              <a:rPr lang="en-US" b="1" dirty="0" err="1" smtClean="0"/>
              <a:t>isa</a:t>
            </a:r>
            <a:r>
              <a:rPr lang="en-US" b="1" dirty="0" smtClean="0"/>
              <a:t> super set of c language.</a:t>
            </a:r>
          </a:p>
          <a:p>
            <a:r>
              <a:rPr lang="en-US" b="1" dirty="0" smtClean="0"/>
              <a:t>3:C++ program can use existing c software libraries.</a:t>
            </a:r>
          </a:p>
          <a:p>
            <a:r>
              <a:rPr lang="en-US" b="1" dirty="0" smtClean="0"/>
              <a:t>4:C follows top down </a:t>
            </a:r>
            <a:r>
              <a:rPr lang="en-US" b="1" dirty="0" err="1" smtClean="0"/>
              <a:t>apporoach</a:t>
            </a:r>
            <a:r>
              <a:rPr lang="en-US" b="1" dirty="0" smtClean="0"/>
              <a:t> f programing.</a:t>
            </a:r>
          </a:p>
          <a:p>
            <a:r>
              <a:rPr lang="en-US" b="1" dirty="0" smtClean="0"/>
              <a:t>5:C++ follows bottom up </a:t>
            </a:r>
            <a:r>
              <a:rPr lang="en-US" b="1" dirty="0" err="1" smtClean="0"/>
              <a:t>apporoach</a:t>
            </a:r>
            <a:r>
              <a:rPr lang="en-US" b="1" dirty="0" smtClean="0"/>
              <a:t> of programing.</a:t>
            </a:r>
          </a:p>
          <a:p>
            <a:r>
              <a:rPr lang="en-US" b="1" dirty="0" smtClean="0"/>
              <a:t>6:C adopts procedure oriented programing</a:t>
            </a:r>
          </a:p>
          <a:p>
            <a:r>
              <a:rPr lang="en-US" b="1" dirty="0" smtClean="0"/>
              <a:t>7:C++ adopts object </a:t>
            </a:r>
            <a:r>
              <a:rPr lang="en-US" b="1" dirty="0" err="1" smtClean="0"/>
              <a:t>roiented</a:t>
            </a:r>
            <a:r>
              <a:rPr lang="en-US" b="1" dirty="0" smtClean="0"/>
              <a:t> programing.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4443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 ORIENTED PROGRAMING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can implement POP as well as OOP</a:t>
            </a:r>
          </a:p>
          <a:p>
            <a:r>
              <a:rPr lang="en-US" dirty="0" smtClean="0"/>
              <a:t>O0ps is programing </a:t>
            </a:r>
            <a:r>
              <a:rPr lang="en-US" dirty="0" err="1" smtClean="0"/>
              <a:t>apporoach</a:t>
            </a:r>
            <a:r>
              <a:rPr lang="en-US" dirty="0" smtClean="0"/>
              <a:t> which resolves around the concept of “object”.</a:t>
            </a:r>
          </a:p>
          <a:p>
            <a:r>
              <a:rPr lang="en-US" dirty="0" smtClean="0"/>
              <a:t>“object” is a self </a:t>
            </a:r>
            <a:r>
              <a:rPr lang="en-US" dirty="0" err="1" smtClean="0"/>
              <a:t>sufficeint</a:t>
            </a:r>
            <a:r>
              <a:rPr lang="en-US" dirty="0" smtClean="0"/>
              <a:t> entity which can store information along with the function which can manage the information.</a:t>
            </a:r>
          </a:p>
          <a:p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761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FIVE KEY PRINCIPLE OF OOPS</a:t>
            </a:r>
          </a:p>
          <a:p>
            <a:r>
              <a:rPr lang="en-US" dirty="0" smtClean="0"/>
              <a:t>Encapsulation</a:t>
            </a:r>
          </a:p>
          <a:p>
            <a:r>
              <a:rPr lang="en-US" dirty="0" smtClean="0"/>
              <a:t>Data hiding</a:t>
            </a:r>
          </a:p>
          <a:p>
            <a:r>
              <a:rPr lang="en-US" dirty="0" smtClean="0"/>
              <a:t>Abstraction</a:t>
            </a:r>
          </a:p>
          <a:p>
            <a:r>
              <a:rPr lang="en-US" dirty="0" smtClean="0"/>
              <a:t>Polymorphism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*Encapsulation:-Act of combining properties and method related to an object.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163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114</TotalTime>
  <Words>161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Austin</vt:lpstr>
      <vt:lpstr>Introduction to C++</vt:lpstr>
      <vt:lpstr>OBJECT ORIENTED PROGRAMING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C++</dc:title>
  <dc:creator>Rahul singh</dc:creator>
  <cp:lastModifiedBy>Rahul singh</cp:lastModifiedBy>
  <cp:revision>7</cp:revision>
  <dcterms:created xsi:type="dcterms:W3CDTF">2021-01-09T06:04:05Z</dcterms:created>
  <dcterms:modified xsi:type="dcterms:W3CDTF">2021-01-09T07:58:14Z</dcterms:modified>
</cp:coreProperties>
</file>