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501D-7E5F-45ED-8656-B6B75EF40ABF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933C-CF32-49CC-A5DD-114EF29B498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501D-7E5F-45ED-8656-B6B75EF40ABF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933C-CF32-49CC-A5DD-114EF29B49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501D-7E5F-45ED-8656-B6B75EF40ABF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933C-CF32-49CC-A5DD-114EF29B49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501D-7E5F-45ED-8656-B6B75EF40ABF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933C-CF32-49CC-A5DD-114EF29B49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501D-7E5F-45ED-8656-B6B75EF40ABF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A4C933C-CF32-49CC-A5DD-114EF29B498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501D-7E5F-45ED-8656-B6B75EF40ABF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933C-CF32-49CC-A5DD-114EF29B49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501D-7E5F-45ED-8656-B6B75EF40ABF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933C-CF32-49CC-A5DD-114EF29B49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501D-7E5F-45ED-8656-B6B75EF40ABF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933C-CF32-49CC-A5DD-114EF29B49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501D-7E5F-45ED-8656-B6B75EF40ABF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933C-CF32-49CC-A5DD-114EF29B49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501D-7E5F-45ED-8656-B6B75EF40ABF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933C-CF32-49CC-A5DD-114EF29B49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501D-7E5F-45ED-8656-B6B75EF40ABF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933C-CF32-49CC-A5DD-114EF29B49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7E501D-7E5F-45ED-8656-B6B75EF40ABF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4C933C-CF32-49CC-A5DD-114EF29B498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LECTURE:-3</a:t>
            </a:r>
            <a:br>
              <a:rPr lang="en-US" dirty="0" smtClean="0"/>
            </a:br>
            <a:r>
              <a:rPr lang="en-US" dirty="0" smtClean="0"/>
              <a:t>Input output in C</a:t>
            </a:r>
            <a:r>
              <a:rPr lang="en-US" b="1" i="1" dirty="0" smtClean="0"/>
              <a:t>++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*Objective</a:t>
            </a:r>
          </a:p>
          <a:p>
            <a:r>
              <a:rPr lang="en-US" dirty="0" smtClean="0"/>
              <a:t>1.output instruction</a:t>
            </a:r>
            <a:endParaRPr lang="en-US" b="1" dirty="0" smtClean="0"/>
          </a:p>
          <a:p>
            <a:r>
              <a:rPr lang="en-US" dirty="0" smtClean="0"/>
              <a:t>2.Input instruction</a:t>
            </a:r>
          </a:p>
          <a:p>
            <a:r>
              <a:rPr lang="en-US" dirty="0" smtClean="0"/>
              <a:t>3.About </a:t>
            </a:r>
            <a:r>
              <a:rPr lang="en-US" dirty="0" err="1" smtClean="0"/>
              <a:t>iostream.h</a:t>
            </a:r>
            <a:endParaRPr lang="en-US" dirty="0" smtClean="0"/>
          </a:p>
          <a:p>
            <a:r>
              <a:rPr lang="en-US" dirty="0" smtClean="0"/>
              <a:t>4.Simple program in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8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 language standard output device is </a:t>
            </a:r>
            <a:r>
              <a:rPr lang="en-US" dirty="0" err="1" smtClean="0"/>
              <a:t>moniter</a:t>
            </a:r>
            <a:r>
              <a:rPr lang="en-US" dirty="0" smtClean="0"/>
              <a:t> and </a:t>
            </a:r>
            <a:r>
              <a:rPr lang="en-US" dirty="0" err="1" smtClean="0"/>
              <a:t>printf</a:t>
            </a:r>
            <a:r>
              <a:rPr lang="en-US" dirty="0" smtClean="0"/>
              <a:t>() is use to send data/message to </a:t>
            </a:r>
            <a:r>
              <a:rPr lang="en-US" dirty="0" err="1" smtClean="0"/>
              <a:t>moniter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() is a </a:t>
            </a:r>
            <a:r>
              <a:rPr lang="en-US" dirty="0" err="1" smtClean="0"/>
              <a:t>predifined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c++</a:t>
            </a:r>
            <a:r>
              <a:rPr lang="en-US" dirty="0" smtClean="0"/>
              <a:t> we can use ‘</a:t>
            </a:r>
            <a:r>
              <a:rPr lang="en-US" dirty="0" err="1" smtClean="0"/>
              <a:t>cout</a:t>
            </a:r>
            <a:r>
              <a:rPr lang="en-US" dirty="0" smtClean="0"/>
              <a:t>’ to send data/message to </a:t>
            </a:r>
            <a:r>
              <a:rPr lang="en-US" dirty="0" err="1" smtClean="0"/>
              <a:t>moniter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 smtClean="0"/>
              <a:t>The operator’&lt;&lt;‘ is called the insertion operator or put to </a:t>
            </a:r>
            <a:r>
              <a:rPr lang="en-US" dirty="0" err="1" smtClean="0"/>
              <a:t>operaor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operator is used to insert the string into the output stream.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4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print the data on the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 we can use </a:t>
            </a:r>
            <a:r>
              <a:rPr lang="en-US" dirty="0" err="1" smtClean="0"/>
              <a:t>printf</a:t>
            </a:r>
            <a:r>
              <a:rPr lang="en-US" dirty="0" smtClean="0"/>
              <a:t>(“hello SCA”);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c++</a:t>
            </a:r>
            <a:r>
              <a:rPr lang="en-US" dirty="0" smtClean="0"/>
              <a:t> we can use </a:t>
            </a:r>
            <a:r>
              <a:rPr lang="en-US" dirty="0" err="1" smtClean="0"/>
              <a:t>cout</a:t>
            </a:r>
            <a:r>
              <a:rPr lang="en-US" dirty="0" smtClean="0"/>
              <a:t>&lt;&lt;“hello SCA”;</a:t>
            </a:r>
          </a:p>
          <a:p>
            <a:r>
              <a:rPr lang="en-US" dirty="0" smtClean="0"/>
              <a:t>In c we can use </a:t>
            </a:r>
            <a:r>
              <a:rPr lang="en-US" dirty="0" err="1" smtClean="0"/>
              <a:t>printf</a:t>
            </a:r>
            <a:r>
              <a:rPr lang="en-US" dirty="0" smtClean="0"/>
              <a:t>(“ sum of %d and %d is %</a:t>
            </a:r>
            <a:r>
              <a:rPr lang="en-US" dirty="0" err="1" smtClean="0"/>
              <a:t>d,a,b,c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c++</a:t>
            </a:r>
            <a:r>
              <a:rPr lang="en-US" dirty="0" smtClean="0"/>
              <a:t> we can use </a:t>
            </a:r>
            <a:r>
              <a:rPr lang="en-US" dirty="0" err="1" smtClean="0"/>
              <a:t>cout</a:t>
            </a:r>
            <a:r>
              <a:rPr lang="en-US" dirty="0" smtClean="0"/>
              <a:t>&lt;&lt;“sum of”&lt;&lt;a&lt;&lt;“and”&lt;&lt;b&lt;&lt;“is”&lt;&lt;c;</a:t>
            </a:r>
          </a:p>
          <a:p>
            <a:r>
              <a:rPr lang="en-US" dirty="0" smtClean="0"/>
              <a:t>If you have print any expression in c and C++ then</a:t>
            </a:r>
          </a:p>
          <a:p>
            <a:r>
              <a:rPr lang="en-US" dirty="0" smtClean="0"/>
              <a:t>In c </a:t>
            </a: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a+b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39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 language standard input device is keyboard and </a:t>
            </a:r>
            <a:r>
              <a:rPr lang="en-US" dirty="0" err="1" smtClean="0"/>
              <a:t>scanf</a:t>
            </a:r>
            <a:r>
              <a:rPr lang="en-US" dirty="0" smtClean="0"/>
              <a:t>() is use to receive data from keyboard.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() is a predefined function.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c++</a:t>
            </a:r>
            <a:r>
              <a:rPr lang="en-US" dirty="0" smtClean="0"/>
              <a:t> we can use </a:t>
            </a:r>
            <a:r>
              <a:rPr lang="en-US" dirty="0" err="1" smtClean="0"/>
              <a:t>Cin</a:t>
            </a:r>
            <a:r>
              <a:rPr lang="en-US" dirty="0" smtClean="0"/>
              <a:t> to input data from keyboard.</a:t>
            </a:r>
          </a:p>
          <a:p>
            <a:r>
              <a:rPr lang="en-US" dirty="0" smtClean="0"/>
              <a:t>The identifier </a:t>
            </a:r>
            <a:r>
              <a:rPr lang="en-US" dirty="0" err="1" smtClean="0"/>
              <a:t>Cin</a:t>
            </a:r>
            <a:r>
              <a:rPr lang="en-US" dirty="0" smtClean="0"/>
              <a:t> is a predefined object in C++.</a:t>
            </a:r>
          </a:p>
          <a:p>
            <a:r>
              <a:rPr lang="en-US" dirty="0" smtClean="0"/>
              <a:t>The operator&gt;&gt; is known as extraction or get from operator.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4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input the data in the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 language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r>
              <a:rPr lang="en-US" dirty="0" smtClean="0"/>
              <a:t>In c language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d%d</a:t>
            </a:r>
            <a:r>
              <a:rPr lang="en-US" dirty="0" smtClean="0"/>
              <a:t>”,&amp;</a:t>
            </a:r>
            <a:r>
              <a:rPr lang="en-US" dirty="0" err="1" smtClean="0"/>
              <a:t>a,&amp;b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&gt;&gt;a&gt;&gt;b;</a:t>
            </a:r>
          </a:p>
          <a:p>
            <a:r>
              <a:rPr lang="en-US" dirty="0" err="1" smtClean="0"/>
              <a:t>Acoording</a:t>
            </a:r>
            <a:r>
              <a:rPr lang="en-US" dirty="0" smtClean="0"/>
              <a:t> to ANSI standards for c </a:t>
            </a:r>
            <a:r>
              <a:rPr lang="en-US" dirty="0" err="1" smtClean="0"/>
              <a:t>language,explict</a:t>
            </a:r>
            <a:r>
              <a:rPr lang="en-US" dirty="0" smtClean="0"/>
              <a:t> declaration of function is recommended but not mandatory.</a:t>
            </a:r>
          </a:p>
          <a:p>
            <a:r>
              <a:rPr lang="en-US" dirty="0" smtClean="0"/>
              <a:t>ANSI standards for </a:t>
            </a:r>
            <a:r>
              <a:rPr lang="en-US" dirty="0" err="1" smtClean="0"/>
              <a:t>c++</a:t>
            </a:r>
            <a:r>
              <a:rPr lang="en-US" dirty="0" smtClean="0"/>
              <a:t> language says </a:t>
            </a:r>
            <a:r>
              <a:rPr lang="en-US" dirty="0" err="1" smtClean="0"/>
              <a:t>explict</a:t>
            </a:r>
            <a:r>
              <a:rPr lang="en-US" dirty="0" smtClean="0"/>
              <a:t> declaration is compulsory.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Predefined function are declared in the header </a:t>
            </a:r>
            <a:r>
              <a:rPr lang="en-US" dirty="0" err="1" smtClean="0"/>
              <a:t>files,so</a:t>
            </a:r>
            <a:r>
              <a:rPr lang="en-US" dirty="0" smtClean="0"/>
              <a:t> whenever you are using any predefined function I your </a:t>
            </a:r>
            <a:r>
              <a:rPr lang="en-US" dirty="0" err="1" smtClean="0"/>
              <a:t>code,you</a:t>
            </a:r>
            <a:r>
              <a:rPr lang="en-US" dirty="0" smtClean="0"/>
              <a:t> have to include specific header files that contains its declaration.</a:t>
            </a:r>
          </a:p>
          <a:p>
            <a:r>
              <a:rPr lang="en-US" dirty="0" smtClean="0"/>
              <a:t>The declaration of predefined function are present in headers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9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iostream.h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Iostream.h</a:t>
            </a:r>
            <a:r>
              <a:rPr lang="en-US" dirty="0" smtClean="0"/>
              <a:t> is a header </a:t>
            </a:r>
            <a:r>
              <a:rPr lang="en-US" dirty="0" err="1" smtClean="0"/>
              <a:t>files.It</a:t>
            </a:r>
            <a:r>
              <a:rPr lang="en-US" dirty="0" smtClean="0"/>
              <a:t> contains declaration for the identifiers </a:t>
            </a:r>
            <a:r>
              <a:rPr lang="en-US" dirty="0" err="1" smtClean="0"/>
              <a:t>cout</a:t>
            </a:r>
            <a:r>
              <a:rPr lang="en-US" dirty="0" smtClean="0"/>
              <a:t> and insertion operator and </a:t>
            </a:r>
            <a:r>
              <a:rPr lang="en-US" dirty="0" err="1" smtClean="0"/>
              <a:t>cin</a:t>
            </a:r>
            <a:r>
              <a:rPr lang="en-US" dirty="0" smtClean="0"/>
              <a:t> and extraction operator</a:t>
            </a:r>
          </a:p>
          <a:p>
            <a:r>
              <a:rPr lang="en-US" dirty="0" smtClean="0"/>
              <a:t>Identifiers can be a function </a:t>
            </a:r>
            <a:r>
              <a:rPr lang="en-US" dirty="0" err="1" smtClean="0"/>
              <a:t>name,variables,objects,macros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44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endl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 err="1" smtClean="0"/>
              <a:t>endl</a:t>
            </a:r>
            <a:r>
              <a:rPr lang="en-US" dirty="0" smtClean="0"/>
              <a:t> into the output stream causes the screen cursor to move to the </a:t>
            </a:r>
            <a:r>
              <a:rPr lang="en-US" dirty="0" err="1" smtClean="0"/>
              <a:t>bengining</a:t>
            </a:r>
            <a:r>
              <a:rPr lang="en-US" dirty="0" smtClean="0"/>
              <a:t> of the next line.</a:t>
            </a:r>
          </a:p>
          <a:p>
            <a:r>
              <a:rPr lang="en-US" dirty="0" smtClean="0"/>
              <a:t>Simple program of square of a number you in the compiler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6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159</TotalTime>
  <Words>418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LECTURE:-3 Input output in C++</vt:lpstr>
      <vt:lpstr>Output instruction</vt:lpstr>
      <vt:lpstr>HOW to print the data on the screen</vt:lpstr>
      <vt:lpstr>Input instruction</vt:lpstr>
      <vt:lpstr>How to input the data in the program</vt:lpstr>
      <vt:lpstr>HEADERS FILES</vt:lpstr>
      <vt:lpstr>About iostream.h</vt:lpstr>
      <vt:lpstr>About endl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LECTURE:-3 Input output in C++</dc:title>
  <dc:creator>Rahul singh</dc:creator>
  <cp:lastModifiedBy>Rahul singh</cp:lastModifiedBy>
  <cp:revision>7</cp:revision>
  <dcterms:created xsi:type="dcterms:W3CDTF">2021-02-28T06:15:19Z</dcterms:created>
  <dcterms:modified xsi:type="dcterms:W3CDTF">2021-02-28T08:55:11Z</dcterms:modified>
</cp:coreProperties>
</file>