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4B044C8-D851-41BE-940D-825FEBF8305E}" type="datetimeFigureOut">
              <a:rPr lang="en-IN" smtClean="0"/>
              <a:t>15-01-2021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C480A43-5BDE-4466-B914-2DF037A9D48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/>
          <a:lstStyle/>
          <a:p>
            <a:r>
              <a:rPr lang="en-US" b="1" dirty="0" smtClean="0"/>
              <a:t>Lecture :-2</a:t>
            </a:r>
            <a:br>
              <a:rPr lang="en-US" b="1" dirty="0" smtClean="0"/>
            </a:br>
            <a:r>
              <a:rPr lang="en-US" b="1" dirty="0" smtClean="0"/>
              <a:t>Identifiers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628800"/>
            <a:ext cx="6400800" cy="4896544"/>
          </a:xfrm>
        </p:spPr>
        <p:txBody>
          <a:bodyPr/>
          <a:lstStyle/>
          <a:p>
            <a:r>
              <a:rPr lang="en-US" u="sng" dirty="0" smtClean="0"/>
              <a:t>*</a:t>
            </a:r>
            <a:r>
              <a:rPr lang="en-US" dirty="0" err="1" smtClean="0"/>
              <a:t>Keypoints</a:t>
            </a:r>
            <a:endParaRPr lang="en-US" dirty="0" smtClean="0"/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Keywords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08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constants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information is constant.</a:t>
            </a:r>
          </a:p>
          <a:p>
            <a:r>
              <a:rPr lang="en-US" dirty="0" smtClean="0"/>
              <a:t>Data=information=constant</a:t>
            </a:r>
          </a:p>
          <a:p>
            <a:r>
              <a:rPr lang="en-US" dirty="0" smtClean="0"/>
              <a:t>Types of constants</a:t>
            </a:r>
          </a:p>
          <a:p>
            <a:r>
              <a:rPr lang="en-US" dirty="0" smtClean="0"/>
              <a:t>1&lt;primary 2&lt;secondary</a:t>
            </a:r>
          </a:p>
          <a:p>
            <a:r>
              <a:rPr lang="en-US" dirty="0" smtClean="0"/>
              <a:t>Types of primary constant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Real</a:t>
            </a:r>
          </a:p>
          <a:p>
            <a:r>
              <a:rPr lang="en-US" dirty="0" smtClean="0"/>
              <a:t>Character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9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without a decimal or point is called</a:t>
            </a:r>
            <a:r>
              <a:rPr lang="en-IN" dirty="0" smtClean="0"/>
              <a:t> integer </a:t>
            </a:r>
            <a:r>
              <a:rPr lang="en-IN" dirty="0" err="1" smtClean="0"/>
              <a:t>constant.Eg</a:t>
            </a:r>
            <a:r>
              <a:rPr lang="en-IN" dirty="0" smtClean="0"/>
              <a:t>:-304,23,-5etc.</a:t>
            </a:r>
          </a:p>
          <a:p>
            <a:r>
              <a:rPr lang="en-US" dirty="0" smtClean="0"/>
              <a:t>A number with a decimal or point is called real </a:t>
            </a:r>
            <a:r>
              <a:rPr lang="en-US" dirty="0" err="1" smtClean="0"/>
              <a:t>constant.Eg</a:t>
            </a:r>
            <a:r>
              <a:rPr lang="en-US" dirty="0" smtClean="0"/>
              <a:t>:-3.4,5.8,6.5etc</a:t>
            </a:r>
          </a:p>
          <a:p>
            <a:r>
              <a:rPr lang="en-US" dirty="0" smtClean="0"/>
              <a:t>Any single symbol can be a character constant if it is written under a single </a:t>
            </a:r>
            <a:r>
              <a:rPr lang="en-US" dirty="0" err="1" smtClean="0"/>
              <a:t>corts.Eg</a:t>
            </a:r>
            <a:r>
              <a:rPr lang="en-US" dirty="0" smtClean="0"/>
              <a:t>:-’a’,’2’,’-’etc.</a:t>
            </a:r>
          </a:p>
        </p:txBody>
      </p:sp>
    </p:spTree>
    <p:extLst>
      <p:ext uri="{BB962C8B-B14F-4D97-AF65-F5344CB8AC3E}">
        <p14:creationId xmlns:p14="http://schemas.microsoft.com/office/powerpoint/2010/main" val="326389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Types of secondary constant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Pointer</a:t>
            </a:r>
          </a:p>
          <a:p>
            <a:r>
              <a:rPr lang="en-US" dirty="0" smtClean="0"/>
              <a:t>Union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Enumerator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Secondary constant is combination of primary constant</a:t>
            </a:r>
          </a:p>
          <a:p>
            <a:r>
              <a:rPr lang="en-US" dirty="0" smtClean="0"/>
              <a:t>For example</a:t>
            </a:r>
          </a:p>
          <a:p>
            <a:r>
              <a:rPr lang="en-US" dirty="0" smtClean="0"/>
              <a:t>String constant is a combination of more than one character </a:t>
            </a:r>
            <a:r>
              <a:rPr lang="en-US" dirty="0" err="1" smtClean="0"/>
              <a:t>constant.Eg</a:t>
            </a:r>
            <a:r>
              <a:rPr lang="en-US" dirty="0" smtClean="0"/>
              <a:t>:-”</a:t>
            </a:r>
            <a:r>
              <a:rPr lang="en-US" dirty="0" err="1" smtClean="0"/>
              <a:t>rahul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String constant can be written in double </a:t>
            </a:r>
            <a:r>
              <a:rPr lang="en-US" dirty="0" err="1" smtClean="0"/>
              <a:t>corts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60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the names of the memory </a:t>
            </a:r>
            <a:r>
              <a:rPr lang="en-US" dirty="0" err="1" smtClean="0"/>
              <a:t>loacation</a:t>
            </a:r>
            <a:r>
              <a:rPr lang="en-US" dirty="0" smtClean="0"/>
              <a:t> where we store data.</a:t>
            </a:r>
          </a:p>
          <a:p>
            <a:r>
              <a:rPr lang="en-US" dirty="0" smtClean="0"/>
              <a:t>Variables name is any combination of alphabet(A </a:t>
            </a:r>
            <a:r>
              <a:rPr lang="en-US" dirty="0" err="1" smtClean="0"/>
              <a:t>toZ</a:t>
            </a:r>
            <a:r>
              <a:rPr lang="en-US" dirty="0" smtClean="0"/>
              <a:t>),digit(0 to9) and underscore(_)</a:t>
            </a:r>
          </a:p>
          <a:p>
            <a:r>
              <a:rPr lang="en-US" dirty="0" smtClean="0"/>
              <a:t>Valid variable name cannot start with a digit.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3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Keywords which is already known by the compiler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(auto,break,case,char,const,continue,default,double,else,enum,extern,float,for,goto,if,int,long,register,return,short,signed,sizeof ,</a:t>
            </a:r>
            <a:r>
              <a:rPr lang="en-US" dirty="0" err="1" smtClean="0"/>
              <a:t>static,struct,switch,typeof,union,unsigned,void,volatile,while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(asm,catch,class,delete,friend,inline,new,operator,private,public,protected,template,this,throw,vitual).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42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</TotalTime>
  <Words>178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Austin</vt:lpstr>
      <vt:lpstr>Lecture :-2 Identifiers</vt:lpstr>
      <vt:lpstr>constants</vt:lpstr>
      <vt:lpstr>PowerPoint Presentation</vt:lpstr>
      <vt:lpstr>Secondary constants</vt:lpstr>
      <vt:lpstr>Variables</vt:lpstr>
      <vt:lpstr>Keywords which is already known by the compiler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:-2 Identifiers</dc:title>
  <dc:creator>Rahul singh</dc:creator>
  <cp:lastModifiedBy>Rahul singh</cp:lastModifiedBy>
  <cp:revision>5</cp:revision>
  <dcterms:created xsi:type="dcterms:W3CDTF">2021-01-15T09:51:27Z</dcterms:created>
  <dcterms:modified xsi:type="dcterms:W3CDTF">2021-01-15T10:36:10Z</dcterms:modified>
</cp:coreProperties>
</file>