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52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9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6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1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3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7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C1A9-A708-4329-AA38-B3B529CC6319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E830-A9BF-43A9-B43C-58D5DC523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7/08/cpp-variab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Lecture:-2 part:-2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Identifiers:-Data types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5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types define the type of data a </a:t>
            </a:r>
            <a:r>
              <a:rPr lang="en-US" b="1" dirty="0">
                <a:hlinkClick r:id="rId2"/>
              </a:rPr>
              <a:t>variable</a:t>
            </a:r>
            <a:r>
              <a:rPr lang="en-US" dirty="0"/>
              <a:t> can hold, for example an integer variable can hold integer data, a character type variable can hold character data etc.</a:t>
            </a:r>
          </a:p>
          <a:p>
            <a:r>
              <a:rPr lang="en-US" dirty="0" smtClean="0"/>
              <a:t>Fundamental data types which is present in C is also present in C++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2bytes Ex:-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=6;</a:t>
            </a:r>
          </a:p>
          <a:p>
            <a:r>
              <a:rPr lang="en-US" dirty="0" smtClean="0"/>
              <a:t>Char 1bytes Ex:-char </a:t>
            </a:r>
            <a:r>
              <a:rPr lang="en-US" dirty="0" err="1" smtClean="0"/>
              <a:t>ch</a:t>
            </a:r>
            <a:r>
              <a:rPr lang="en-US" dirty="0" smtClean="0"/>
              <a:t>=‘a’;</a:t>
            </a:r>
          </a:p>
          <a:p>
            <a:r>
              <a:rPr lang="en-US" dirty="0" smtClean="0"/>
              <a:t>Float 4bytes Ex:-float k=3.45;</a:t>
            </a:r>
          </a:p>
          <a:p>
            <a:r>
              <a:rPr lang="en-US" dirty="0" smtClean="0"/>
              <a:t>Double 8bytes Ex:-double dl;</a:t>
            </a:r>
          </a:p>
          <a:p>
            <a:r>
              <a:rPr lang="en-US" dirty="0" smtClean="0"/>
              <a:t>void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42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variable anywhere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c, you can declare variables even after action statement.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Clrscr</a:t>
            </a:r>
            <a:r>
              <a:rPr lang="en-US" dirty="0" smtClean="0"/>
              <a:t>();  action statement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=4;      declare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12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Lecture:-2 part:-2</vt:lpstr>
      <vt:lpstr>DATA TYPES</vt:lpstr>
      <vt:lpstr>Declare variable anywhere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Lecture:-2 part:-2</dc:title>
  <dc:creator>Rahul singh</dc:creator>
  <cp:lastModifiedBy>Rahul singh</cp:lastModifiedBy>
  <cp:revision>3</cp:revision>
  <dcterms:created xsi:type="dcterms:W3CDTF">2021-02-08T08:15:58Z</dcterms:created>
  <dcterms:modified xsi:type="dcterms:W3CDTF">2021-02-08T08:45:34Z</dcterms:modified>
</cp:coreProperties>
</file>