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4214056-0786-4ADE-976A-0FF032967526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0AA82E-C1CB-4B67-9CA9-5096BDCAE8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214056-0786-4ADE-976A-0FF032967526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0AA82E-C1CB-4B67-9CA9-5096BDCAE8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214056-0786-4ADE-976A-0FF032967526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0AA82E-C1CB-4B67-9CA9-5096BDCAE8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214056-0786-4ADE-976A-0FF032967526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0AA82E-C1CB-4B67-9CA9-5096BDCAE8A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214056-0786-4ADE-976A-0FF032967526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0AA82E-C1CB-4B67-9CA9-5096BDCAE8A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214056-0786-4ADE-976A-0FF032967526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0AA82E-C1CB-4B67-9CA9-5096BDCAE8A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214056-0786-4ADE-976A-0FF032967526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0AA82E-C1CB-4B67-9CA9-5096BDCAE8A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214056-0786-4ADE-976A-0FF032967526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0AA82E-C1CB-4B67-9CA9-5096BDCAE8AF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214056-0786-4ADE-976A-0FF032967526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0AA82E-C1CB-4B67-9CA9-5096BDCAE8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4214056-0786-4ADE-976A-0FF032967526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0AA82E-C1CB-4B67-9CA9-5096BDCAE8A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4214056-0786-4ADE-976A-0FF032967526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F0AA82E-C1CB-4B67-9CA9-5096BDCAE8AF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214056-0786-4ADE-976A-0FF032967526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F0AA82E-C1CB-4B67-9CA9-5096BDCAE8A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Reference variable in </a:t>
            </a:r>
            <a:r>
              <a:rPr lang="en-US" dirty="0"/>
              <a:t>C</a:t>
            </a:r>
            <a:r>
              <a:rPr lang="en-US" dirty="0" smtClean="0"/>
              <a:t>++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Types of variables</a:t>
            </a:r>
          </a:p>
          <a:p>
            <a:r>
              <a:rPr lang="en-US" dirty="0" smtClean="0"/>
              <a:t>1] Ordinary variable</a:t>
            </a:r>
          </a:p>
          <a:p>
            <a:r>
              <a:rPr lang="en-US" dirty="0" smtClean="0"/>
              <a:t>2] Pointer variable</a:t>
            </a:r>
          </a:p>
          <a:p>
            <a:r>
              <a:rPr lang="en-US" dirty="0" smtClean="0"/>
              <a:t>3]</a:t>
            </a:r>
            <a:r>
              <a:rPr lang="en-US" dirty="0" err="1" smtClean="0"/>
              <a:t>Refrence</a:t>
            </a:r>
            <a:r>
              <a:rPr lang="en-US" dirty="0" smtClean="0"/>
              <a:t> variable</a:t>
            </a:r>
          </a:p>
        </p:txBody>
      </p:sp>
    </p:spTree>
    <p:extLst>
      <p:ext uri="{BB962C8B-B14F-4D97-AF65-F5344CB8AC3E}">
        <p14:creationId xmlns:p14="http://schemas.microsoft.com/office/powerpoint/2010/main" val="42577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6300192" y="5305660"/>
            <a:ext cx="7692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ordinary variable</a:t>
            </a:r>
            <a:r>
              <a:rPr lang="en-US" dirty="0"/>
              <a:t> is used to represent the single </a:t>
            </a:r>
            <a:r>
              <a:rPr lang="en-US" b="1" dirty="0"/>
              <a:t>variable</a:t>
            </a:r>
            <a:r>
              <a:rPr lang="en-US" dirty="0"/>
              <a:t>. This is used to assign some value and used that value in the execution of the program. ... For example "</a:t>
            </a:r>
            <a:r>
              <a:rPr lang="en-US" dirty="0" err="1"/>
              <a:t>int</a:t>
            </a:r>
            <a:r>
              <a:rPr lang="en-US" dirty="0"/>
              <a:t> a=10" is a syntax to define the </a:t>
            </a:r>
            <a:r>
              <a:rPr lang="en-US" b="1" dirty="0"/>
              <a:t>ordinary variable</a:t>
            </a:r>
            <a:r>
              <a:rPr lang="en-US" dirty="0"/>
              <a:t> in </a:t>
            </a:r>
            <a:r>
              <a:rPr lang="en-US" dirty="0" err="1" smtClean="0"/>
              <a:t>c++</a:t>
            </a:r>
            <a:r>
              <a:rPr lang="en-US" dirty="0" smtClean="0"/>
              <a:t> language </a:t>
            </a:r>
            <a:r>
              <a:rPr lang="en-US" dirty="0"/>
              <a:t>in which a is an </a:t>
            </a:r>
            <a:r>
              <a:rPr lang="en-US" b="1" dirty="0"/>
              <a:t>ordinary variable</a:t>
            </a:r>
            <a:r>
              <a:rPr lang="en-US" dirty="0"/>
              <a:t> of integer type(which holds the integer value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for example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x=5  x           1000      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variables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499992" y="3933056"/>
            <a:ext cx="698376" cy="62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Pointer</a:t>
            </a:r>
            <a:r>
              <a:rPr lang="en-US" dirty="0"/>
              <a:t> is a </a:t>
            </a:r>
            <a:r>
              <a:rPr lang="en-US" b="1" dirty="0"/>
              <a:t>variable</a:t>
            </a:r>
            <a:r>
              <a:rPr lang="en-US" dirty="0"/>
              <a:t> used to store the address of another </a:t>
            </a:r>
            <a:r>
              <a:rPr lang="en-US" b="1" dirty="0"/>
              <a:t>variable</a:t>
            </a:r>
            <a:r>
              <a:rPr lang="en-US" dirty="0"/>
              <a:t> or a memory location. ... </a:t>
            </a:r>
            <a:r>
              <a:rPr lang="en-US" b="1" dirty="0"/>
              <a:t>Pointer</a:t>
            </a:r>
            <a:r>
              <a:rPr lang="en-US" dirty="0"/>
              <a:t> is </a:t>
            </a:r>
            <a:r>
              <a:rPr lang="en-US" b="1" dirty="0"/>
              <a:t>declared</a:t>
            </a:r>
            <a:r>
              <a:rPr lang="en-US" dirty="0"/>
              <a:t> using special character '*' along with </a:t>
            </a:r>
            <a:r>
              <a:rPr lang="en-US" dirty="0" err="1"/>
              <a:t>datatype</a:t>
            </a:r>
            <a:r>
              <a:rPr lang="en-US" dirty="0"/>
              <a:t> </a:t>
            </a:r>
            <a:r>
              <a:rPr lang="en-US" b="1" dirty="0"/>
              <a:t>pointer</a:t>
            </a:r>
            <a:r>
              <a:rPr lang="en-US" dirty="0"/>
              <a:t> points and name of the </a:t>
            </a:r>
            <a:r>
              <a:rPr lang="en-US" b="1" dirty="0"/>
              <a:t>pointer</a:t>
            </a:r>
            <a:r>
              <a:rPr lang="en-US" dirty="0"/>
              <a:t> as an </a:t>
            </a:r>
            <a:r>
              <a:rPr lang="en-US" dirty="0" smtClean="0"/>
              <a:t>identifier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For example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*p  (where p says that it should contains the address another variable)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8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Refrence</a:t>
            </a:r>
            <a:r>
              <a:rPr lang="en-US" dirty="0" smtClean="0"/>
              <a:t> variables is a variables which contain the address of another variables.</a:t>
            </a:r>
          </a:p>
          <a:p>
            <a:r>
              <a:rPr lang="en-US" dirty="0" smtClean="0"/>
              <a:t>For example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&amp;y=x;</a:t>
            </a:r>
          </a:p>
          <a:p>
            <a:r>
              <a:rPr lang="en-US" dirty="0" err="1" smtClean="0"/>
              <a:t>Refrence</a:t>
            </a:r>
            <a:r>
              <a:rPr lang="en-US" dirty="0" smtClean="0"/>
              <a:t> means address</a:t>
            </a:r>
          </a:p>
          <a:p>
            <a:r>
              <a:rPr lang="en-US" dirty="0" err="1" smtClean="0"/>
              <a:t>Refrence</a:t>
            </a:r>
            <a:r>
              <a:rPr lang="en-US" dirty="0" smtClean="0"/>
              <a:t> variable is internal pointer</a:t>
            </a:r>
          </a:p>
          <a:p>
            <a:r>
              <a:rPr lang="en-US" dirty="0" smtClean="0"/>
              <a:t>Declaration of </a:t>
            </a:r>
            <a:r>
              <a:rPr lang="en-US" dirty="0" err="1" smtClean="0"/>
              <a:t>refrence</a:t>
            </a:r>
            <a:r>
              <a:rPr lang="en-US" dirty="0" smtClean="0"/>
              <a:t> variable is preceded with &amp;.</a:t>
            </a:r>
          </a:p>
          <a:p>
            <a:r>
              <a:rPr lang="en-US" dirty="0" smtClean="0"/>
              <a:t>It can be initialized with already declared variables only.</a:t>
            </a:r>
          </a:p>
          <a:p>
            <a:r>
              <a:rPr lang="en-US" dirty="0" err="1" smtClean="0"/>
              <a:t>Refrence</a:t>
            </a:r>
            <a:r>
              <a:rPr lang="en-US" dirty="0" smtClean="0"/>
              <a:t> variables cannot updated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Refrence</a:t>
            </a:r>
            <a:r>
              <a:rPr lang="en-US" dirty="0" smtClean="0"/>
              <a:t> variable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3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</TotalTime>
  <Words>76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Reference variable in C++</vt:lpstr>
      <vt:lpstr>Ordinary variables</vt:lpstr>
      <vt:lpstr>Pointer variables</vt:lpstr>
      <vt:lpstr>Refrence variable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variable in C++</dc:title>
  <dc:creator>Rahul singh</dc:creator>
  <cp:lastModifiedBy>Rahul singh</cp:lastModifiedBy>
  <cp:revision>5</cp:revision>
  <dcterms:created xsi:type="dcterms:W3CDTF">2021-06-06T14:18:44Z</dcterms:created>
  <dcterms:modified xsi:type="dcterms:W3CDTF">2021-06-06T15:01:58Z</dcterms:modified>
</cp:coreProperties>
</file>