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Mobile Sales Dashboard –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Rahul Kushwaha</a:t>
            </a:r>
          </a:p>
          <a:p>
            <a:r>
              <a:t>Data Analyst Internship – Elevate Labs</a:t>
            </a:r>
          </a:p>
          <a:p>
            <a:r>
              <a:t>MSME, Govt. of India</a:t>
            </a:r>
          </a:p>
          <a:p>
            <a:r>
              <a:t>Email: rk653821@gmail.com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Objective:</a:t>
            </a:r>
          </a:p>
          <a:p>
            <a:r>
              <a:t>- Design an interactive dashboard for business stakeholders.</a:t>
            </a:r>
          </a:p>
          <a:p>
            <a:r>
              <a:t>- Provide sales &amp; financial insights for decision making.</a:t>
            </a:r>
          </a:p>
          <a:p/>
          <a:p>
            <a:r>
              <a:t>🛠 Tools Used:</a:t>
            </a:r>
          </a:p>
          <a:p>
            <a:r>
              <a:t>- Power BI</a:t>
            </a:r>
          </a:p>
          <a:p>
            <a:r>
              <a:t>- MS Excel (Kaggle Dataset)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KPIs:</a:t>
            </a:r>
          </a:p>
          <a:p>
            <a:r>
              <a:t>- Total Sales: 769.20M</a:t>
            </a:r>
          </a:p>
          <a:p>
            <a:r>
              <a:t>- Transactions: 4K</a:t>
            </a:r>
          </a:p>
          <a:p>
            <a:r>
              <a:t>- Units Sold: 19K</a:t>
            </a:r>
          </a:p>
          <a:p>
            <a:r>
              <a:t>- Average Sales: 40.11K</a:t>
            </a:r>
          </a:p>
          <a:p/>
          <a:p>
            <a:r>
              <a:t>✨ Features:</a:t>
            </a:r>
          </a:p>
          <a:p>
            <a:r>
              <a:t>- Time-series Analysis (Year, Quarter, Month, Day)</a:t>
            </a:r>
          </a:p>
          <a:p>
            <a:r>
              <a:t>- Sales by City, Brand, Payment Method</a:t>
            </a:r>
          </a:p>
          <a:p>
            <a:r>
              <a:t>- Customer Age &amp; Ratings</a:t>
            </a:r>
          </a:p>
          <a:p>
            <a:r>
              <a:t>- Interactive Slicers &amp; Navigation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003366"/>
                </a:solidFill>
              </a:defRPr>
            </a:pPr>
            <a:r>
              <a:t>Dashboard Screenshots</a:t>
            </a:r>
          </a:p>
        </p:txBody>
      </p:sp>
      <p:pic>
        <p:nvPicPr>
          <p:cNvPr id="3" name="Picture 2" descr="dashboard report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4114800" cy="2743200"/>
          </a:xfrm>
          <a:prstGeom prst="rect">
            <a:avLst/>
          </a:prstGeom>
        </p:spPr>
      </p:pic>
      <p:pic>
        <p:nvPicPr>
          <p:cNvPr id="4" name="Picture 3" descr="DASHBOARD in power bi 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09728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show consistent growth across years.</a:t>
            </a:r>
          </a:p>
          <a:p>
            <a:r>
              <a:t>- UPI is the most preferred payment method (~26%).</a:t>
            </a:r>
          </a:p>
          <a:p>
            <a:r>
              <a:t>- Peak sales months: July &amp; October.</a:t>
            </a:r>
          </a:p>
          <a:p>
            <a:r>
              <a:t>- Customer segment 25–35 years shows highest ratings.</a:t>
            </a:r>
          </a:p>
          <a:p>
            <a:r>
              <a:t>- Total Sales achieved: 769.20M.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