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itchFamily="2" charset="77"/>
      <p:regular r:id="rId14"/>
      <p:bold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120" d="100"/>
          <a:sy n="120" d="100"/>
        </p:scale>
        <p:origin x="2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e9bc94b2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e9bc94b2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e9bc94b2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e9bc94b2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9bc94b2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e9bc94b2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 True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 many African cities...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f0da0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f0da0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e9bc94b2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e9bc94b2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e9bc94b2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e9bc94b2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e9bc94b2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e9bc94b2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cf0da0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cf0da0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e9bc94b2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e9bc94b2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e9bc94b28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e9bc94b28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006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Air Pollution Machine Learning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Kwon, Winston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body" idx="1"/>
          </p:nvPr>
        </p:nvSpPr>
        <p:spPr>
          <a:xfrm>
            <a:off x="1142650" y="1514050"/>
            <a:ext cx="70305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Local and international environmental agencies should pay closer attention to the air quality in major urban areas — people staying at home and less traffic do not equate to less air pollution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Researchers can look into the reasons behind changes in air pollution during the COVID-era and leave the implications for further studies in  environmental protection and public health policies in the future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Confirmed: greenhouse gases densities are directly correlated to PM2.5 values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300" y="3464225"/>
            <a:ext cx="1727000" cy="1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Time</a:t>
            </a:r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body" idx="1"/>
          </p:nvPr>
        </p:nvSpPr>
        <p:spPr>
          <a:xfrm>
            <a:off x="1303800" y="1517575"/>
            <a:ext cx="3453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Thank you!</a:t>
            </a:r>
            <a:endParaRPr sz="2100"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98001" y="2049900"/>
            <a:ext cx="2945999" cy="3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42725" y="514300"/>
            <a:ext cx="59121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and the Environment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42725" y="993750"/>
            <a:ext cx="75873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 the midst of a devastating global pandemic people have been searching for glimpses of positivity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One such idea is that nature is “healing” due to decreased human activity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Particularly that COVID-19 has led to cleaner air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75" y="2518050"/>
            <a:ext cx="2473626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175" y="2569088"/>
            <a:ext cx="4216125" cy="23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250100" y="653850"/>
            <a:ext cx="4849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in Africa 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250100" y="1173025"/>
            <a:ext cx="7230600" cy="15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Most statistics speak of NO2 concentrations, however, the most harmful air pollutants are particulates known as PM2.5 which can enter the lungs and bloodstream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We can see that Africa has had alarmingly high rates of PM2.5 concentration 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475" y="2571750"/>
            <a:ext cx="3622165" cy="255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250100" y="2722638"/>
            <a:ext cx="4144800" cy="22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During COVID-19, air pollution in African cities is worsening as people stay home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This is a serious problem in the long run and in the present as poor air quality can make respiratory illnesses more severe  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l="8214" r="82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1056750" y="609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Problem &amp; Task</a:t>
            </a:r>
            <a:endParaRPr sz="3100"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1121275" y="1762675"/>
            <a:ext cx="7030500" cy="1931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Problem</a:t>
            </a:r>
            <a:r>
              <a:rPr lang="en" sz="16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: PM2.5 concentration is measured by ground-based sensors but not all cities in Africa have these sensors    </a:t>
            </a:r>
            <a:endParaRPr sz="1600" b="1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u="sng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Task</a:t>
            </a:r>
            <a:r>
              <a:rPr lang="en" sz="16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: Use weather data and daily observations from the Sentinel 5P satellite tracking various pollutants in the atmosphere to predict PM2.5 every day for each city</a:t>
            </a:r>
            <a:endParaRPr sz="1600" b="1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75" y="782798"/>
            <a:ext cx="7475474" cy="1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960200" y="2265700"/>
            <a:ext cx="74754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Data Collection</a:t>
            </a: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aven Pro"/>
              <a:buChar char="-"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Weather data provided by Global Forecast System: humidity, temperature, precipitation, etc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aven Pro"/>
              <a:buChar char="-"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Sentinel 5P satellite measures various pollutants in the atmosphere: NO2, SO2, CH4, etc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r>
              <a:rPr lang="en" sz="15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500" b="1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aven Pro"/>
              <a:buChar char="-"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Dealing with missing values 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aven Pro"/>
              <a:buChar char="-"/>
            </a:pPr>
            <a:r>
              <a:rPr lang="en" sz="1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Creation of datetime columns: months, weeks, days </a:t>
            </a:r>
            <a:endParaRPr sz="1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303800" y="722950"/>
            <a:ext cx="7030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with Outliers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4716900" y="1410175"/>
            <a:ext cx="3878100" cy="30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The outliers with very high PM2.5 concentrations (~800) seem to be in areas of high temperature, low precipitation and humidity.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Maven Pro"/>
              <a:buChar char="-"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The data roughly follows this trend as well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Possibly the most dry and arid regions of Africa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50" y="1288550"/>
            <a:ext cx="3562449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78950" y="705975"/>
            <a:ext cx="36660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140750" y="1356500"/>
            <a:ext cx="3904200" cy="3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Initially 82 columns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Correlation / Multicollinearity Analysis between ‘Target’ (PM2.5) and other variables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Also ran RandomForestRegressor to get top 20 most important features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Combined features from those 2 analyses together to reduce to 20 columns 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50" y="1428075"/>
            <a:ext cx="3665877" cy="2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03800" y="114922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used cross validation to evaluate different models and the RMSEs of their errors in predictions — the lower the score, the better the prediction is.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According to the scores, the xgboost and lightgbm models yield the best results. So we picked these two models for our prediction.</a:t>
            </a:r>
            <a:endParaRPr sz="14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75" y="1760925"/>
            <a:ext cx="3174397" cy="254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1278600" y="1142150"/>
            <a:ext cx="7080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a few exceptions, both models produced predictions that are within close range with the real values.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ultimately picked Lightgbm model due to current research which indicates that such a model leads to more accuracy.</a:t>
            </a:r>
            <a:endParaRPr sz="14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77" y="2720363"/>
            <a:ext cx="3432923" cy="19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950" y="2628575"/>
            <a:ext cx="1663075" cy="22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650" y="2671374"/>
            <a:ext cx="1566200" cy="21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5109713" y="2306575"/>
            <a:ext cx="1170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LightGBM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227950" y="2306575"/>
            <a:ext cx="1005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XGBoost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Nunito</vt:lpstr>
      <vt:lpstr>Arial</vt:lpstr>
      <vt:lpstr>Maven Pro</vt:lpstr>
      <vt:lpstr>Montserrat</vt:lpstr>
      <vt:lpstr>Momentum</vt:lpstr>
      <vt:lpstr>Urban Air Pollution Machine Learning Project</vt:lpstr>
      <vt:lpstr>COVID-19 and the Environment</vt:lpstr>
      <vt:lpstr>Air Pollution in Africa </vt:lpstr>
      <vt:lpstr>Problem &amp; Task</vt:lpstr>
      <vt:lpstr>PowerPoint Presentation</vt:lpstr>
      <vt:lpstr>Insight with Outliers</vt:lpstr>
      <vt:lpstr>Feature Selection </vt:lpstr>
      <vt:lpstr>Prediction Models</vt:lpstr>
      <vt:lpstr>Prediction Result</vt:lpstr>
      <vt:lpstr>Recommendations</vt:lpstr>
      <vt:lpstr>Q&amp;A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Air Pollution Machine Learning Project</dc:title>
  <cp:lastModifiedBy>Rachel Kwon</cp:lastModifiedBy>
  <cp:revision>1</cp:revision>
  <dcterms:modified xsi:type="dcterms:W3CDTF">2020-12-17T05:42:31Z</dcterms:modified>
</cp:coreProperties>
</file>