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7" r:id="rId12"/>
    <p:sldId id="270" r:id="rId13"/>
    <p:sldId id="268" r:id="rId14"/>
    <p:sldId id="269" r:id="rId15"/>
    <p:sldId id="271" r:id="rId16"/>
    <p:sldId id="272" r:id="rId17"/>
    <p:sldId id="273" r:id="rId18"/>
    <p:sldId id="276" r:id="rId19"/>
    <p:sldId id="279" r:id="rId20"/>
    <p:sldId id="275" r:id="rId21"/>
    <p:sldId id="277" r:id="rId22"/>
    <p:sldId id="280" r:id="rId23"/>
    <p:sldId id="281" r:id="rId24"/>
    <p:sldId id="282" r:id="rId25"/>
    <p:sldId id="283" r:id="rId26"/>
    <p:sldId id="274" r:id="rId27"/>
    <p:sldId id="278" r:id="rId28"/>
    <p:sldId id="284" r:id="rId29"/>
    <p:sldId id="285" r:id="rId30"/>
    <p:sldId id="286" r:id="rId31"/>
    <p:sldId id="287" r:id="rId32"/>
    <p:sldId id="266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B4E43-5438-4438-8C7F-2F8449EAA0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D0AABF-1D9D-4F43-B5AD-BB845A48C1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C73447-C320-45EE-89AB-07EC92F3B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48263-A6D0-41F7-B684-C25DBFDF363F}" type="datetimeFigureOut">
              <a:rPr lang="en-IN" smtClean="0"/>
              <a:t>09-09-2019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EDEC01-5513-481C-B92B-45BC269D9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42EB5C-52D1-467C-9E20-AD8FB1AF2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6F995-1818-43DB-B73D-EB13C0182D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9285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2A844-E4B4-4566-B926-0554715AF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A6B38B-7396-4E87-83B5-0C8AA19638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433831-E342-4321-A54E-BE622BB16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48263-A6D0-41F7-B684-C25DBFDF363F}" type="datetimeFigureOut">
              <a:rPr lang="en-IN" smtClean="0"/>
              <a:t>09-09-2019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E9FD25-01E2-4EF3-AC6F-8BE52C100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EC8223-276C-4735-B758-63242F036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6F995-1818-43DB-B73D-EB13C0182D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0941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CA9532-59F1-4017-A1C7-91CE0CF74F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1DCAC4-D0C3-4A12-B0A1-068FD26AF9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03D72F-1932-4D62-8E6A-00F4040C0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48263-A6D0-41F7-B684-C25DBFDF363F}" type="datetimeFigureOut">
              <a:rPr lang="en-IN" smtClean="0"/>
              <a:t>09-09-2019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2696CC-A1F3-4677-8A60-06874EB48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787FD-0D00-4093-A16D-1A83D7208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6F995-1818-43DB-B73D-EB13C0182D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4349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FCC73-14C1-4FE2-BDA4-39E181091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ED226A-99C6-40BE-9090-1DDB501C07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BA279-8A21-4412-AD8C-133B6ABE1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48263-A6D0-41F7-B684-C25DBFDF363F}" type="datetimeFigureOut">
              <a:rPr lang="en-IN" smtClean="0"/>
              <a:t>09-09-2019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1666D3-73C0-4C82-B583-89D3346A2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FFF1E-E15D-4BCB-ADB2-08DAF63AE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6F995-1818-43DB-B73D-EB13C0182D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7888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F9FB9-E04F-42AA-ACDA-CC8E52DBD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EEA0ED-D93F-47D3-97F8-204FC713DB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85CED2-BFD8-42B0-919C-4451C2FE7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48263-A6D0-41F7-B684-C25DBFDF363F}" type="datetimeFigureOut">
              <a:rPr lang="en-IN" smtClean="0"/>
              <a:t>09-09-2019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A30AEF-CE74-420D-BBCB-025AD84C2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FDC680-5B18-4983-8F7A-77EA65B1E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6F995-1818-43DB-B73D-EB13C0182D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1449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98574-276A-454E-B918-F31A89D7A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E32E24-E9FF-4CF1-8D9B-9847A40955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1C5DD2-D9B9-470F-A0C5-D17811732E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7FC469-27A9-459F-BFF0-CC1287417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48263-A6D0-41F7-B684-C25DBFDF363F}" type="datetimeFigureOut">
              <a:rPr lang="en-IN" smtClean="0"/>
              <a:t>09-09-2019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7F90D5-ADA6-46B1-BA57-4F1C2CCB6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73C2FB-CB22-4F44-A712-3911DBDCE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6F995-1818-43DB-B73D-EB13C0182D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9602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5C014-DCFF-4C10-8BD0-431DC7449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C71D2F-6956-4BEA-8FF3-6BABF1896D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1C7283-2FAB-48F6-8582-2B60A70437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E4EC54-7884-402B-BB65-D5DEF75FB3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6096BB-3E35-427D-86AC-2C2DF2CEB7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553128-487A-4077-938F-CC34176F3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48263-A6D0-41F7-B684-C25DBFDF363F}" type="datetimeFigureOut">
              <a:rPr lang="en-IN" smtClean="0"/>
              <a:t>09-09-2019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76E027-FDB2-46AE-8775-397E0E93E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1BC914-F22E-4C24-8EB6-6F947C714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6F995-1818-43DB-B73D-EB13C0182D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9355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051CC-B9E0-492C-8752-42F2FED2A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9FE60F-999C-4E8B-8979-19E95E913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48263-A6D0-41F7-B684-C25DBFDF363F}" type="datetimeFigureOut">
              <a:rPr lang="en-IN" smtClean="0"/>
              <a:t>09-09-2019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6595D5-CF4E-4038-8E2A-4741D7361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AC8848-1A6F-4E75-987D-1D24B53E1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6F995-1818-43DB-B73D-EB13C0182D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5361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204A03-827A-4D60-8000-43CDA25F3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48263-A6D0-41F7-B684-C25DBFDF363F}" type="datetimeFigureOut">
              <a:rPr lang="en-IN" smtClean="0"/>
              <a:t>09-09-2019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778E50-41F4-465C-AAFD-8BF3D3A8C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05369D-D971-41D4-8A5F-4439C0ECB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6F995-1818-43DB-B73D-EB13C0182D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3696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852DC-0BB2-4C22-8F2D-36AC9BBB7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72A04-6D16-47B8-AF28-A03789044B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993323-58B8-48C7-9435-5D148ABB98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EB3742-8C6F-4A9B-9861-86C82DC7B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48263-A6D0-41F7-B684-C25DBFDF363F}" type="datetimeFigureOut">
              <a:rPr lang="en-IN" smtClean="0"/>
              <a:t>09-09-2019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9EF50E-176E-4D48-BFAA-4E493EA03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BBC325-7808-4DA2-8BDC-3F2FCB07C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6F995-1818-43DB-B73D-EB13C0182D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4030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E6C53-F23F-4324-9049-0364E338F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E6CF80-CE28-458F-942D-DF9D11422B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59E52A-DE81-4D5E-89BD-69E6D7F4C8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FCD87B-F0BD-4D23-A3FB-3F89BD6E7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48263-A6D0-41F7-B684-C25DBFDF363F}" type="datetimeFigureOut">
              <a:rPr lang="en-IN" smtClean="0"/>
              <a:t>09-09-2019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25D5B0-F105-4F79-B777-601FB1B3B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B45C55-AB5C-4D4F-845A-0C52AC32D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6F995-1818-43DB-B73D-EB13C0182D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2880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6C9318-249E-4D99-9767-75EA27862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0ACCBD-F3C3-4E6F-AD58-13C1D166D1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7F4F81-562B-4B9D-A75F-C4B5C4B739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448263-A6D0-41F7-B684-C25DBFDF363F}" type="datetimeFigureOut">
              <a:rPr lang="en-IN" smtClean="0"/>
              <a:t>09-09-2019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A23701-DA1C-4E1C-80D3-78DF71978D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2D263-F6B1-4984-A62C-9596D4E916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E6F995-1818-43DB-B73D-EB13C0182D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3113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E7A4A-244A-4633-821E-D471CF29BA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8099" y="1838661"/>
            <a:ext cx="12110569" cy="1249453"/>
          </a:xfrm>
        </p:spPr>
        <p:txBody>
          <a:bodyPr>
            <a:normAutofit/>
          </a:bodyPr>
          <a:lstStyle/>
          <a:p>
            <a:r>
              <a:rPr lang="en-IN" sz="4000" b="1" u="sng" dirty="0"/>
              <a:t>Book Record Management Application.</a:t>
            </a:r>
            <a:br>
              <a:rPr lang="en-IN" sz="2000" dirty="0"/>
            </a:br>
            <a:br>
              <a:rPr lang="en-IN" sz="2000" dirty="0"/>
            </a:br>
            <a:r>
              <a:rPr lang="en-IN" sz="2000" b="1" dirty="0"/>
              <a:t>(Client-Sever Web Application)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ECFBD3-0CC3-42A8-957F-79550C2921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1559" y="60285"/>
            <a:ext cx="1790700" cy="17907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38D7C24-DD62-4653-AA34-C7A9B45647F8}"/>
              </a:ext>
            </a:extLst>
          </p:cNvPr>
          <p:cNvSpPr/>
          <p:nvPr/>
        </p:nvSpPr>
        <p:spPr>
          <a:xfrm>
            <a:off x="215154" y="3113663"/>
            <a:ext cx="11976846" cy="29865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u="sng" dirty="0">
                <a:solidFill>
                  <a:schemeClr val="tx1"/>
                </a:solidFill>
              </a:rPr>
              <a:t>SUBMITTED BY</a:t>
            </a:r>
            <a:r>
              <a:rPr lang="en-IN" sz="2400" b="1" dirty="0">
                <a:solidFill>
                  <a:schemeClr val="tx1"/>
                </a:solidFill>
              </a:rPr>
              <a:t>:-</a:t>
            </a:r>
          </a:p>
          <a:p>
            <a:pPr algn="ctr"/>
            <a:r>
              <a:rPr lang="en-IN" b="1" dirty="0">
                <a:solidFill>
                  <a:schemeClr val="tx1"/>
                </a:solidFill>
              </a:rPr>
              <a:t>Ravi Ranjan</a:t>
            </a:r>
          </a:p>
          <a:p>
            <a:pPr algn="ctr"/>
            <a:r>
              <a:rPr lang="en-IN" b="1" dirty="0">
                <a:solidFill>
                  <a:schemeClr val="tx1"/>
                </a:solidFill>
              </a:rPr>
              <a:t>BRANCH - CSE</a:t>
            </a:r>
          </a:p>
          <a:p>
            <a:pPr algn="ctr"/>
            <a:r>
              <a:rPr lang="en-IN" b="1" dirty="0">
                <a:solidFill>
                  <a:schemeClr val="tx1"/>
                </a:solidFill>
              </a:rPr>
              <a:t>ROLL NO- 16EEBCS073</a:t>
            </a:r>
          </a:p>
          <a:p>
            <a:pPr algn="ctr"/>
            <a:endParaRPr lang="en-IN" b="1" dirty="0">
              <a:solidFill>
                <a:schemeClr val="tx1"/>
              </a:solidFill>
            </a:endParaRPr>
          </a:p>
          <a:p>
            <a:pPr algn="ctr"/>
            <a:r>
              <a:rPr lang="en-IN" sz="2400" b="1" u="sng" dirty="0">
                <a:solidFill>
                  <a:schemeClr val="tx1"/>
                </a:solidFill>
              </a:rPr>
              <a:t>SUBMITTED TO</a:t>
            </a:r>
            <a:r>
              <a:rPr lang="en-IN" sz="2400" b="1" dirty="0">
                <a:solidFill>
                  <a:schemeClr val="tx1"/>
                </a:solidFill>
              </a:rPr>
              <a:t>:-</a:t>
            </a:r>
          </a:p>
          <a:p>
            <a:pPr algn="ctr"/>
            <a:r>
              <a:rPr lang="en-IN" b="1" dirty="0">
                <a:solidFill>
                  <a:schemeClr val="tx1"/>
                </a:solidFill>
              </a:rPr>
              <a:t>Mr. </a:t>
            </a:r>
            <a:r>
              <a:rPr lang="en-IN" b="1" dirty="0" err="1">
                <a:solidFill>
                  <a:schemeClr val="tx1"/>
                </a:solidFill>
              </a:rPr>
              <a:t>Rishiraj</a:t>
            </a:r>
            <a:r>
              <a:rPr lang="en-IN" b="1" dirty="0">
                <a:solidFill>
                  <a:schemeClr val="tx1"/>
                </a:solidFill>
              </a:rPr>
              <a:t> Vyas</a:t>
            </a:r>
          </a:p>
          <a:p>
            <a:pPr algn="ctr"/>
            <a:r>
              <a:rPr lang="en-IN" b="1" u="sng" dirty="0">
                <a:solidFill>
                  <a:schemeClr val="tx1"/>
                </a:solidFill>
              </a:rPr>
              <a:t>Department of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29765088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1952CC4-7785-48AE-AC2C-0FC62D79AB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3939"/>
            <a:ext cx="12091595" cy="56580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0A53B7B-9D38-4474-A01D-5B9C9FDA1F3C}"/>
              </a:ext>
            </a:extLst>
          </p:cNvPr>
          <p:cNvSpPr txBox="1"/>
          <p:nvPr/>
        </p:nvSpPr>
        <p:spPr>
          <a:xfrm>
            <a:off x="129092" y="155986"/>
            <a:ext cx="16238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u="sng" dirty="0">
                <a:solidFill>
                  <a:srgbClr val="FF0000"/>
                </a:solidFill>
              </a:rPr>
              <a:t>Delete.java</a:t>
            </a:r>
          </a:p>
        </p:txBody>
      </p:sp>
    </p:spTree>
    <p:extLst>
      <p:ext uri="{BB962C8B-B14F-4D97-AF65-F5344CB8AC3E}">
        <p14:creationId xmlns:p14="http://schemas.microsoft.com/office/powerpoint/2010/main" val="38666178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9155BCA-338F-49D7-B635-7B9E89F85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80357"/>
            <a:ext cx="10515600" cy="1325563"/>
          </a:xfrm>
        </p:spPr>
        <p:txBody>
          <a:bodyPr/>
          <a:lstStyle/>
          <a:p>
            <a:pPr algn="ctr"/>
            <a:r>
              <a:rPr lang="en-IN" b="1" u="sng" dirty="0">
                <a:solidFill>
                  <a:srgbClr val="FF0000"/>
                </a:solidFill>
              </a:rPr>
              <a:t>Project Working Flow</a:t>
            </a:r>
          </a:p>
        </p:txBody>
      </p:sp>
    </p:spTree>
    <p:extLst>
      <p:ext uri="{BB962C8B-B14F-4D97-AF65-F5344CB8AC3E}">
        <p14:creationId xmlns:p14="http://schemas.microsoft.com/office/powerpoint/2010/main" val="7938836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541054E-ED67-4056-939C-1B35C948B141}"/>
              </a:ext>
            </a:extLst>
          </p:cNvPr>
          <p:cNvSpPr txBox="1"/>
          <p:nvPr/>
        </p:nvSpPr>
        <p:spPr>
          <a:xfrm>
            <a:off x="1979720" y="2956264"/>
            <a:ext cx="776796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>
                <a:solidFill>
                  <a:srgbClr val="FF0000"/>
                </a:solidFill>
              </a:rPr>
              <a:t>1. Insert Book Record </a:t>
            </a:r>
          </a:p>
          <a:p>
            <a:pPr algn="ctr"/>
            <a:endParaRPr lang="en-IN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15395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6A6F4DE-B7F9-4DD9-8ADB-731D978D9243}"/>
              </a:ext>
            </a:extLst>
          </p:cNvPr>
          <p:cNvSpPr/>
          <p:nvPr/>
        </p:nvSpPr>
        <p:spPr>
          <a:xfrm>
            <a:off x="195309" y="1526959"/>
            <a:ext cx="4589755" cy="260115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98B172-B134-4B79-AD0E-22C40824E960}"/>
              </a:ext>
            </a:extLst>
          </p:cNvPr>
          <p:cNvSpPr/>
          <p:nvPr/>
        </p:nvSpPr>
        <p:spPr>
          <a:xfrm>
            <a:off x="275208" y="1633491"/>
            <a:ext cx="4394446" cy="23703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3BF229E-A3B0-4C92-A0A4-5723303B6820}"/>
              </a:ext>
            </a:extLst>
          </p:cNvPr>
          <p:cNvSpPr/>
          <p:nvPr/>
        </p:nvSpPr>
        <p:spPr>
          <a:xfrm>
            <a:off x="275208" y="1633491"/>
            <a:ext cx="4394446" cy="239697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rgbClr val="002060"/>
                </a:solidFill>
              </a:rPr>
              <a:t>Chrome Browser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C34A1CB-DE50-4DC8-8C8A-BB2435D6E301}"/>
              </a:ext>
            </a:extLst>
          </p:cNvPr>
          <p:cNvSpPr/>
          <p:nvPr/>
        </p:nvSpPr>
        <p:spPr>
          <a:xfrm>
            <a:off x="275208" y="1859871"/>
            <a:ext cx="4394446" cy="23969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000" b="1" dirty="0">
                <a:solidFill>
                  <a:srgbClr val="002060"/>
                </a:solidFill>
              </a:rPr>
              <a:t>http://localhost:9090/BookRecordManagementApplication/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0DAE57B-F156-4D68-BF69-401BEE8BDA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209" y="2099569"/>
            <a:ext cx="4394446" cy="190426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9E6250F-2B24-414B-B658-A3C9C1056B02}"/>
              </a:ext>
            </a:extLst>
          </p:cNvPr>
          <p:cNvSpPr/>
          <p:nvPr/>
        </p:nvSpPr>
        <p:spPr>
          <a:xfrm>
            <a:off x="6329779" y="701336"/>
            <a:ext cx="5666912" cy="575273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3668708-1FEC-4978-9784-5CCDB3447B78}"/>
              </a:ext>
            </a:extLst>
          </p:cNvPr>
          <p:cNvSpPr/>
          <p:nvPr/>
        </p:nvSpPr>
        <p:spPr>
          <a:xfrm>
            <a:off x="6482178" y="1070343"/>
            <a:ext cx="3416423" cy="530292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DF3B9FB-C9D8-4029-9E07-2F528213B7D4}"/>
              </a:ext>
            </a:extLst>
          </p:cNvPr>
          <p:cNvSpPr/>
          <p:nvPr/>
        </p:nvSpPr>
        <p:spPr>
          <a:xfrm>
            <a:off x="6656029" y="1346317"/>
            <a:ext cx="3068715" cy="489751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15DB245-5808-47BA-A7DF-935B05C75FC7}"/>
              </a:ext>
            </a:extLst>
          </p:cNvPr>
          <p:cNvSpPr/>
          <p:nvPr/>
        </p:nvSpPr>
        <p:spPr>
          <a:xfrm>
            <a:off x="6858364" y="1753081"/>
            <a:ext cx="2664043" cy="440358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Cylinder 13">
            <a:extLst>
              <a:ext uri="{FF2B5EF4-FFF2-40B4-BE49-F238E27FC236}">
                <a16:creationId xmlns:a16="http://schemas.microsoft.com/office/drawing/2014/main" id="{16866937-57A9-4CAF-B744-8F33F0C6C992}"/>
              </a:ext>
            </a:extLst>
          </p:cNvPr>
          <p:cNvSpPr/>
          <p:nvPr/>
        </p:nvSpPr>
        <p:spPr>
          <a:xfrm>
            <a:off x="10377996" y="2343704"/>
            <a:ext cx="1464815" cy="2166151"/>
          </a:xfrm>
          <a:prstGeom prst="ca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Book Database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0267E54-8BEF-45A7-B03E-33FA7BC5C049}"/>
              </a:ext>
            </a:extLst>
          </p:cNvPr>
          <p:cNvSpPr txBox="1"/>
          <p:nvPr/>
        </p:nvSpPr>
        <p:spPr>
          <a:xfrm>
            <a:off x="7892226" y="742381"/>
            <a:ext cx="796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002060"/>
                </a:solidFill>
              </a:rPr>
              <a:t>Server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4CCA2A6-9DAC-4666-886A-2AF7FFC50344}"/>
              </a:ext>
            </a:extLst>
          </p:cNvPr>
          <p:cNvSpPr txBox="1"/>
          <p:nvPr/>
        </p:nvSpPr>
        <p:spPr>
          <a:xfrm flipH="1">
            <a:off x="1896713" y="1156342"/>
            <a:ext cx="1186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002060"/>
                </a:solidFill>
              </a:rPr>
              <a:t>Client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245891A-64B4-468C-AECF-EBC0FFB1A7D5}"/>
              </a:ext>
            </a:extLst>
          </p:cNvPr>
          <p:cNvSpPr txBox="1"/>
          <p:nvPr/>
        </p:nvSpPr>
        <p:spPr>
          <a:xfrm>
            <a:off x="8014824" y="1054442"/>
            <a:ext cx="5517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>
                <a:solidFill>
                  <a:srgbClr val="002060"/>
                </a:solidFill>
              </a:rPr>
              <a:t>RAM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B7A6C0B-B868-4D83-9A1A-832DC6B97832}"/>
              </a:ext>
            </a:extLst>
          </p:cNvPr>
          <p:cNvSpPr txBox="1"/>
          <p:nvPr/>
        </p:nvSpPr>
        <p:spPr>
          <a:xfrm>
            <a:off x="7322325" y="1368873"/>
            <a:ext cx="19367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00" b="1" dirty="0">
                <a:solidFill>
                  <a:srgbClr val="002060"/>
                </a:solidFill>
              </a:rPr>
              <a:t>Server Software(Apache Tomcat)</a:t>
            </a:r>
          </a:p>
        </p:txBody>
      </p:sp>
      <p:sp>
        <p:nvSpPr>
          <p:cNvPr id="19" name="Rectangle: Single Corner Snipped 18">
            <a:extLst>
              <a:ext uri="{FF2B5EF4-FFF2-40B4-BE49-F238E27FC236}">
                <a16:creationId xmlns:a16="http://schemas.microsoft.com/office/drawing/2014/main" id="{207BB871-F21E-40C4-B9C0-96A72B94DC9C}"/>
              </a:ext>
            </a:extLst>
          </p:cNvPr>
          <p:cNvSpPr/>
          <p:nvPr/>
        </p:nvSpPr>
        <p:spPr>
          <a:xfrm>
            <a:off x="8504498" y="2021858"/>
            <a:ext cx="921309" cy="1047566"/>
          </a:xfrm>
          <a:prstGeom prst="snip1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00" b="1" dirty="0">
                <a:solidFill>
                  <a:srgbClr val="C00000"/>
                </a:solidFill>
              </a:rPr>
              <a:t>insert.html</a:t>
            </a:r>
          </a:p>
        </p:txBody>
      </p:sp>
      <p:sp>
        <p:nvSpPr>
          <p:cNvPr id="20" name="Rectangle: Single Corner Snipped 19">
            <a:extLst>
              <a:ext uri="{FF2B5EF4-FFF2-40B4-BE49-F238E27FC236}">
                <a16:creationId xmlns:a16="http://schemas.microsoft.com/office/drawing/2014/main" id="{DE2CE18A-785E-424F-8052-ED23DA5A9210}"/>
              </a:ext>
            </a:extLst>
          </p:cNvPr>
          <p:cNvSpPr/>
          <p:nvPr/>
        </p:nvSpPr>
        <p:spPr>
          <a:xfrm>
            <a:off x="8573759" y="3480046"/>
            <a:ext cx="921309" cy="1047566"/>
          </a:xfrm>
          <a:prstGeom prst="snip1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b="1" dirty="0">
                <a:solidFill>
                  <a:srgbClr val="C00000"/>
                </a:solidFill>
              </a:rPr>
              <a:t>Insert.java</a:t>
            </a:r>
          </a:p>
        </p:txBody>
      </p:sp>
      <p:sp>
        <p:nvSpPr>
          <p:cNvPr id="21" name="Rectangle: Single Corner Snipped 20">
            <a:extLst>
              <a:ext uri="{FF2B5EF4-FFF2-40B4-BE49-F238E27FC236}">
                <a16:creationId xmlns:a16="http://schemas.microsoft.com/office/drawing/2014/main" id="{18933231-104B-4A2F-AE02-71492AA789E0}"/>
              </a:ext>
            </a:extLst>
          </p:cNvPr>
          <p:cNvSpPr/>
          <p:nvPr/>
        </p:nvSpPr>
        <p:spPr>
          <a:xfrm>
            <a:off x="6936590" y="3451292"/>
            <a:ext cx="921309" cy="1047566"/>
          </a:xfrm>
          <a:prstGeom prst="snip1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b="1" dirty="0">
                <a:solidFill>
                  <a:srgbClr val="C00000"/>
                </a:solidFill>
              </a:rPr>
              <a:t>View.java</a:t>
            </a:r>
          </a:p>
        </p:txBody>
      </p:sp>
      <p:sp>
        <p:nvSpPr>
          <p:cNvPr id="22" name="Rectangle: Single Corner Snipped 21">
            <a:extLst>
              <a:ext uri="{FF2B5EF4-FFF2-40B4-BE49-F238E27FC236}">
                <a16:creationId xmlns:a16="http://schemas.microsoft.com/office/drawing/2014/main" id="{AEBDE07A-2084-48F7-8E0D-9952DE56267B}"/>
              </a:ext>
            </a:extLst>
          </p:cNvPr>
          <p:cNvSpPr/>
          <p:nvPr/>
        </p:nvSpPr>
        <p:spPr>
          <a:xfrm>
            <a:off x="6970917" y="4947437"/>
            <a:ext cx="921309" cy="1047566"/>
          </a:xfrm>
          <a:prstGeom prst="snip1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b="1" dirty="0">
                <a:solidFill>
                  <a:srgbClr val="C00000"/>
                </a:solidFill>
              </a:rPr>
              <a:t>Update.java</a:t>
            </a:r>
          </a:p>
        </p:txBody>
      </p:sp>
      <p:sp>
        <p:nvSpPr>
          <p:cNvPr id="23" name="Rectangle: Single Corner Snipped 22">
            <a:extLst>
              <a:ext uri="{FF2B5EF4-FFF2-40B4-BE49-F238E27FC236}">
                <a16:creationId xmlns:a16="http://schemas.microsoft.com/office/drawing/2014/main" id="{4059B6FE-DBE1-43CB-B2C1-9FA4E098C2EA}"/>
              </a:ext>
            </a:extLst>
          </p:cNvPr>
          <p:cNvSpPr/>
          <p:nvPr/>
        </p:nvSpPr>
        <p:spPr>
          <a:xfrm>
            <a:off x="8519082" y="4965344"/>
            <a:ext cx="921309" cy="1047566"/>
          </a:xfrm>
          <a:prstGeom prst="snip1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b="1" dirty="0">
                <a:solidFill>
                  <a:srgbClr val="C00000"/>
                </a:solidFill>
              </a:rPr>
              <a:t>Delete.java</a:t>
            </a:r>
          </a:p>
        </p:txBody>
      </p:sp>
      <p:sp>
        <p:nvSpPr>
          <p:cNvPr id="24" name="Rectangle: Single Corner Snipped 23">
            <a:extLst>
              <a:ext uri="{FF2B5EF4-FFF2-40B4-BE49-F238E27FC236}">
                <a16:creationId xmlns:a16="http://schemas.microsoft.com/office/drawing/2014/main" id="{2E5008FB-EF5A-4C45-805C-B14C5CAB81F6}"/>
              </a:ext>
            </a:extLst>
          </p:cNvPr>
          <p:cNvSpPr/>
          <p:nvPr/>
        </p:nvSpPr>
        <p:spPr>
          <a:xfrm>
            <a:off x="6932337" y="2021858"/>
            <a:ext cx="921309" cy="1047566"/>
          </a:xfrm>
          <a:prstGeom prst="snip1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00" b="1" dirty="0">
                <a:solidFill>
                  <a:srgbClr val="C00000"/>
                </a:solidFill>
              </a:rPr>
              <a:t>index.html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C24D895-07DD-474D-9BF1-54AF534E0C03}"/>
              </a:ext>
            </a:extLst>
          </p:cNvPr>
          <p:cNvSpPr txBox="1"/>
          <p:nvPr/>
        </p:nvSpPr>
        <p:spPr>
          <a:xfrm>
            <a:off x="7756503" y="1750077"/>
            <a:ext cx="9717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00" b="1" dirty="0">
                <a:solidFill>
                  <a:srgbClr val="002060"/>
                </a:solidFill>
              </a:rPr>
              <a:t>Web container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1DF2CCE-811B-4DFE-A712-DB543CD4F22D}"/>
              </a:ext>
            </a:extLst>
          </p:cNvPr>
          <p:cNvSpPr txBox="1"/>
          <p:nvPr/>
        </p:nvSpPr>
        <p:spPr>
          <a:xfrm>
            <a:off x="10755979" y="1914902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002060"/>
                </a:solidFill>
              </a:rPr>
              <a:t>HDD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2545624-3974-4BB4-94D3-1990EEE95F6C}"/>
              </a:ext>
            </a:extLst>
          </p:cNvPr>
          <p:cNvCxnSpPr/>
          <p:nvPr/>
        </p:nvCxnSpPr>
        <p:spPr>
          <a:xfrm>
            <a:off x="4119239" y="1914902"/>
            <a:ext cx="2920753" cy="18466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B7158ED-7974-481B-B017-0FD5583C2CA8}"/>
              </a:ext>
            </a:extLst>
          </p:cNvPr>
          <p:cNvCxnSpPr>
            <a:cxnSpLocks/>
          </p:cNvCxnSpPr>
          <p:nvPr/>
        </p:nvCxnSpPr>
        <p:spPr>
          <a:xfrm flipH="1">
            <a:off x="4501469" y="2800904"/>
            <a:ext cx="266771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D401511D-7B1F-4787-903C-729F56A1485E}"/>
              </a:ext>
            </a:extLst>
          </p:cNvPr>
          <p:cNvSpPr txBox="1"/>
          <p:nvPr/>
        </p:nvSpPr>
        <p:spPr>
          <a:xfrm>
            <a:off x="5257257" y="1681196"/>
            <a:ext cx="2562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002060"/>
                </a:solidFill>
              </a:rPr>
              <a:t>Request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209D946-4F93-461D-AEE8-0E7E1FEA3CBB}"/>
              </a:ext>
            </a:extLst>
          </p:cNvPr>
          <p:cNvSpPr txBox="1"/>
          <p:nvPr/>
        </p:nvSpPr>
        <p:spPr>
          <a:xfrm>
            <a:off x="5114799" y="2481436"/>
            <a:ext cx="2562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002060"/>
                </a:solidFill>
              </a:rPr>
              <a:t>Response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3E8C003-E556-42B3-8024-A80F6F544D8F}"/>
              </a:ext>
            </a:extLst>
          </p:cNvPr>
          <p:cNvSpPr txBox="1"/>
          <p:nvPr/>
        </p:nvSpPr>
        <p:spPr>
          <a:xfrm>
            <a:off x="815261" y="4140523"/>
            <a:ext cx="35688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rgbClr val="002060"/>
                </a:solidFill>
              </a:rPr>
              <a:t>Client enter the URL in  browser.</a:t>
            </a:r>
          </a:p>
          <a:p>
            <a:pPr algn="ctr"/>
            <a:r>
              <a:rPr lang="en-IN" b="1" dirty="0">
                <a:solidFill>
                  <a:srgbClr val="002060"/>
                </a:solidFill>
              </a:rPr>
              <a:t>insert.html page</a:t>
            </a:r>
          </a:p>
          <a:p>
            <a:endParaRPr lang="en-IN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99575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6A6F4DE-B7F9-4DD9-8ADB-731D978D9243}"/>
              </a:ext>
            </a:extLst>
          </p:cNvPr>
          <p:cNvSpPr/>
          <p:nvPr/>
        </p:nvSpPr>
        <p:spPr>
          <a:xfrm>
            <a:off x="195309" y="1526959"/>
            <a:ext cx="4589755" cy="260115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98B172-B134-4B79-AD0E-22C40824E960}"/>
              </a:ext>
            </a:extLst>
          </p:cNvPr>
          <p:cNvSpPr/>
          <p:nvPr/>
        </p:nvSpPr>
        <p:spPr>
          <a:xfrm>
            <a:off x="275208" y="1633491"/>
            <a:ext cx="4394446" cy="23703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3BF229E-A3B0-4C92-A0A4-5723303B6820}"/>
              </a:ext>
            </a:extLst>
          </p:cNvPr>
          <p:cNvSpPr/>
          <p:nvPr/>
        </p:nvSpPr>
        <p:spPr>
          <a:xfrm>
            <a:off x="275208" y="1633491"/>
            <a:ext cx="4394446" cy="239697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rgbClr val="002060"/>
                </a:solidFill>
              </a:rPr>
              <a:t>Chrome Browser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C34A1CB-DE50-4DC8-8C8A-BB2435D6E301}"/>
              </a:ext>
            </a:extLst>
          </p:cNvPr>
          <p:cNvSpPr/>
          <p:nvPr/>
        </p:nvSpPr>
        <p:spPr>
          <a:xfrm>
            <a:off x="275208" y="1859871"/>
            <a:ext cx="4394446" cy="23969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000" b="1" dirty="0">
                <a:solidFill>
                  <a:srgbClr val="002060"/>
                </a:solidFill>
              </a:rPr>
              <a:t>http://localhost:9090/BookRecordManagementApplication/insert.html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9E6250F-2B24-414B-B658-A3C9C1056B02}"/>
              </a:ext>
            </a:extLst>
          </p:cNvPr>
          <p:cNvSpPr/>
          <p:nvPr/>
        </p:nvSpPr>
        <p:spPr>
          <a:xfrm>
            <a:off x="6329779" y="701336"/>
            <a:ext cx="5666912" cy="575273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3668708-1FEC-4978-9784-5CCDB3447B78}"/>
              </a:ext>
            </a:extLst>
          </p:cNvPr>
          <p:cNvSpPr/>
          <p:nvPr/>
        </p:nvSpPr>
        <p:spPr>
          <a:xfrm>
            <a:off x="6482178" y="1070343"/>
            <a:ext cx="3416423" cy="530292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DF3B9FB-C9D8-4029-9E07-2F528213B7D4}"/>
              </a:ext>
            </a:extLst>
          </p:cNvPr>
          <p:cNvSpPr/>
          <p:nvPr/>
        </p:nvSpPr>
        <p:spPr>
          <a:xfrm>
            <a:off x="6656029" y="1346317"/>
            <a:ext cx="3068715" cy="489751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15DB245-5808-47BA-A7DF-935B05C75FC7}"/>
              </a:ext>
            </a:extLst>
          </p:cNvPr>
          <p:cNvSpPr/>
          <p:nvPr/>
        </p:nvSpPr>
        <p:spPr>
          <a:xfrm>
            <a:off x="6858364" y="1753081"/>
            <a:ext cx="2664043" cy="440358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Cylinder 13">
            <a:extLst>
              <a:ext uri="{FF2B5EF4-FFF2-40B4-BE49-F238E27FC236}">
                <a16:creationId xmlns:a16="http://schemas.microsoft.com/office/drawing/2014/main" id="{16866937-57A9-4CAF-B744-8F33F0C6C992}"/>
              </a:ext>
            </a:extLst>
          </p:cNvPr>
          <p:cNvSpPr/>
          <p:nvPr/>
        </p:nvSpPr>
        <p:spPr>
          <a:xfrm>
            <a:off x="10377996" y="2343704"/>
            <a:ext cx="1464815" cy="2166151"/>
          </a:xfrm>
          <a:prstGeom prst="ca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Book Database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0267E54-8BEF-45A7-B03E-33FA7BC5C049}"/>
              </a:ext>
            </a:extLst>
          </p:cNvPr>
          <p:cNvSpPr txBox="1"/>
          <p:nvPr/>
        </p:nvSpPr>
        <p:spPr>
          <a:xfrm>
            <a:off x="7892226" y="742381"/>
            <a:ext cx="796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002060"/>
                </a:solidFill>
              </a:rPr>
              <a:t>Server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4CCA2A6-9DAC-4666-886A-2AF7FFC50344}"/>
              </a:ext>
            </a:extLst>
          </p:cNvPr>
          <p:cNvSpPr txBox="1"/>
          <p:nvPr/>
        </p:nvSpPr>
        <p:spPr>
          <a:xfrm flipH="1">
            <a:off x="1896713" y="1156342"/>
            <a:ext cx="1186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002060"/>
                </a:solidFill>
              </a:rPr>
              <a:t>Client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245891A-64B4-468C-AECF-EBC0FFB1A7D5}"/>
              </a:ext>
            </a:extLst>
          </p:cNvPr>
          <p:cNvSpPr txBox="1"/>
          <p:nvPr/>
        </p:nvSpPr>
        <p:spPr>
          <a:xfrm>
            <a:off x="8014824" y="1054442"/>
            <a:ext cx="5517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>
                <a:solidFill>
                  <a:srgbClr val="002060"/>
                </a:solidFill>
              </a:rPr>
              <a:t>RAM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B7A6C0B-B868-4D83-9A1A-832DC6B97832}"/>
              </a:ext>
            </a:extLst>
          </p:cNvPr>
          <p:cNvSpPr txBox="1"/>
          <p:nvPr/>
        </p:nvSpPr>
        <p:spPr>
          <a:xfrm>
            <a:off x="7322325" y="1368873"/>
            <a:ext cx="19367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00" b="1" dirty="0">
                <a:solidFill>
                  <a:srgbClr val="002060"/>
                </a:solidFill>
              </a:rPr>
              <a:t>Server Software(Apache Tomcat)</a:t>
            </a:r>
          </a:p>
        </p:txBody>
      </p:sp>
      <p:sp>
        <p:nvSpPr>
          <p:cNvPr id="19" name="Rectangle: Single Corner Snipped 18">
            <a:extLst>
              <a:ext uri="{FF2B5EF4-FFF2-40B4-BE49-F238E27FC236}">
                <a16:creationId xmlns:a16="http://schemas.microsoft.com/office/drawing/2014/main" id="{207BB871-F21E-40C4-B9C0-96A72B94DC9C}"/>
              </a:ext>
            </a:extLst>
          </p:cNvPr>
          <p:cNvSpPr/>
          <p:nvPr/>
        </p:nvSpPr>
        <p:spPr>
          <a:xfrm>
            <a:off x="8504498" y="2021858"/>
            <a:ext cx="921309" cy="1047566"/>
          </a:xfrm>
          <a:prstGeom prst="snip1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00" b="1" dirty="0">
                <a:solidFill>
                  <a:srgbClr val="C00000"/>
                </a:solidFill>
              </a:rPr>
              <a:t>insert.html</a:t>
            </a:r>
          </a:p>
        </p:txBody>
      </p:sp>
      <p:sp>
        <p:nvSpPr>
          <p:cNvPr id="20" name="Rectangle: Single Corner Snipped 19">
            <a:extLst>
              <a:ext uri="{FF2B5EF4-FFF2-40B4-BE49-F238E27FC236}">
                <a16:creationId xmlns:a16="http://schemas.microsoft.com/office/drawing/2014/main" id="{DE2CE18A-785E-424F-8052-ED23DA5A9210}"/>
              </a:ext>
            </a:extLst>
          </p:cNvPr>
          <p:cNvSpPr/>
          <p:nvPr/>
        </p:nvSpPr>
        <p:spPr>
          <a:xfrm>
            <a:off x="8573759" y="3480046"/>
            <a:ext cx="921309" cy="1047566"/>
          </a:xfrm>
          <a:prstGeom prst="snip1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b="1" dirty="0">
                <a:solidFill>
                  <a:srgbClr val="C00000"/>
                </a:solidFill>
              </a:rPr>
              <a:t>Insert.java</a:t>
            </a:r>
          </a:p>
        </p:txBody>
      </p:sp>
      <p:sp>
        <p:nvSpPr>
          <p:cNvPr id="21" name="Rectangle: Single Corner Snipped 20">
            <a:extLst>
              <a:ext uri="{FF2B5EF4-FFF2-40B4-BE49-F238E27FC236}">
                <a16:creationId xmlns:a16="http://schemas.microsoft.com/office/drawing/2014/main" id="{18933231-104B-4A2F-AE02-71492AA789E0}"/>
              </a:ext>
            </a:extLst>
          </p:cNvPr>
          <p:cNvSpPr/>
          <p:nvPr/>
        </p:nvSpPr>
        <p:spPr>
          <a:xfrm>
            <a:off x="6936590" y="3451292"/>
            <a:ext cx="921309" cy="1047566"/>
          </a:xfrm>
          <a:prstGeom prst="snip1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b="1" dirty="0">
                <a:solidFill>
                  <a:srgbClr val="C00000"/>
                </a:solidFill>
              </a:rPr>
              <a:t>View.java</a:t>
            </a:r>
          </a:p>
        </p:txBody>
      </p:sp>
      <p:sp>
        <p:nvSpPr>
          <p:cNvPr id="22" name="Rectangle: Single Corner Snipped 21">
            <a:extLst>
              <a:ext uri="{FF2B5EF4-FFF2-40B4-BE49-F238E27FC236}">
                <a16:creationId xmlns:a16="http://schemas.microsoft.com/office/drawing/2014/main" id="{AEBDE07A-2084-48F7-8E0D-9952DE56267B}"/>
              </a:ext>
            </a:extLst>
          </p:cNvPr>
          <p:cNvSpPr/>
          <p:nvPr/>
        </p:nvSpPr>
        <p:spPr>
          <a:xfrm>
            <a:off x="6970917" y="4947437"/>
            <a:ext cx="921309" cy="1047566"/>
          </a:xfrm>
          <a:prstGeom prst="snip1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b="1" dirty="0">
                <a:solidFill>
                  <a:srgbClr val="C00000"/>
                </a:solidFill>
              </a:rPr>
              <a:t>Update.java</a:t>
            </a:r>
          </a:p>
        </p:txBody>
      </p:sp>
      <p:sp>
        <p:nvSpPr>
          <p:cNvPr id="23" name="Rectangle: Single Corner Snipped 22">
            <a:extLst>
              <a:ext uri="{FF2B5EF4-FFF2-40B4-BE49-F238E27FC236}">
                <a16:creationId xmlns:a16="http://schemas.microsoft.com/office/drawing/2014/main" id="{4059B6FE-DBE1-43CB-B2C1-9FA4E098C2EA}"/>
              </a:ext>
            </a:extLst>
          </p:cNvPr>
          <p:cNvSpPr/>
          <p:nvPr/>
        </p:nvSpPr>
        <p:spPr>
          <a:xfrm>
            <a:off x="8519082" y="4965344"/>
            <a:ext cx="921309" cy="1047566"/>
          </a:xfrm>
          <a:prstGeom prst="snip1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b="1" dirty="0">
                <a:solidFill>
                  <a:srgbClr val="C00000"/>
                </a:solidFill>
              </a:rPr>
              <a:t>Delete.java</a:t>
            </a:r>
          </a:p>
        </p:txBody>
      </p:sp>
      <p:sp>
        <p:nvSpPr>
          <p:cNvPr id="24" name="Rectangle: Single Corner Snipped 23">
            <a:extLst>
              <a:ext uri="{FF2B5EF4-FFF2-40B4-BE49-F238E27FC236}">
                <a16:creationId xmlns:a16="http://schemas.microsoft.com/office/drawing/2014/main" id="{2E5008FB-EF5A-4C45-805C-B14C5CAB81F6}"/>
              </a:ext>
            </a:extLst>
          </p:cNvPr>
          <p:cNvSpPr/>
          <p:nvPr/>
        </p:nvSpPr>
        <p:spPr>
          <a:xfrm>
            <a:off x="6932337" y="2021858"/>
            <a:ext cx="921309" cy="1047566"/>
          </a:xfrm>
          <a:prstGeom prst="snip1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00" b="1" dirty="0">
                <a:solidFill>
                  <a:srgbClr val="C00000"/>
                </a:solidFill>
              </a:rPr>
              <a:t>index.html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C24D895-07DD-474D-9BF1-54AF534E0C03}"/>
              </a:ext>
            </a:extLst>
          </p:cNvPr>
          <p:cNvSpPr txBox="1"/>
          <p:nvPr/>
        </p:nvSpPr>
        <p:spPr>
          <a:xfrm>
            <a:off x="7756503" y="1750077"/>
            <a:ext cx="9717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00" b="1" dirty="0">
                <a:solidFill>
                  <a:srgbClr val="002060"/>
                </a:solidFill>
              </a:rPr>
              <a:t>Web container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1DF2CCE-811B-4DFE-A712-DB543CD4F22D}"/>
              </a:ext>
            </a:extLst>
          </p:cNvPr>
          <p:cNvSpPr txBox="1"/>
          <p:nvPr/>
        </p:nvSpPr>
        <p:spPr>
          <a:xfrm>
            <a:off x="10755979" y="1914902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002060"/>
                </a:solidFill>
              </a:rPr>
              <a:t>HDD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2545624-3974-4BB4-94D3-1990EEE95F6C}"/>
              </a:ext>
            </a:extLst>
          </p:cNvPr>
          <p:cNvCxnSpPr>
            <a:cxnSpLocks/>
          </p:cNvCxnSpPr>
          <p:nvPr/>
        </p:nvCxnSpPr>
        <p:spPr>
          <a:xfrm>
            <a:off x="4119239" y="1914902"/>
            <a:ext cx="4654124" cy="36933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B7158ED-7974-481B-B017-0FD5583C2CA8}"/>
              </a:ext>
            </a:extLst>
          </p:cNvPr>
          <p:cNvCxnSpPr>
            <a:cxnSpLocks/>
          </p:cNvCxnSpPr>
          <p:nvPr/>
        </p:nvCxnSpPr>
        <p:spPr>
          <a:xfrm flipH="1">
            <a:off x="4501470" y="2800904"/>
            <a:ext cx="432293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D401511D-7B1F-4787-903C-729F56A1485E}"/>
              </a:ext>
            </a:extLst>
          </p:cNvPr>
          <p:cNvSpPr txBox="1"/>
          <p:nvPr/>
        </p:nvSpPr>
        <p:spPr>
          <a:xfrm>
            <a:off x="5257257" y="1681196"/>
            <a:ext cx="1224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002060"/>
                </a:solidFill>
              </a:rPr>
              <a:t>Request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209D946-4F93-461D-AEE8-0E7E1FEA3CBB}"/>
              </a:ext>
            </a:extLst>
          </p:cNvPr>
          <p:cNvSpPr txBox="1"/>
          <p:nvPr/>
        </p:nvSpPr>
        <p:spPr>
          <a:xfrm>
            <a:off x="5114799" y="2481436"/>
            <a:ext cx="2617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002060"/>
                </a:solidFill>
              </a:rPr>
              <a:t>Response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3E8C003-E556-42B3-8024-A80F6F544D8F}"/>
              </a:ext>
            </a:extLst>
          </p:cNvPr>
          <p:cNvSpPr txBox="1"/>
          <p:nvPr/>
        </p:nvSpPr>
        <p:spPr>
          <a:xfrm>
            <a:off x="661388" y="4140523"/>
            <a:ext cx="34578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rgbClr val="002060"/>
                </a:solidFill>
              </a:rPr>
              <a:t>Click on the “Insert Book Record”</a:t>
            </a:r>
          </a:p>
          <a:p>
            <a:pPr algn="ctr"/>
            <a:r>
              <a:rPr lang="en-IN" b="1" dirty="0">
                <a:solidFill>
                  <a:srgbClr val="002060"/>
                </a:solidFill>
              </a:rPr>
              <a:t>Insert.java Page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8566BB53-9812-48B1-9662-16EEEFD2AD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208" y="2099568"/>
            <a:ext cx="4390063" cy="1904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3379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6A6F4DE-B7F9-4DD9-8ADB-731D978D9243}"/>
              </a:ext>
            </a:extLst>
          </p:cNvPr>
          <p:cNvSpPr/>
          <p:nvPr/>
        </p:nvSpPr>
        <p:spPr>
          <a:xfrm>
            <a:off x="195309" y="1526959"/>
            <a:ext cx="4589755" cy="260115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98B172-B134-4B79-AD0E-22C40824E960}"/>
              </a:ext>
            </a:extLst>
          </p:cNvPr>
          <p:cNvSpPr/>
          <p:nvPr/>
        </p:nvSpPr>
        <p:spPr>
          <a:xfrm>
            <a:off x="275208" y="1633491"/>
            <a:ext cx="4394446" cy="23703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3BF229E-A3B0-4C92-A0A4-5723303B6820}"/>
              </a:ext>
            </a:extLst>
          </p:cNvPr>
          <p:cNvSpPr/>
          <p:nvPr/>
        </p:nvSpPr>
        <p:spPr>
          <a:xfrm>
            <a:off x="275208" y="1633491"/>
            <a:ext cx="4394446" cy="239697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rgbClr val="002060"/>
                </a:solidFill>
              </a:rPr>
              <a:t>Chrome Browser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C34A1CB-DE50-4DC8-8C8A-BB2435D6E301}"/>
              </a:ext>
            </a:extLst>
          </p:cNvPr>
          <p:cNvSpPr/>
          <p:nvPr/>
        </p:nvSpPr>
        <p:spPr>
          <a:xfrm>
            <a:off x="275208" y="1859871"/>
            <a:ext cx="4394446" cy="23969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000" b="1" dirty="0">
                <a:solidFill>
                  <a:srgbClr val="002060"/>
                </a:solidFill>
              </a:rPr>
              <a:t>http://localhost:9090/BookRecordManagementApplication/insert.html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9E6250F-2B24-414B-B658-A3C9C1056B02}"/>
              </a:ext>
            </a:extLst>
          </p:cNvPr>
          <p:cNvSpPr/>
          <p:nvPr/>
        </p:nvSpPr>
        <p:spPr>
          <a:xfrm>
            <a:off x="6329779" y="701336"/>
            <a:ext cx="5666912" cy="575273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3668708-1FEC-4978-9784-5CCDB3447B78}"/>
              </a:ext>
            </a:extLst>
          </p:cNvPr>
          <p:cNvSpPr/>
          <p:nvPr/>
        </p:nvSpPr>
        <p:spPr>
          <a:xfrm>
            <a:off x="6482178" y="1070343"/>
            <a:ext cx="3416423" cy="530292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DF3B9FB-C9D8-4029-9E07-2F528213B7D4}"/>
              </a:ext>
            </a:extLst>
          </p:cNvPr>
          <p:cNvSpPr/>
          <p:nvPr/>
        </p:nvSpPr>
        <p:spPr>
          <a:xfrm>
            <a:off x="6656029" y="1346317"/>
            <a:ext cx="3068715" cy="489751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15DB245-5808-47BA-A7DF-935B05C75FC7}"/>
              </a:ext>
            </a:extLst>
          </p:cNvPr>
          <p:cNvSpPr/>
          <p:nvPr/>
        </p:nvSpPr>
        <p:spPr>
          <a:xfrm>
            <a:off x="6858364" y="1753081"/>
            <a:ext cx="2664043" cy="440358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Cylinder 13">
            <a:extLst>
              <a:ext uri="{FF2B5EF4-FFF2-40B4-BE49-F238E27FC236}">
                <a16:creationId xmlns:a16="http://schemas.microsoft.com/office/drawing/2014/main" id="{16866937-57A9-4CAF-B744-8F33F0C6C992}"/>
              </a:ext>
            </a:extLst>
          </p:cNvPr>
          <p:cNvSpPr/>
          <p:nvPr/>
        </p:nvSpPr>
        <p:spPr>
          <a:xfrm>
            <a:off x="10377996" y="2343704"/>
            <a:ext cx="1464815" cy="2166151"/>
          </a:xfrm>
          <a:prstGeom prst="ca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Book Database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0267E54-8BEF-45A7-B03E-33FA7BC5C049}"/>
              </a:ext>
            </a:extLst>
          </p:cNvPr>
          <p:cNvSpPr txBox="1"/>
          <p:nvPr/>
        </p:nvSpPr>
        <p:spPr>
          <a:xfrm>
            <a:off x="7892226" y="742381"/>
            <a:ext cx="796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002060"/>
                </a:solidFill>
              </a:rPr>
              <a:t>Server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4CCA2A6-9DAC-4666-886A-2AF7FFC50344}"/>
              </a:ext>
            </a:extLst>
          </p:cNvPr>
          <p:cNvSpPr txBox="1"/>
          <p:nvPr/>
        </p:nvSpPr>
        <p:spPr>
          <a:xfrm flipH="1">
            <a:off x="1896713" y="1156342"/>
            <a:ext cx="1186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002060"/>
                </a:solidFill>
              </a:rPr>
              <a:t>Client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245891A-64B4-468C-AECF-EBC0FFB1A7D5}"/>
              </a:ext>
            </a:extLst>
          </p:cNvPr>
          <p:cNvSpPr txBox="1"/>
          <p:nvPr/>
        </p:nvSpPr>
        <p:spPr>
          <a:xfrm>
            <a:off x="8014824" y="1054442"/>
            <a:ext cx="5517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>
                <a:solidFill>
                  <a:srgbClr val="002060"/>
                </a:solidFill>
              </a:rPr>
              <a:t>RAM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B7A6C0B-B868-4D83-9A1A-832DC6B97832}"/>
              </a:ext>
            </a:extLst>
          </p:cNvPr>
          <p:cNvSpPr txBox="1"/>
          <p:nvPr/>
        </p:nvSpPr>
        <p:spPr>
          <a:xfrm>
            <a:off x="7322325" y="1368873"/>
            <a:ext cx="19367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00" b="1" dirty="0">
                <a:solidFill>
                  <a:srgbClr val="002060"/>
                </a:solidFill>
              </a:rPr>
              <a:t>Server Software(Apache Tomcat)</a:t>
            </a:r>
          </a:p>
        </p:txBody>
      </p:sp>
      <p:sp>
        <p:nvSpPr>
          <p:cNvPr id="19" name="Rectangle: Single Corner Snipped 18">
            <a:extLst>
              <a:ext uri="{FF2B5EF4-FFF2-40B4-BE49-F238E27FC236}">
                <a16:creationId xmlns:a16="http://schemas.microsoft.com/office/drawing/2014/main" id="{207BB871-F21E-40C4-B9C0-96A72B94DC9C}"/>
              </a:ext>
            </a:extLst>
          </p:cNvPr>
          <p:cNvSpPr/>
          <p:nvPr/>
        </p:nvSpPr>
        <p:spPr>
          <a:xfrm>
            <a:off x="8504498" y="2021858"/>
            <a:ext cx="921309" cy="1047566"/>
          </a:xfrm>
          <a:prstGeom prst="snip1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00" b="1" dirty="0">
                <a:solidFill>
                  <a:srgbClr val="C00000"/>
                </a:solidFill>
              </a:rPr>
              <a:t>insert.html</a:t>
            </a:r>
          </a:p>
        </p:txBody>
      </p:sp>
      <p:sp>
        <p:nvSpPr>
          <p:cNvPr id="20" name="Rectangle: Single Corner Snipped 19">
            <a:extLst>
              <a:ext uri="{FF2B5EF4-FFF2-40B4-BE49-F238E27FC236}">
                <a16:creationId xmlns:a16="http://schemas.microsoft.com/office/drawing/2014/main" id="{DE2CE18A-785E-424F-8052-ED23DA5A9210}"/>
              </a:ext>
            </a:extLst>
          </p:cNvPr>
          <p:cNvSpPr/>
          <p:nvPr/>
        </p:nvSpPr>
        <p:spPr>
          <a:xfrm>
            <a:off x="8573759" y="3480046"/>
            <a:ext cx="921309" cy="1047566"/>
          </a:xfrm>
          <a:prstGeom prst="snip1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b="1" dirty="0">
                <a:solidFill>
                  <a:srgbClr val="C00000"/>
                </a:solidFill>
              </a:rPr>
              <a:t>Insert.java</a:t>
            </a:r>
          </a:p>
        </p:txBody>
      </p:sp>
      <p:sp>
        <p:nvSpPr>
          <p:cNvPr id="21" name="Rectangle: Single Corner Snipped 20">
            <a:extLst>
              <a:ext uri="{FF2B5EF4-FFF2-40B4-BE49-F238E27FC236}">
                <a16:creationId xmlns:a16="http://schemas.microsoft.com/office/drawing/2014/main" id="{18933231-104B-4A2F-AE02-71492AA789E0}"/>
              </a:ext>
            </a:extLst>
          </p:cNvPr>
          <p:cNvSpPr/>
          <p:nvPr/>
        </p:nvSpPr>
        <p:spPr>
          <a:xfrm>
            <a:off x="6936590" y="3451292"/>
            <a:ext cx="921309" cy="1047566"/>
          </a:xfrm>
          <a:prstGeom prst="snip1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b="1" dirty="0">
                <a:solidFill>
                  <a:srgbClr val="C00000"/>
                </a:solidFill>
              </a:rPr>
              <a:t>View.java</a:t>
            </a:r>
          </a:p>
        </p:txBody>
      </p:sp>
      <p:sp>
        <p:nvSpPr>
          <p:cNvPr id="22" name="Rectangle: Single Corner Snipped 21">
            <a:extLst>
              <a:ext uri="{FF2B5EF4-FFF2-40B4-BE49-F238E27FC236}">
                <a16:creationId xmlns:a16="http://schemas.microsoft.com/office/drawing/2014/main" id="{AEBDE07A-2084-48F7-8E0D-9952DE56267B}"/>
              </a:ext>
            </a:extLst>
          </p:cNvPr>
          <p:cNvSpPr/>
          <p:nvPr/>
        </p:nvSpPr>
        <p:spPr>
          <a:xfrm>
            <a:off x="6970917" y="4947437"/>
            <a:ext cx="921309" cy="1047566"/>
          </a:xfrm>
          <a:prstGeom prst="snip1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b="1" dirty="0">
                <a:solidFill>
                  <a:srgbClr val="C00000"/>
                </a:solidFill>
              </a:rPr>
              <a:t>Update.java</a:t>
            </a:r>
          </a:p>
        </p:txBody>
      </p:sp>
      <p:sp>
        <p:nvSpPr>
          <p:cNvPr id="23" name="Rectangle: Single Corner Snipped 22">
            <a:extLst>
              <a:ext uri="{FF2B5EF4-FFF2-40B4-BE49-F238E27FC236}">
                <a16:creationId xmlns:a16="http://schemas.microsoft.com/office/drawing/2014/main" id="{4059B6FE-DBE1-43CB-B2C1-9FA4E098C2EA}"/>
              </a:ext>
            </a:extLst>
          </p:cNvPr>
          <p:cNvSpPr/>
          <p:nvPr/>
        </p:nvSpPr>
        <p:spPr>
          <a:xfrm>
            <a:off x="8519082" y="4965344"/>
            <a:ext cx="921309" cy="1047566"/>
          </a:xfrm>
          <a:prstGeom prst="snip1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b="1" dirty="0">
                <a:solidFill>
                  <a:srgbClr val="C00000"/>
                </a:solidFill>
              </a:rPr>
              <a:t>Delete.java</a:t>
            </a:r>
          </a:p>
        </p:txBody>
      </p:sp>
      <p:sp>
        <p:nvSpPr>
          <p:cNvPr id="24" name="Rectangle: Single Corner Snipped 23">
            <a:extLst>
              <a:ext uri="{FF2B5EF4-FFF2-40B4-BE49-F238E27FC236}">
                <a16:creationId xmlns:a16="http://schemas.microsoft.com/office/drawing/2014/main" id="{2E5008FB-EF5A-4C45-805C-B14C5CAB81F6}"/>
              </a:ext>
            </a:extLst>
          </p:cNvPr>
          <p:cNvSpPr/>
          <p:nvPr/>
        </p:nvSpPr>
        <p:spPr>
          <a:xfrm>
            <a:off x="6932337" y="2021858"/>
            <a:ext cx="921309" cy="1047566"/>
          </a:xfrm>
          <a:prstGeom prst="snip1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00" b="1" dirty="0">
                <a:solidFill>
                  <a:srgbClr val="C00000"/>
                </a:solidFill>
              </a:rPr>
              <a:t>index.html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C24D895-07DD-474D-9BF1-54AF534E0C03}"/>
              </a:ext>
            </a:extLst>
          </p:cNvPr>
          <p:cNvSpPr txBox="1"/>
          <p:nvPr/>
        </p:nvSpPr>
        <p:spPr>
          <a:xfrm>
            <a:off x="7756503" y="1750077"/>
            <a:ext cx="9717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00" b="1" dirty="0">
                <a:solidFill>
                  <a:srgbClr val="002060"/>
                </a:solidFill>
              </a:rPr>
              <a:t>Web container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1DF2CCE-811B-4DFE-A712-DB543CD4F22D}"/>
              </a:ext>
            </a:extLst>
          </p:cNvPr>
          <p:cNvSpPr txBox="1"/>
          <p:nvPr/>
        </p:nvSpPr>
        <p:spPr>
          <a:xfrm>
            <a:off x="10755979" y="1914902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002060"/>
                </a:solidFill>
              </a:rPr>
              <a:t>HDD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2545624-3974-4BB4-94D3-1990EEE95F6C}"/>
              </a:ext>
            </a:extLst>
          </p:cNvPr>
          <p:cNvCxnSpPr>
            <a:cxnSpLocks/>
          </p:cNvCxnSpPr>
          <p:nvPr/>
        </p:nvCxnSpPr>
        <p:spPr>
          <a:xfrm>
            <a:off x="4119239" y="1914902"/>
            <a:ext cx="4654124" cy="36933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B7158ED-7974-481B-B017-0FD5583C2CA8}"/>
              </a:ext>
            </a:extLst>
          </p:cNvPr>
          <p:cNvCxnSpPr>
            <a:cxnSpLocks/>
          </p:cNvCxnSpPr>
          <p:nvPr/>
        </p:nvCxnSpPr>
        <p:spPr>
          <a:xfrm flipH="1">
            <a:off x="4501470" y="2800904"/>
            <a:ext cx="432293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D401511D-7B1F-4787-903C-729F56A1485E}"/>
              </a:ext>
            </a:extLst>
          </p:cNvPr>
          <p:cNvSpPr txBox="1"/>
          <p:nvPr/>
        </p:nvSpPr>
        <p:spPr>
          <a:xfrm>
            <a:off x="5257257" y="1681196"/>
            <a:ext cx="1224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002060"/>
                </a:solidFill>
              </a:rPr>
              <a:t>Request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209D946-4F93-461D-AEE8-0E7E1FEA3CBB}"/>
              </a:ext>
            </a:extLst>
          </p:cNvPr>
          <p:cNvSpPr txBox="1"/>
          <p:nvPr/>
        </p:nvSpPr>
        <p:spPr>
          <a:xfrm>
            <a:off x="5114799" y="2481436"/>
            <a:ext cx="2617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002060"/>
                </a:solidFill>
              </a:rPr>
              <a:t>Response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3E8C003-E556-42B3-8024-A80F6F544D8F}"/>
              </a:ext>
            </a:extLst>
          </p:cNvPr>
          <p:cNvSpPr txBox="1"/>
          <p:nvPr/>
        </p:nvSpPr>
        <p:spPr>
          <a:xfrm>
            <a:off x="268182" y="4173589"/>
            <a:ext cx="47233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rgbClr val="002060"/>
                </a:solidFill>
              </a:rPr>
              <a:t>Enter The Details &amp;</a:t>
            </a:r>
          </a:p>
          <a:p>
            <a:pPr algn="ctr"/>
            <a:r>
              <a:rPr lang="en-IN" b="1" dirty="0">
                <a:solidFill>
                  <a:srgbClr val="002060"/>
                </a:solidFill>
              </a:rPr>
              <a:t>Click On Submit Record</a:t>
            </a:r>
          </a:p>
          <a:p>
            <a:pPr algn="ctr"/>
            <a:r>
              <a:rPr lang="en-IN" b="1" dirty="0">
                <a:solidFill>
                  <a:srgbClr val="002060"/>
                </a:solidFill>
              </a:rPr>
              <a:t>	</a:t>
            </a:r>
          </a:p>
          <a:p>
            <a:pPr algn="ctr"/>
            <a:endParaRPr lang="en-IN" b="1" dirty="0">
              <a:solidFill>
                <a:srgbClr val="002060"/>
              </a:solidFill>
            </a:endParaRPr>
          </a:p>
          <a:p>
            <a:pPr algn="ctr"/>
            <a:r>
              <a:rPr lang="en-IN" b="1" dirty="0">
                <a:solidFill>
                  <a:srgbClr val="002060"/>
                </a:solidFill>
              </a:rPr>
              <a:t>	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8566BB53-9812-48B1-9662-16EEEFD2AD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208" y="2099568"/>
            <a:ext cx="4390063" cy="190426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8C43643-7BBF-4F66-AC22-F2029F3238A1}"/>
              </a:ext>
            </a:extLst>
          </p:cNvPr>
          <p:cNvSpPr txBox="1"/>
          <p:nvPr/>
        </p:nvSpPr>
        <p:spPr>
          <a:xfrm>
            <a:off x="1740260" y="2396797"/>
            <a:ext cx="31290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500" b="1" dirty="0"/>
              <a:t>1001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8F552D9-464B-4A88-A249-336B853FA38E}"/>
              </a:ext>
            </a:extLst>
          </p:cNvPr>
          <p:cNvSpPr txBox="1"/>
          <p:nvPr/>
        </p:nvSpPr>
        <p:spPr>
          <a:xfrm>
            <a:off x="1757275" y="2574582"/>
            <a:ext cx="596638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500" b="1" dirty="0"/>
              <a:t>The C Language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B9DCBC9-849C-4BC1-AF62-754321A24ABC}"/>
              </a:ext>
            </a:extLst>
          </p:cNvPr>
          <p:cNvSpPr txBox="1"/>
          <p:nvPr/>
        </p:nvSpPr>
        <p:spPr>
          <a:xfrm>
            <a:off x="1740260" y="2752310"/>
            <a:ext cx="498855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500" b="1" dirty="0"/>
              <a:t>Ravi Ranjan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23E7C41-9344-42B3-AEBC-BE9F98E25C57}"/>
              </a:ext>
            </a:extLst>
          </p:cNvPr>
          <p:cNvSpPr txBox="1"/>
          <p:nvPr/>
        </p:nvSpPr>
        <p:spPr>
          <a:xfrm>
            <a:off x="1733622" y="2967060"/>
            <a:ext cx="362600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500" b="1" dirty="0"/>
              <a:t>324.56</a:t>
            </a:r>
          </a:p>
        </p:txBody>
      </p:sp>
    </p:spTree>
    <p:extLst>
      <p:ext uri="{BB962C8B-B14F-4D97-AF65-F5344CB8AC3E}">
        <p14:creationId xmlns:p14="http://schemas.microsoft.com/office/powerpoint/2010/main" val="26645688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6A6F4DE-B7F9-4DD9-8ADB-731D978D9243}"/>
              </a:ext>
            </a:extLst>
          </p:cNvPr>
          <p:cNvSpPr/>
          <p:nvPr/>
        </p:nvSpPr>
        <p:spPr>
          <a:xfrm>
            <a:off x="195309" y="1526959"/>
            <a:ext cx="4589755" cy="260115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98B172-B134-4B79-AD0E-22C40824E960}"/>
              </a:ext>
            </a:extLst>
          </p:cNvPr>
          <p:cNvSpPr/>
          <p:nvPr/>
        </p:nvSpPr>
        <p:spPr>
          <a:xfrm>
            <a:off x="275208" y="1633491"/>
            <a:ext cx="4394446" cy="23703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3BF229E-A3B0-4C92-A0A4-5723303B6820}"/>
              </a:ext>
            </a:extLst>
          </p:cNvPr>
          <p:cNvSpPr/>
          <p:nvPr/>
        </p:nvSpPr>
        <p:spPr>
          <a:xfrm>
            <a:off x="275208" y="1633491"/>
            <a:ext cx="4394446" cy="239697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rgbClr val="002060"/>
                </a:solidFill>
              </a:rPr>
              <a:t>Chrome Browser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C34A1CB-DE50-4DC8-8C8A-BB2435D6E301}"/>
              </a:ext>
            </a:extLst>
          </p:cNvPr>
          <p:cNvSpPr/>
          <p:nvPr/>
        </p:nvSpPr>
        <p:spPr>
          <a:xfrm>
            <a:off x="275208" y="1859871"/>
            <a:ext cx="4394446" cy="23969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500" b="1" dirty="0">
                <a:solidFill>
                  <a:srgbClr val="002060"/>
                </a:solidFill>
              </a:rPr>
              <a:t>http://localhost:9090/BookRecordManagementApplication/Insert?bid=1016&amp;bname=Java+Complete+Reference&amp;aname=Oracle+Publication&amp;bprice=789.00&amp;submit=Insert+Record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9E6250F-2B24-414B-B658-A3C9C1056B02}"/>
              </a:ext>
            </a:extLst>
          </p:cNvPr>
          <p:cNvSpPr/>
          <p:nvPr/>
        </p:nvSpPr>
        <p:spPr>
          <a:xfrm>
            <a:off x="6329779" y="701336"/>
            <a:ext cx="5666912" cy="575273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3668708-1FEC-4978-9784-5CCDB3447B78}"/>
              </a:ext>
            </a:extLst>
          </p:cNvPr>
          <p:cNvSpPr/>
          <p:nvPr/>
        </p:nvSpPr>
        <p:spPr>
          <a:xfrm>
            <a:off x="6482178" y="1070343"/>
            <a:ext cx="3416423" cy="530292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DF3B9FB-C9D8-4029-9E07-2F528213B7D4}"/>
              </a:ext>
            </a:extLst>
          </p:cNvPr>
          <p:cNvSpPr/>
          <p:nvPr/>
        </p:nvSpPr>
        <p:spPr>
          <a:xfrm>
            <a:off x="6656029" y="1346317"/>
            <a:ext cx="3068715" cy="489751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15DB245-5808-47BA-A7DF-935B05C75FC7}"/>
              </a:ext>
            </a:extLst>
          </p:cNvPr>
          <p:cNvSpPr/>
          <p:nvPr/>
        </p:nvSpPr>
        <p:spPr>
          <a:xfrm>
            <a:off x="6858364" y="1753081"/>
            <a:ext cx="2664043" cy="440358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Cylinder 13">
            <a:extLst>
              <a:ext uri="{FF2B5EF4-FFF2-40B4-BE49-F238E27FC236}">
                <a16:creationId xmlns:a16="http://schemas.microsoft.com/office/drawing/2014/main" id="{16866937-57A9-4CAF-B744-8F33F0C6C992}"/>
              </a:ext>
            </a:extLst>
          </p:cNvPr>
          <p:cNvSpPr/>
          <p:nvPr/>
        </p:nvSpPr>
        <p:spPr>
          <a:xfrm>
            <a:off x="10377996" y="2343704"/>
            <a:ext cx="1464815" cy="2166151"/>
          </a:xfrm>
          <a:prstGeom prst="ca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Book Database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0267E54-8BEF-45A7-B03E-33FA7BC5C049}"/>
              </a:ext>
            </a:extLst>
          </p:cNvPr>
          <p:cNvSpPr txBox="1"/>
          <p:nvPr/>
        </p:nvSpPr>
        <p:spPr>
          <a:xfrm>
            <a:off x="7892226" y="742381"/>
            <a:ext cx="796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002060"/>
                </a:solidFill>
              </a:rPr>
              <a:t>Server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4CCA2A6-9DAC-4666-886A-2AF7FFC50344}"/>
              </a:ext>
            </a:extLst>
          </p:cNvPr>
          <p:cNvSpPr txBox="1"/>
          <p:nvPr/>
        </p:nvSpPr>
        <p:spPr>
          <a:xfrm flipH="1">
            <a:off x="1896713" y="1156342"/>
            <a:ext cx="1186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002060"/>
                </a:solidFill>
              </a:rPr>
              <a:t>Client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245891A-64B4-468C-AECF-EBC0FFB1A7D5}"/>
              </a:ext>
            </a:extLst>
          </p:cNvPr>
          <p:cNvSpPr txBox="1"/>
          <p:nvPr/>
        </p:nvSpPr>
        <p:spPr>
          <a:xfrm>
            <a:off x="8014824" y="1054442"/>
            <a:ext cx="5517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>
                <a:solidFill>
                  <a:srgbClr val="002060"/>
                </a:solidFill>
              </a:rPr>
              <a:t>RAM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B7A6C0B-B868-4D83-9A1A-832DC6B97832}"/>
              </a:ext>
            </a:extLst>
          </p:cNvPr>
          <p:cNvSpPr txBox="1"/>
          <p:nvPr/>
        </p:nvSpPr>
        <p:spPr>
          <a:xfrm>
            <a:off x="7322325" y="1368873"/>
            <a:ext cx="19367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00" b="1" dirty="0">
                <a:solidFill>
                  <a:srgbClr val="002060"/>
                </a:solidFill>
              </a:rPr>
              <a:t>Server Software(Apache Tomcat)</a:t>
            </a:r>
          </a:p>
        </p:txBody>
      </p:sp>
      <p:sp>
        <p:nvSpPr>
          <p:cNvPr id="19" name="Rectangle: Single Corner Snipped 18">
            <a:extLst>
              <a:ext uri="{FF2B5EF4-FFF2-40B4-BE49-F238E27FC236}">
                <a16:creationId xmlns:a16="http://schemas.microsoft.com/office/drawing/2014/main" id="{207BB871-F21E-40C4-B9C0-96A72B94DC9C}"/>
              </a:ext>
            </a:extLst>
          </p:cNvPr>
          <p:cNvSpPr/>
          <p:nvPr/>
        </p:nvSpPr>
        <p:spPr>
          <a:xfrm>
            <a:off x="8504498" y="2021858"/>
            <a:ext cx="921309" cy="1047566"/>
          </a:xfrm>
          <a:prstGeom prst="snip1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00" b="1" dirty="0">
                <a:solidFill>
                  <a:srgbClr val="C00000"/>
                </a:solidFill>
              </a:rPr>
              <a:t>insert.html</a:t>
            </a:r>
          </a:p>
        </p:txBody>
      </p:sp>
      <p:sp>
        <p:nvSpPr>
          <p:cNvPr id="20" name="Rectangle: Single Corner Snipped 19">
            <a:extLst>
              <a:ext uri="{FF2B5EF4-FFF2-40B4-BE49-F238E27FC236}">
                <a16:creationId xmlns:a16="http://schemas.microsoft.com/office/drawing/2014/main" id="{DE2CE18A-785E-424F-8052-ED23DA5A9210}"/>
              </a:ext>
            </a:extLst>
          </p:cNvPr>
          <p:cNvSpPr/>
          <p:nvPr/>
        </p:nvSpPr>
        <p:spPr>
          <a:xfrm>
            <a:off x="8573759" y="3480046"/>
            <a:ext cx="921309" cy="1047566"/>
          </a:xfrm>
          <a:prstGeom prst="snip1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b="1" dirty="0">
                <a:solidFill>
                  <a:srgbClr val="C00000"/>
                </a:solidFill>
              </a:rPr>
              <a:t>Insert.java</a:t>
            </a:r>
          </a:p>
        </p:txBody>
      </p:sp>
      <p:sp>
        <p:nvSpPr>
          <p:cNvPr id="21" name="Rectangle: Single Corner Snipped 20">
            <a:extLst>
              <a:ext uri="{FF2B5EF4-FFF2-40B4-BE49-F238E27FC236}">
                <a16:creationId xmlns:a16="http://schemas.microsoft.com/office/drawing/2014/main" id="{18933231-104B-4A2F-AE02-71492AA789E0}"/>
              </a:ext>
            </a:extLst>
          </p:cNvPr>
          <p:cNvSpPr/>
          <p:nvPr/>
        </p:nvSpPr>
        <p:spPr>
          <a:xfrm>
            <a:off x="6936590" y="3451292"/>
            <a:ext cx="921309" cy="1047566"/>
          </a:xfrm>
          <a:prstGeom prst="snip1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b="1" dirty="0">
                <a:solidFill>
                  <a:srgbClr val="C00000"/>
                </a:solidFill>
              </a:rPr>
              <a:t>View.java</a:t>
            </a:r>
          </a:p>
        </p:txBody>
      </p:sp>
      <p:sp>
        <p:nvSpPr>
          <p:cNvPr id="22" name="Rectangle: Single Corner Snipped 21">
            <a:extLst>
              <a:ext uri="{FF2B5EF4-FFF2-40B4-BE49-F238E27FC236}">
                <a16:creationId xmlns:a16="http://schemas.microsoft.com/office/drawing/2014/main" id="{AEBDE07A-2084-48F7-8E0D-9952DE56267B}"/>
              </a:ext>
            </a:extLst>
          </p:cNvPr>
          <p:cNvSpPr/>
          <p:nvPr/>
        </p:nvSpPr>
        <p:spPr>
          <a:xfrm>
            <a:off x="6970917" y="4947437"/>
            <a:ext cx="921309" cy="1047566"/>
          </a:xfrm>
          <a:prstGeom prst="snip1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b="1" dirty="0">
                <a:solidFill>
                  <a:srgbClr val="C00000"/>
                </a:solidFill>
              </a:rPr>
              <a:t>Update.java</a:t>
            </a:r>
          </a:p>
        </p:txBody>
      </p:sp>
      <p:sp>
        <p:nvSpPr>
          <p:cNvPr id="23" name="Rectangle: Single Corner Snipped 22">
            <a:extLst>
              <a:ext uri="{FF2B5EF4-FFF2-40B4-BE49-F238E27FC236}">
                <a16:creationId xmlns:a16="http://schemas.microsoft.com/office/drawing/2014/main" id="{4059B6FE-DBE1-43CB-B2C1-9FA4E098C2EA}"/>
              </a:ext>
            </a:extLst>
          </p:cNvPr>
          <p:cNvSpPr/>
          <p:nvPr/>
        </p:nvSpPr>
        <p:spPr>
          <a:xfrm>
            <a:off x="8519082" y="4965344"/>
            <a:ext cx="921309" cy="1047566"/>
          </a:xfrm>
          <a:prstGeom prst="snip1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b="1" dirty="0">
                <a:solidFill>
                  <a:srgbClr val="C00000"/>
                </a:solidFill>
              </a:rPr>
              <a:t>Delete.java</a:t>
            </a:r>
          </a:p>
        </p:txBody>
      </p:sp>
      <p:sp>
        <p:nvSpPr>
          <p:cNvPr id="24" name="Rectangle: Single Corner Snipped 23">
            <a:extLst>
              <a:ext uri="{FF2B5EF4-FFF2-40B4-BE49-F238E27FC236}">
                <a16:creationId xmlns:a16="http://schemas.microsoft.com/office/drawing/2014/main" id="{2E5008FB-EF5A-4C45-805C-B14C5CAB81F6}"/>
              </a:ext>
            </a:extLst>
          </p:cNvPr>
          <p:cNvSpPr/>
          <p:nvPr/>
        </p:nvSpPr>
        <p:spPr>
          <a:xfrm>
            <a:off x="6932337" y="2021858"/>
            <a:ext cx="921309" cy="1047566"/>
          </a:xfrm>
          <a:prstGeom prst="snip1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00" b="1" dirty="0">
                <a:solidFill>
                  <a:srgbClr val="C00000"/>
                </a:solidFill>
              </a:rPr>
              <a:t>index.html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C24D895-07DD-474D-9BF1-54AF534E0C03}"/>
              </a:ext>
            </a:extLst>
          </p:cNvPr>
          <p:cNvSpPr txBox="1"/>
          <p:nvPr/>
        </p:nvSpPr>
        <p:spPr>
          <a:xfrm>
            <a:off x="7756503" y="1750077"/>
            <a:ext cx="9717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00" b="1" dirty="0">
                <a:solidFill>
                  <a:srgbClr val="002060"/>
                </a:solidFill>
              </a:rPr>
              <a:t>Web container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1DF2CCE-811B-4DFE-A712-DB543CD4F22D}"/>
              </a:ext>
            </a:extLst>
          </p:cNvPr>
          <p:cNvSpPr txBox="1"/>
          <p:nvPr/>
        </p:nvSpPr>
        <p:spPr>
          <a:xfrm>
            <a:off x="10755979" y="1914902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002060"/>
                </a:solidFill>
              </a:rPr>
              <a:t>HDD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2545624-3974-4BB4-94D3-1990EEE95F6C}"/>
              </a:ext>
            </a:extLst>
          </p:cNvPr>
          <p:cNvCxnSpPr>
            <a:cxnSpLocks/>
          </p:cNvCxnSpPr>
          <p:nvPr/>
        </p:nvCxnSpPr>
        <p:spPr>
          <a:xfrm>
            <a:off x="4119239" y="1914902"/>
            <a:ext cx="4654124" cy="36933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D401511D-7B1F-4787-903C-729F56A1485E}"/>
              </a:ext>
            </a:extLst>
          </p:cNvPr>
          <p:cNvSpPr txBox="1"/>
          <p:nvPr/>
        </p:nvSpPr>
        <p:spPr>
          <a:xfrm>
            <a:off x="5257263" y="1675205"/>
            <a:ext cx="1224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002060"/>
                </a:solidFill>
              </a:rPr>
              <a:t>Request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209D946-4F93-461D-AEE8-0E7E1FEA3CBB}"/>
              </a:ext>
            </a:extLst>
          </p:cNvPr>
          <p:cNvSpPr txBox="1"/>
          <p:nvPr/>
        </p:nvSpPr>
        <p:spPr>
          <a:xfrm>
            <a:off x="4946104" y="2906204"/>
            <a:ext cx="12870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b="1" dirty="0">
                <a:solidFill>
                  <a:srgbClr val="00B050"/>
                </a:solidFill>
              </a:rPr>
              <a:t>Response for successful insertion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19E9FE5-DC63-4033-B75B-0BD2AC33348F}"/>
              </a:ext>
            </a:extLst>
          </p:cNvPr>
          <p:cNvCxnSpPr>
            <a:cxnSpLocks/>
          </p:cNvCxnSpPr>
          <p:nvPr/>
        </p:nvCxnSpPr>
        <p:spPr>
          <a:xfrm flipH="1">
            <a:off x="8947430" y="2916626"/>
            <a:ext cx="9487" cy="71621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5F075A0-1B4E-4552-9212-68BDBD65DDED}"/>
              </a:ext>
            </a:extLst>
          </p:cNvPr>
          <p:cNvCxnSpPr>
            <a:cxnSpLocks/>
            <a:endCxn id="36" idx="1"/>
          </p:cNvCxnSpPr>
          <p:nvPr/>
        </p:nvCxnSpPr>
        <p:spPr>
          <a:xfrm>
            <a:off x="8947430" y="3612814"/>
            <a:ext cx="1667031" cy="39497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6" name="Table 39">
            <a:extLst>
              <a:ext uri="{FF2B5EF4-FFF2-40B4-BE49-F238E27FC236}">
                <a16:creationId xmlns:a16="http://schemas.microsoft.com/office/drawing/2014/main" id="{3CD8E9B5-CE0D-47A8-885B-01187F4315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5199507"/>
              </p:ext>
            </p:extLst>
          </p:nvPr>
        </p:nvGraphicFramePr>
        <p:xfrm>
          <a:off x="10614461" y="3824913"/>
          <a:ext cx="102729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824">
                  <a:extLst>
                    <a:ext uri="{9D8B030D-6E8A-4147-A177-3AD203B41FA5}">
                      <a16:colId xmlns:a16="http://schemas.microsoft.com/office/drawing/2014/main" val="1043124249"/>
                    </a:ext>
                  </a:extLst>
                </a:gridCol>
                <a:gridCol w="256824">
                  <a:extLst>
                    <a:ext uri="{9D8B030D-6E8A-4147-A177-3AD203B41FA5}">
                      <a16:colId xmlns:a16="http://schemas.microsoft.com/office/drawing/2014/main" val="242685473"/>
                    </a:ext>
                  </a:extLst>
                </a:gridCol>
                <a:gridCol w="256824">
                  <a:extLst>
                    <a:ext uri="{9D8B030D-6E8A-4147-A177-3AD203B41FA5}">
                      <a16:colId xmlns:a16="http://schemas.microsoft.com/office/drawing/2014/main" val="2978032460"/>
                    </a:ext>
                  </a:extLst>
                </a:gridCol>
                <a:gridCol w="256824">
                  <a:extLst>
                    <a:ext uri="{9D8B030D-6E8A-4147-A177-3AD203B41FA5}">
                      <a16:colId xmlns:a16="http://schemas.microsoft.com/office/drawing/2014/main" val="3172886689"/>
                    </a:ext>
                  </a:extLst>
                </a:gridCol>
              </a:tblGrid>
              <a:tr h="346642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8900883"/>
                  </a:ext>
                </a:extLst>
              </a:tr>
            </a:tbl>
          </a:graphicData>
        </a:graphic>
      </p:graphicFrame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A39FB53-DEA4-4720-BFE9-231553EF6F86}"/>
              </a:ext>
            </a:extLst>
          </p:cNvPr>
          <p:cNvCxnSpPr>
            <a:cxnSpLocks/>
          </p:cNvCxnSpPr>
          <p:nvPr/>
        </p:nvCxnSpPr>
        <p:spPr>
          <a:xfrm flipH="1">
            <a:off x="9255371" y="4015111"/>
            <a:ext cx="1407983" cy="23503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8" name="Picture 47">
            <a:extLst>
              <a:ext uri="{FF2B5EF4-FFF2-40B4-BE49-F238E27FC236}">
                <a16:creationId xmlns:a16="http://schemas.microsoft.com/office/drawing/2014/main" id="{423682FA-D670-4ADA-98FB-1AA05EC0CE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543" y="2141282"/>
            <a:ext cx="4308111" cy="1287718"/>
          </a:xfrm>
          <a:prstGeom prst="rect">
            <a:avLst/>
          </a:prstGeom>
        </p:spPr>
      </p:pic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B7158ED-7974-481B-B017-0FD5583C2CA8}"/>
              </a:ext>
            </a:extLst>
          </p:cNvPr>
          <p:cNvCxnSpPr>
            <a:cxnSpLocks/>
          </p:cNvCxnSpPr>
          <p:nvPr/>
        </p:nvCxnSpPr>
        <p:spPr>
          <a:xfrm flipH="1" flipV="1">
            <a:off x="2696932" y="2380979"/>
            <a:ext cx="6531100" cy="181138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75E36D97-981E-4BBA-8FE8-00FBAD470265}"/>
              </a:ext>
            </a:extLst>
          </p:cNvPr>
          <p:cNvSpPr/>
          <p:nvPr/>
        </p:nvSpPr>
        <p:spPr>
          <a:xfrm>
            <a:off x="4830795" y="3795029"/>
            <a:ext cx="14071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sz="1200" b="1" dirty="0">
                <a:solidFill>
                  <a:srgbClr val="FF0000"/>
                </a:solidFill>
              </a:rPr>
              <a:t>Response for failed</a:t>
            </a:r>
          </a:p>
          <a:p>
            <a:pPr algn="ctr"/>
            <a:r>
              <a:rPr lang="en-IN" sz="1200" b="1" dirty="0">
                <a:solidFill>
                  <a:srgbClr val="FF0000"/>
                </a:solidFill>
              </a:rPr>
              <a:t> insertion</a:t>
            </a:r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C16C6375-CED8-4912-91F6-01FF76C6D2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613" y="3294899"/>
            <a:ext cx="2931404" cy="700954"/>
          </a:xfrm>
          <a:prstGeom prst="rect">
            <a:avLst/>
          </a:prstGeom>
        </p:spPr>
      </p:pic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E2940989-5277-4192-8786-1100E22DC613}"/>
              </a:ext>
            </a:extLst>
          </p:cNvPr>
          <p:cNvCxnSpPr>
            <a:cxnSpLocks/>
          </p:cNvCxnSpPr>
          <p:nvPr/>
        </p:nvCxnSpPr>
        <p:spPr>
          <a:xfrm flipH="1" flipV="1">
            <a:off x="3151574" y="3612814"/>
            <a:ext cx="6076458" cy="66698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F3B858BD-AA2F-42DB-A942-09010D6333BA}"/>
              </a:ext>
            </a:extLst>
          </p:cNvPr>
          <p:cNvSpPr txBox="1"/>
          <p:nvPr/>
        </p:nvSpPr>
        <p:spPr>
          <a:xfrm>
            <a:off x="788691" y="4287915"/>
            <a:ext cx="2989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>
                <a:solidFill>
                  <a:srgbClr val="002060"/>
                </a:solidFill>
              </a:rPr>
              <a:t>Result After Inserting Record.</a:t>
            </a:r>
          </a:p>
        </p:txBody>
      </p:sp>
    </p:spTree>
    <p:extLst>
      <p:ext uri="{BB962C8B-B14F-4D97-AF65-F5344CB8AC3E}">
        <p14:creationId xmlns:p14="http://schemas.microsoft.com/office/powerpoint/2010/main" val="25109272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541054E-ED67-4056-939C-1B35C948B141}"/>
              </a:ext>
            </a:extLst>
          </p:cNvPr>
          <p:cNvSpPr txBox="1"/>
          <p:nvPr/>
        </p:nvSpPr>
        <p:spPr>
          <a:xfrm>
            <a:off x="1979720" y="2956264"/>
            <a:ext cx="776796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>
                <a:solidFill>
                  <a:srgbClr val="FF0000"/>
                </a:solidFill>
              </a:rPr>
              <a:t>2. View Book Record </a:t>
            </a:r>
          </a:p>
          <a:p>
            <a:pPr algn="ctr"/>
            <a:endParaRPr lang="en-IN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66449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6A6F4DE-B7F9-4DD9-8ADB-731D978D9243}"/>
              </a:ext>
            </a:extLst>
          </p:cNvPr>
          <p:cNvSpPr/>
          <p:nvPr/>
        </p:nvSpPr>
        <p:spPr>
          <a:xfrm>
            <a:off x="195309" y="1526959"/>
            <a:ext cx="4589755" cy="260115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98B172-B134-4B79-AD0E-22C40824E960}"/>
              </a:ext>
            </a:extLst>
          </p:cNvPr>
          <p:cNvSpPr/>
          <p:nvPr/>
        </p:nvSpPr>
        <p:spPr>
          <a:xfrm>
            <a:off x="275208" y="1633491"/>
            <a:ext cx="4394446" cy="23703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3BF229E-A3B0-4C92-A0A4-5723303B6820}"/>
              </a:ext>
            </a:extLst>
          </p:cNvPr>
          <p:cNvSpPr/>
          <p:nvPr/>
        </p:nvSpPr>
        <p:spPr>
          <a:xfrm>
            <a:off x="275208" y="1633491"/>
            <a:ext cx="4394446" cy="239697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rgbClr val="002060"/>
                </a:solidFill>
              </a:rPr>
              <a:t>Chrome Browser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C34A1CB-DE50-4DC8-8C8A-BB2435D6E301}"/>
              </a:ext>
            </a:extLst>
          </p:cNvPr>
          <p:cNvSpPr/>
          <p:nvPr/>
        </p:nvSpPr>
        <p:spPr>
          <a:xfrm>
            <a:off x="275208" y="1859871"/>
            <a:ext cx="4394446" cy="23969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000" b="1" dirty="0">
                <a:solidFill>
                  <a:srgbClr val="002060"/>
                </a:solidFill>
              </a:rPr>
              <a:t>http://localhost:9090/BookRecordManagementApplication/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0DAE57B-F156-4D68-BF69-401BEE8BDA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209" y="2099569"/>
            <a:ext cx="4394446" cy="190426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9E6250F-2B24-414B-B658-A3C9C1056B02}"/>
              </a:ext>
            </a:extLst>
          </p:cNvPr>
          <p:cNvSpPr/>
          <p:nvPr/>
        </p:nvSpPr>
        <p:spPr>
          <a:xfrm>
            <a:off x="6329779" y="701336"/>
            <a:ext cx="5666912" cy="575273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3668708-1FEC-4978-9784-5CCDB3447B78}"/>
              </a:ext>
            </a:extLst>
          </p:cNvPr>
          <p:cNvSpPr/>
          <p:nvPr/>
        </p:nvSpPr>
        <p:spPr>
          <a:xfrm>
            <a:off x="6482178" y="1070343"/>
            <a:ext cx="3416423" cy="530292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DF3B9FB-C9D8-4029-9E07-2F528213B7D4}"/>
              </a:ext>
            </a:extLst>
          </p:cNvPr>
          <p:cNvSpPr/>
          <p:nvPr/>
        </p:nvSpPr>
        <p:spPr>
          <a:xfrm>
            <a:off x="6656029" y="1346317"/>
            <a:ext cx="3068715" cy="489751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15DB245-5808-47BA-A7DF-935B05C75FC7}"/>
              </a:ext>
            </a:extLst>
          </p:cNvPr>
          <p:cNvSpPr/>
          <p:nvPr/>
        </p:nvSpPr>
        <p:spPr>
          <a:xfrm>
            <a:off x="6858364" y="1753081"/>
            <a:ext cx="2664043" cy="440358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Cylinder 13">
            <a:extLst>
              <a:ext uri="{FF2B5EF4-FFF2-40B4-BE49-F238E27FC236}">
                <a16:creationId xmlns:a16="http://schemas.microsoft.com/office/drawing/2014/main" id="{16866937-57A9-4CAF-B744-8F33F0C6C992}"/>
              </a:ext>
            </a:extLst>
          </p:cNvPr>
          <p:cNvSpPr/>
          <p:nvPr/>
        </p:nvSpPr>
        <p:spPr>
          <a:xfrm>
            <a:off x="10377996" y="2343704"/>
            <a:ext cx="1464815" cy="2166151"/>
          </a:xfrm>
          <a:prstGeom prst="ca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Book Database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0267E54-8BEF-45A7-B03E-33FA7BC5C049}"/>
              </a:ext>
            </a:extLst>
          </p:cNvPr>
          <p:cNvSpPr txBox="1"/>
          <p:nvPr/>
        </p:nvSpPr>
        <p:spPr>
          <a:xfrm>
            <a:off x="7892226" y="742381"/>
            <a:ext cx="796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002060"/>
                </a:solidFill>
              </a:rPr>
              <a:t>Server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4CCA2A6-9DAC-4666-886A-2AF7FFC50344}"/>
              </a:ext>
            </a:extLst>
          </p:cNvPr>
          <p:cNvSpPr txBox="1"/>
          <p:nvPr/>
        </p:nvSpPr>
        <p:spPr>
          <a:xfrm flipH="1">
            <a:off x="1896713" y="1156342"/>
            <a:ext cx="1186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002060"/>
                </a:solidFill>
              </a:rPr>
              <a:t>Client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245891A-64B4-468C-AECF-EBC0FFB1A7D5}"/>
              </a:ext>
            </a:extLst>
          </p:cNvPr>
          <p:cNvSpPr txBox="1"/>
          <p:nvPr/>
        </p:nvSpPr>
        <p:spPr>
          <a:xfrm>
            <a:off x="8014824" y="1054442"/>
            <a:ext cx="5517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>
                <a:solidFill>
                  <a:srgbClr val="002060"/>
                </a:solidFill>
              </a:rPr>
              <a:t>RAM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B7A6C0B-B868-4D83-9A1A-832DC6B97832}"/>
              </a:ext>
            </a:extLst>
          </p:cNvPr>
          <p:cNvSpPr txBox="1"/>
          <p:nvPr/>
        </p:nvSpPr>
        <p:spPr>
          <a:xfrm>
            <a:off x="7322325" y="1368873"/>
            <a:ext cx="19367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00" b="1" dirty="0">
                <a:solidFill>
                  <a:srgbClr val="002060"/>
                </a:solidFill>
              </a:rPr>
              <a:t>Server Software(Apache Tomcat)</a:t>
            </a:r>
          </a:p>
        </p:txBody>
      </p:sp>
      <p:sp>
        <p:nvSpPr>
          <p:cNvPr id="19" name="Rectangle: Single Corner Snipped 18">
            <a:extLst>
              <a:ext uri="{FF2B5EF4-FFF2-40B4-BE49-F238E27FC236}">
                <a16:creationId xmlns:a16="http://schemas.microsoft.com/office/drawing/2014/main" id="{207BB871-F21E-40C4-B9C0-96A72B94DC9C}"/>
              </a:ext>
            </a:extLst>
          </p:cNvPr>
          <p:cNvSpPr/>
          <p:nvPr/>
        </p:nvSpPr>
        <p:spPr>
          <a:xfrm>
            <a:off x="8504498" y="2021858"/>
            <a:ext cx="921309" cy="1047566"/>
          </a:xfrm>
          <a:prstGeom prst="snip1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00" b="1" dirty="0">
                <a:solidFill>
                  <a:srgbClr val="C00000"/>
                </a:solidFill>
              </a:rPr>
              <a:t>insert.html</a:t>
            </a:r>
          </a:p>
        </p:txBody>
      </p:sp>
      <p:sp>
        <p:nvSpPr>
          <p:cNvPr id="20" name="Rectangle: Single Corner Snipped 19">
            <a:extLst>
              <a:ext uri="{FF2B5EF4-FFF2-40B4-BE49-F238E27FC236}">
                <a16:creationId xmlns:a16="http://schemas.microsoft.com/office/drawing/2014/main" id="{DE2CE18A-785E-424F-8052-ED23DA5A9210}"/>
              </a:ext>
            </a:extLst>
          </p:cNvPr>
          <p:cNvSpPr/>
          <p:nvPr/>
        </p:nvSpPr>
        <p:spPr>
          <a:xfrm>
            <a:off x="8573759" y="3480046"/>
            <a:ext cx="921309" cy="1047566"/>
          </a:xfrm>
          <a:prstGeom prst="snip1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b="1" dirty="0">
                <a:solidFill>
                  <a:srgbClr val="C00000"/>
                </a:solidFill>
              </a:rPr>
              <a:t>Insert.java</a:t>
            </a:r>
          </a:p>
        </p:txBody>
      </p:sp>
      <p:sp>
        <p:nvSpPr>
          <p:cNvPr id="21" name="Rectangle: Single Corner Snipped 20">
            <a:extLst>
              <a:ext uri="{FF2B5EF4-FFF2-40B4-BE49-F238E27FC236}">
                <a16:creationId xmlns:a16="http://schemas.microsoft.com/office/drawing/2014/main" id="{18933231-104B-4A2F-AE02-71492AA789E0}"/>
              </a:ext>
            </a:extLst>
          </p:cNvPr>
          <p:cNvSpPr/>
          <p:nvPr/>
        </p:nvSpPr>
        <p:spPr>
          <a:xfrm>
            <a:off x="6936590" y="3451292"/>
            <a:ext cx="921309" cy="1047566"/>
          </a:xfrm>
          <a:prstGeom prst="snip1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b="1" dirty="0">
                <a:solidFill>
                  <a:srgbClr val="C00000"/>
                </a:solidFill>
              </a:rPr>
              <a:t>View.java</a:t>
            </a:r>
          </a:p>
        </p:txBody>
      </p:sp>
      <p:sp>
        <p:nvSpPr>
          <p:cNvPr id="22" name="Rectangle: Single Corner Snipped 21">
            <a:extLst>
              <a:ext uri="{FF2B5EF4-FFF2-40B4-BE49-F238E27FC236}">
                <a16:creationId xmlns:a16="http://schemas.microsoft.com/office/drawing/2014/main" id="{AEBDE07A-2084-48F7-8E0D-9952DE56267B}"/>
              </a:ext>
            </a:extLst>
          </p:cNvPr>
          <p:cNvSpPr/>
          <p:nvPr/>
        </p:nvSpPr>
        <p:spPr>
          <a:xfrm>
            <a:off x="6970917" y="4947437"/>
            <a:ext cx="921309" cy="1047566"/>
          </a:xfrm>
          <a:prstGeom prst="snip1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b="1" dirty="0">
                <a:solidFill>
                  <a:srgbClr val="C00000"/>
                </a:solidFill>
              </a:rPr>
              <a:t>Update.java</a:t>
            </a:r>
          </a:p>
        </p:txBody>
      </p:sp>
      <p:sp>
        <p:nvSpPr>
          <p:cNvPr id="23" name="Rectangle: Single Corner Snipped 22">
            <a:extLst>
              <a:ext uri="{FF2B5EF4-FFF2-40B4-BE49-F238E27FC236}">
                <a16:creationId xmlns:a16="http://schemas.microsoft.com/office/drawing/2014/main" id="{4059B6FE-DBE1-43CB-B2C1-9FA4E098C2EA}"/>
              </a:ext>
            </a:extLst>
          </p:cNvPr>
          <p:cNvSpPr/>
          <p:nvPr/>
        </p:nvSpPr>
        <p:spPr>
          <a:xfrm>
            <a:off x="8519082" y="4965344"/>
            <a:ext cx="921309" cy="1047566"/>
          </a:xfrm>
          <a:prstGeom prst="snip1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b="1" dirty="0">
                <a:solidFill>
                  <a:srgbClr val="C00000"/>
                </a:solidFill>
              </a:rPr>
              <a:t>Delete.java</a:t>
            </a:r>
          </a:p>
        </p:txBody>
      </p:sp>
      <p:sp>
        <p:nvSpPr>
          <p:cNvPr id="24" name="Rectangle: Single Corner Snipped 23">
            <a:extLst>
              <a:ext uri="{FF2B5EF4-FFF2-40B4-BE49-F238E27FC236}">
                <a16:creationId xmlns:a16="http://schemas.microsoft.com/office/drawing/2014/main" id="{2E5008FB-EF5A-4C45-805C-B14C5CAB81F6}"/>
              </a:ext>
            </a:extLst>
          </p:cNvPr>
          <p:cNvSpPr/>
          <p:nvPr/>
        </p:nvSpPr>
        <p:spPr>
          <a:xfrm>
            <a:off x="6932337" y="2021858"/>
            <a:ext cx="921309" cy="1047566"/>
          </a:xfrm>
          <a:prstGeom prst="snip1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00" b="1" dirty="0">
                <a:solidFill>
                  <a:srgbClr val="C00000"/>
                </a:solidFill>
              </a:rPr>
              <a:t>index.html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C24D895-07DD-474D-9BF1-54AF534E0C03}"/>
              </a:ext>
            </a:extLst>
          </p:cNvPr>
          <p:cNvSpPr txBox="1"/>
          <p:nvPr/>
        </p:nvSpPr>
        <p:spPr>
          <a:xfrm>
            <a:off x="7756503" y="1750077"/>
            <a:ext cx="9717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00" b="1" dirty="0">
                <a:solidFill>
                  <a:srgbClr val="002060"/>
                </a:solidFill>
              </a:rPr>
              <a:t>Web container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1DF2CCE-811B-4DFE-A712-DB543CD4F22D}"/>
              </a:ext>
            </a:extLst>
          </p:cNvPr>
          <p:cNvSpPr txBox="1"/>
          <p:nvPr/>
        </p:nvSpPr>
        <p:spPr>
          <a:xfrm>
            <a:off x="10755979" y="1914902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002060"/>
                </a:solidFill>
              </a:rPr>
              <a:t>HDD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2545624-3974-4BB4-94D3-1990EEE95F6C}"/>
              </a:ext>
            </a:extLst>
          </p:cNvPr>
          <p:cNvCxnSpPr/>
          <p:nvPr/>
        </p:nvCxnSpPr>
        <p:spPr>
          <a:xfrm>
            <a:off x="4119239" y="1914902"/>
            <a:ext cx="2920753" cy="18466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B7158ED-7974-481B-B017-0FD5583C2CA8}"/>
              </a:ext>
            </a:extLst>
          </p:cNvPr>
          <p:cNvCxnSpPr>
            <a:cxnSpLocks/>
          </p:cNvCxnSpPr>
          <p:nvPr/>
        </p:nvCxnSpPr>
        <p:spPr>
          <a:xfrm flipH="1">
            <a:off x="4501469" y="2800904"/>
            <a:ext cx="266771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D401511D-7B1F-4787-903C-729F56A1485E}"/>
              </a:ext>
            </a:extLst>
          </p:cNvPr>
          <p:cNvSpPr txBox="1"/>
          <p:nvPr/>
        </p:nvSpPr>
        <p:spPr>
          <a:xfrm>
            <a:off x="5257257" y="1681196"/>
            <a:ext cx="2562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002060"/>
                </a:solidFill>
              </a:rPr>
              <a:t>Request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209D946-4F93-461D-AEE8-0E7E1FEA3CBB}"/>
              </a:ext>
            </a:extLst>
          </p:cNvPr>
          <p:cNvSpPr txBox="1"/>
          <p:nvPr/>
        </p:nvSpPr>
        <p:spPr>
          <a:xfrm>
            <a:off x="5114799" y="2481436"/>
            <a:ext cx="2562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002060"/>
                </a:solidFill>
              </a:rPr>
              <a:t>Response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3E8C003-E556-42B3-8024-A80F6F544D8F}"/>
              </a:ext>
            </a:extLst>
          </p:cNvPr>
          <p:cNvSpPr txBox="1"/>
          <p:nvPr/>
        </p:nvSpPr>
        <p:spPr>
          <a:xfrm>
            <a:off x="815262" y="4140523"/>
            <a:ext cx="34164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rgbClr val="002060"/>
                </a:solidFill>
              </a:rPr>
              <a:t>Client enter the URL in  browser.</a:t>
            </a:r>
          </a:p>
          <a:p>
            <a:pPr algn="ctr"/>
            <a:r>
              <a:rPr lang="en-IN" b="1" dirty="0">
                <a:solidFill>
                  <a:srgbClr val="002060"/>
                </a:solidFill>
              </a:rPr>
              <a:t>insert.html Page</a:t>
            </a:r>
          </a:p>
          <a:p>
            <a:pPr algn="ctr"/>
            <a:r>
              <a:rPr lang="en-IN" b="1" dirty="0">
                <a:solidFill>
                  <a:srgbClr val="002060"/>
                </a:solidFill>
              </a:rPr>
              <a:t>&amp; Click On View Book Record</a:t>
            </a:r>
          </a:p>
        </p:txBody>
      </p:sp>
    </p:spTree>
    <p:extLst>
      <p:ext uri="{BB962C8B-B14F-4D97-AF65-F5344CB8AC3E}">
        <p14:creationId xmlns:p14="http://schemas.microsoft.com/office/powerpoint/2010/main" val="30284479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6A6F4DE-B7F9-4DD9-8ADB-731D978D9243}"/>
              </a:ext>
            </a:extLst>
          </p:cNvPr>
          <p:cNvSpPr/>
          <p:nvPr/>
        </p:nvSpPr>
        <p:spPr>
          <a:xfrm>
            <a:off x="195309" y="1526959"/>
            <a:ext cx="4589755" cy="260115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98B172-B134-4B79-AD0E-22C40824E960}"/>
              </a:ext>
            </a:extLst>
          </p:cNvPr>
          <p:cNvSpPr/>
          <p:nvPr/>
        </p:nvSpPr>
        <p:spPr>
          <a:xfrm>
            <a:off x="275208" y="1633491"/>
            <a:ext cx="4394446" cy="23703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3BF229E-A3B0-4C92-A0A4-5723303B6820}"/>
              </a:ext>
            </a:extLst>
          </p:cNvPr>
          <p:cNvSpPr/>
          <p:nvPr/>
        </p:nvSpPr>
        <p:spPr>
          <a:xfrm>
            <a:off x="275208" y="1633491"/>
            <a:ext cx="4394446" cy="239697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rgbClr val="002060"/>
                </a:solidFill>
              </a:rPr>
              <a:t>Chrome Browser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C34A1CB-DE50-4DC8-8C8A-BB2435D6E301}"/>
              </a:ext>
            </a:extLst>
          </p:cNvPr>
          <p:cNvSpPr/>
          <p:nvPr/>
        </p:nvSpPr>
        <p:spPr>
          <a:xfrm>
            <a:off x="275208" y="1859871"/>
            <a:ext cx="4394446" cy="23969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000" b="1" dirty="0">
                <a:solidFill>
                  <a:srgbClr val="002060"/>
                </a:solidFill>
              </a:rPr>
              <a:t>http://localhost:9090/BookRecordManagementApplication/View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9E6250F-2B24-414B-B658-A3C9C1056B02}"/>
              </a:ext>
            </a:extLst>
          </p:cNvPr>
          <p:cNvSpPr/>
          <p:nvPr/>
        </p:nvSpPr>
        <p:spPr>
          <a:xfrm>
            <a:off x="6329779" y="701336"/>
            <a:ext cx="5666912" cy="575273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3668708-1FEC-4978-9784-5CCDB3447B78}"/>
              </a:ext>
            </a:extLst>
          </p:cNvPr>
          <p:cNvSpPr/>
          <p:nvPr/>
        </p:nvSpPr>
        <p:spPr>
          <a:xfrm>
            <a:off x="6482178" y="1070343"/>
            <a:ext cx="3416423" cy="530292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DF3B9FB-C9D8-4029-9E07-2F528213B7D4}"/>
              </a:ext>
            </a:extLst>
          </p:cNvPr>
          <p:cNvSpPr/>
          <p:nvPr/>
        </p:nvSpPr>
        <p:spPr>
          <a:xfrm>
            <a:off x="6656029" y="1346317"/>
            <a:ext cx="3068715" cy="489751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15DB245-5808-47BA-A7DF-935B05C75FC7}"/>
              </a:ext>
            </a:extLst>
          </p:cNvPr>
          <p:cNvSpPr/>
          <p:nvPr/>
        </p:nvSpPr>
        <p:spPr>
          <a:xfrm>
            <a:off x="6858364" y="1753081"/>
            <a:ext cx="2664043" cy="440358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Cylinder 13">
            <a:extLst>
              <a:ext uri="{FF2B5EF4-FFF2-40B4-BE49-F238E27FC236}">
                <a16:creationId xmlns:a16="http://schemas.microsoft.com/office/drawing/2014/main" id="{16866937-57A9-4CAF-B744-8F33F0C6C992}"/>
              </a:ext>
            </a:extLst>
          </p:cNvPr>
          <p:cNvSpPr/>
          <p:nvPr/>
        </p:nvSpPr>
        <p:spPr>
          <a:xfrm>
            <a:off x="10377996" y="2343704"/>
            <a:ext cx="1464815" cy="2166151"/>
          </a:xfrm>
          <a:prstGeom prst="ca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Book Database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0267E54-8BEF-45A7-B03E-33FA7BC5C049}"/>
              </a:ext>
            </a:extLst>
          </p:cNvPr>
          <p:cNvSpPr txBox="1"/>
          <p:nvPr/>
        </p:nvSpPr>
        <p:spPr>
          <a:xfrm>
            <a:off x="7892226" y="742381"/>
            <a:ext cx="796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002060"/>
                </a:solidFill>
              </a:rPr>
              <a:t>Server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4CCA2A6-9DAC-4666-886A-2AF7FFC50344}"/>
              </a:ext>
            </a:extLst>
          </p:cNvPr>
          <p:cNvSpPr txBox="1"/>
          <p:nvPr/>
        </p:nvSpPr>
        <p:spPr>
          <a:xfrm flipH="1">
            <a:off x="1896713" y="1156342"/>
            <a:ext cx="1186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002060"/>
                </a:solidFill>
              </a:rPr>
              <a:t>Client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245891A-64B4-468C-AECF-EBC0FFB1A7D5}"/>
              </a:ext>
            </a:extLst>
          </p:cNvPr>
          <p:cNvSpPr txBox="1"/>
          <p:nvPr/>
        </p:nvSpPr>
        <p:spPr>
          <a:xfrm>
            <a:off x="8014824" y="1054442"/>
            <a:ext cx="5517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>
                <a:solidFill>
                  <a:srgbClr val="002060"/>
                </a:solidFill>
              </a:rPr>
              <a:t>RAM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B7A6C0B-B868-4D83-9A1A-832DC6B97832}"/>
              </a:ext>
            </a:extLst>
          </p:cNvPr>
          <p:cNvSpPr txBox="1"/>
          <p:nvPr/>
        </p:nvSpPr>
        <p:spPr>
          <a:xfrm>
            <a:off x="7322325" y="1368873"/>
            <a:ext cx="19367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00" b="1" dirty="0">
                <a:solidFill>
                  <a:srgbClr val="002060"/>
                </a:solidFill>
              </a:rPr>
              <a:t>Server Software(Apache Tomcat)</a:t>
            </a:r>
          </a:p>
        </p:txBody>
      </p:sp>
      <p:sp>
        <p:nvSpPr>
          <p:cNvPr id="19" name="Rectangle: Single Corner Snipped 18">
            <a:extLst>
              <a:ext uri="{FF2B5EF4-FFF2-40B4-BE49-F238E27FC236}">
                <a16:creationId xmlns:a16="http://schemas.microsoft.com/office/drawing/2014/main" id="{207BB871-F21E-40C4-B9C0-96A72B94DC9C}"/>
              </a:ext>
            </a:extLst>
          </p:cNvPr>
          <p:cNvSpPr/>
          <p:nvPr/>
        </p:nvSpPr>
        <p:spPr>
          <a:xfrm>
            <a:off x="8504498" y="2021858"/>
            <a:ext cx="921309" cy="1047566"/>
          </a:xfrm>
          <a:prstGeom prst="snip1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00" b="1" dirty="0">
                <a:solidFill>
                  <a:srgbClr val="C00000"/>
                </a:solidFill>
              </a:rPr>
              <a:t>insert.html</a:t>
            </a:r>
          </a:p>
        </p:txBody>
      </p:sp>
      <p:sp>
        <p:nvSpPr>
          <p:cNvPr id="20" name="Rectangle: Single Corner Snipped 19">
            <a:extLst>
              <a:ext uri="{FF2B5EF4-FFF2-40B4-BE49-F238E27FC236}">
                <a16:creationId xmlns:a16="http://schemas.microsoft.com/office/drawing/2014/main" id="{DE2CE18A-785E-424F-8052-ED23DA5A9210}"/>
              </a:ext>
            </a:extLst>
          </p:cNvPr>
          <p:cNvSpPr/>
          <p:nvPr/>
        </p:nvSpPr>
        <p:spPr>
          <a:xfrm>
            <a:off x="8573759" y="3480046"/>
            <a:ext cx="921309" cy="1047566"/>
          </a:xfrm>
          <a:prstGeom prst="snip1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b="1" dirty="0">
                <a:solidFill>
                  <a:srgbClr val="C00000"/>
                </a:solidFill>
              </a:rPr>
              <a:t>Insert.java</a:t>
            </a:r>
          </a:p>
        </p:txBody>
      </p:sp>
      <p:sp>
        <p:nvSpPr>
          <p:cNvPr id="21" name="Rectangle: Single Corner Snipped 20">
            <a:extLst>
              <a:ext uri="{FF2B5EF4-FFF2-40B4-BE49-F238E27FC236}">
                <a16:creationId xmlns:a16="http://schemas.microsoft.com/office/drawing/2014/main" id="{18933231-104B-4A2F-AE02-71492AA789E0}"/>
              </a:ext>
            </a:extLst>
          </p:cNvPr>
          <p:cNvSpPr/>
          <p:nvPr/>
        </p:nvSpPr>
        <p:spPr>
          <a:xfrm>
            <a:off x="6936590" y="3451292"/>
            <a:ext cx="921309" cy="1047566"/>
          </a:xfrm>
          <a:prstGeom prst="snip1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b="1" dirty="0">
                <a:solidFill>
                  <a:srgbClr val="C00000"/>
                </a:solidFill>
              </a:rPr>
              <a:t>View.java</a:t>
            </a:r>
          </a:p>
        </p:txBody>
      </p:sp>
      <p:sp>
        <p:nvSpPr>
          <p:cNvPr id="22" name="Rectangle: Single Corner Snipped 21">
            <a:extLst>
              <a:ext uri="{FF2B5EF4-FFF2-40B4-BE49-F238E27FC236}">
                <a16:creationId xmlns:a16="http://schemas.microsoft.com/office/drawing/2014/main" id="{AEBDE07A-2084-48F7-8E0D-9952DE56267B}"/>
              </a:ext>
            </a:extLst>
          </p:cNvPr>
          <p:cNvSpPr/>
          <p:nvPr/>
        </p:nvSpPr>
        <p:spPr>
          <a:xfrm>
            <a:off x="6970917" y="4947437"/>
            <a:ext cx="921309" cy="1047566"/>
          </a:xfrm>
          <a:prstGeom prst="snip1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b="1" dirty="0">
                <a:solidFill>
                  <a:srgbClr val="C00000"/>
                </a:solidFill>
              </a:rPr>
              <a:t>Update.java</a:t>
            </a:r>
          </a:p>
        </p:txBody>
      </p:sp>
      <p:sp>
        <p:nvSpPr>
          <p:cNvPr id="23" name="Rectangle: Single Corner Snipped 22">
            <a:extLst>
              <a:ext uri="{FF2B5EF4-FFF2-40B4-BE49-F238E27FC236}">
                <a16:creationId xmlns:a16="http://schemas.microsoft.com/office/drawing/2014/main" id="{4059B6FE-DBE1-43CB-B2C1-9FA4E098C2EA}"/>
              </a:ext>
            </a:extLst>
          </p:cNvPr>
          <p:cNvSpPr/>
          <p:nvPr/>
        </p:nvSpPr>
        <p:spPr>
          <a:xfrm>
            <a:off x="8519082" y="4965344"/>
            <a:ext cx="921309" cy="1047566"/>
          </a:xfrm>
          <a:prstGeom prst="snip1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b="1" dirty="0">
                <a:solidFill>
                  <a:srgbClr val="C00000"/>
                </a:solidFill>
              </a:rPr>
              <a:t>Delete.java</a:t>
            </a:r>
          </a:p>
        </p:txBody>
      </p:sp>
      <p:sp>
        <p:nvSpPr>
          <p:cNvPr id="24" name="Rectangle: Single Corner Snipped 23">
            <a:extLst>
              <a:ext uri="{FF2B5EF4-FFF2-40B4-BE49-F238E27FC236}">
                <a16:creationId xmlns:a16="http://schemas.microsoft.com/office/drawing/2014/main" id="{2E5008FB-EF5A-4C45-805C-B14C5CAB81F6}"/>
              </a:ext>
            </a:extLst>
          </p:cNvPr>
          <p:cNvSpPr/>
          <p:nvPr/>
        </p:nvSpPr>
        <p:spPr>
          <a:xfrm>
            <a:off x="6932337" y="2021858"/>
            <a:ext cx="921309" cy="1047566"/>
          </a:xfrm>
          <a:prstGeom prst="snip1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00" b="1" dirty="0">
                <a:solidFill>
                  <a:srgbClr val="C00000"/>
                </a:solidFill>
              </a:rPr>
              <a:t>index.html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C24D895-07DD-474D-9BF1-54AF534E0C03}"/>
              </a:ext>
            </a:extLst>
          </p:cNvPr>
          <p:cNvSpPr txBox="1"/>
          <p:nvPr/>
        </p:nvSpPr>
        <p:spPr>
          <a:xfrm>
            <a:off x="7756503" y="1750077"/>
            <a:ext cx="9717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00" b="1" dirty="0">
                <a:solidFill>
                  <a:srgbClr val="002060"/>
                </a:solidFill>
              </a:rPr>
              <a:t>Web container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1DF2CCE-811B-4DFE-A712-DB543CD4F22D}"/>
              </a:ext>
            </a:extLst>
          </p:cNvPr>
          <p:cNvSpPr txBox="1"/>
          <p:nvPr/>
        </p:nvSpPr>
        <p:spPr>
          <a:xfrm>
            <a:off x="10755979" y="1914902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002060"/>
                </a:solidFill>
              </a:rPr>
              <a:t>HDD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2545624-3974-4BB4-94D3-1990EEE95F6C}"/>
              </a:ext>
            </a:extLst>
          </p:cNvPr>
          <p:cNvCxnSpPr/>
          <p:nvPr/>
        </p:nvCxnSpPr>
        <p:spPr>
          <a:xfrm>
            <a:off x="4119239" y="1914902"/>
            <a:ext cx="2920753" cy="18466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B7158ED-7974-481B-B017-0FD5583C2CA8}"/>
              </a:ext>
            </a:extLst>
          </p:cNvPr>
          <p:cNvCxnSpPr>
            <a:cxnSpLocks/>
          </p:cNvCxnSpPr>
          <p:nvPr/>
        </p:nvCxnSpPr>
        <p:spPr>
          <a:xfrm flipH="1" flipV="1">
            <a:off x="4501470" y="2800904"/>
            <a:ext cx="2609544" cy="107863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D401511D-7B1F-4787-903C-729F56A1485E}"/>
              </a:ext>
            </a:extLst>
          </p:cNvPr>
          <p:cNvSpPr txBox="1"/>
          <p:nvPr/>
        </p:nvSpPr>
        <p:spPr>
          <a:xfrm>
            <a:off x="5257257" y="1681196"/>
            <a:ext cx="2562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002060"/>
                </a:solidFill>
              </a:rPr>
              <a:t>Request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209D946-4F93-461D-AEE8-0E7E1FEA3CBB}"/>
              </a:ext>
            </a:extLst>
          </p:cNvPr>
          <p:cNvSpPr txBox="1"/>
          <p:nvPr/>
        </p:nvSpPr>
        <p:spPr>
          <a:xfrm rot="1361135">
            <a:off x="5202025" y="2975671"/>
            <a:ext cx="1367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002060"/>
                </a:solidFill>
              </a:rPr>
              <a:t>Response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C1A39F-FE82-4084-A78A-3145EF2D0B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172" y="2156151"/>
            <a:ext cx="3611067" cy="1801094"/>
          </a:xfrm>
          <a:prstGeom prst="rect">
            <a:avLst/>
          </a:prstGeom>
        </p:spPr>
      </p:pic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6AAA08A-CCE9-4BCD-A915-C7708DBC4DE7}"/>
              </a:ext>
            </a:extLst>
          </p:cNvPr>
          <p:cNvCxnSpPr>
            <a:cxnSpLocks/>
          </p:cNvCxnSpPr>
          <p:nvPr/>
        </p:nvCxnSpPr>
        <p:spPr>
          <a:xfrm>
            <a:off x="7322325" y="2974088"/>
            <a:ext cx="0" cy="60361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359F871-EE5D-4966-ADEE-741F5F0CA913}"/>
              </a:ext>
            </a:extLst>
          </p:cNvPr>
          <p:cNvCxnSpPr>
            <a:cxnSpLocks/>
          </p:cNvCxnSpPr>
          <p:nvPr/>
        </p:nvCxnSpPr>
        <p:spPr>
          <a:xfrm flipH="1">
            <a:off x="7101440" y="3759044"/>
            <a:ext cx="3454093" cy="8196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3BE91FD-679D-4A50-A68E-627D8F69C532}"/>
              </a:ext>
            </a:extLst>
          </p:cNvPr>
          <p:cNvCxnSpPr>
            <a:cxnSpLocks/>
          </p:cNvCxnSpPr>
          <p:nvPr/>
        </p:nvCxnSpPr>
        <p:spPr>
          <a:xfrm>
            <a:off x="7313349" y="3543560"/>
            <a:ext cx="3281580" cy="14933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862B5E23-DCFF-49EC-8771-BF4BA622AFD0}"/>
              </a:ext>
            </a:extLst>
          </p:cNvPr>
          <p:cNvSpPr txBox="1"/>
          <p:nvPr/>
        </p:nvSpPr>
        <p:spPr>
          <a:xfrm>
            <a:off x="1479678" y="4287915"/>
            <a:ext cx="1607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>
                <a:solidFill>
                  <a:srgbClr val="002060"/>
                </a:solidFill>
              </a:rPr>
              <a:t>View.java Page</a:t>
            </a:r>
          </a:p>
        </p:txBody>
      </p:sp>
    </p:spTree>
    <p:extLst>
      <p:ext uri="{BB962C8B-B14F-4D97-AF65-F5344CB8AC3E}">
        <p14:creationId xmlns:p14="http://schemas.microsoft.com/office/powerpoint/2010/main" val="2419420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F0AC870-8DB1-4BAB-A9B0-8C6B6A3D8904}"/>
              </a:ext>
            </a:extLst>
          </p:cNvPr>
          <p:cNvSpPr txBox="1"/>
          <p:nvPr/>
        </p:nvSpPr>
        <p:spPr>
          <a:xfrm>
            <a:off x="2158194" y="1252889"/>
            <a:ext cx="1130708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 Book Record Management Client-Server Web Application where we can Perform Following Operations.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Insert Book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View All Book Present In 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Update Book Record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Delete The Book Record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900ABB-F3FD-4AE8-A21C-792BFF855975}"/>
              </a:ext>
            </a:extLst>
          </p:cNvPr>
          <p:cNvSpPr txBox="1"/>
          <p:nvPr/>
        </p:nvSpPr>
        <p:spPr>
          <a:xfrm>
            <a:off x="576992" y="788723"/>
            <a:ext cx="1581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u="sng" dirty="0">
                <a:solidFill>
                  <a:srgbClr val="FF0000"/>
                </a:solidFill>
              </a:rPr>
              <a:t>Objective</a:t>
            </a:r>
            <a:r>
              <a:rPr lang="en-IN" sz="2400" b="1" dirty="0">
                <a:solidFill>
                  <a:srgbClr val="FF0000"/>
                </a:solidFill>
              </a:rPr>
              <a:t>:-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959751-24F9-40E1-9CBF-A8FB876494C7}"/>
              </a:ext>
            </a:extLst>
          </p:cNvPr>
          <p:cNvSpPr txBox="1"/>
          <p:nvPr/>
        </p:nvSpPr>
        <p:spPr>
          <a:xfrm>
            <a:off x="576992" y="3841173"/>
            <a:ext cx="24894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u="sng" dirty="0">
                <a:solidFill>
                  <a:srgbClr val="FF0000"/>
                </a:solidFill>
              </a:rPr>
              <a:t>Tools To Be Used</a:t>
            </a:r>
            <a:r>
              <a:rPr lang="en-IN" sz="2400" b="1" dirty="0">
                <a:solidFill>
                  <a:srgbClr val="FF0000"/>
                </a:solidFill>
              </a:rPr>
              <a:t>:-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98A3FC7-627E-48E8-93AC-E3B0898474CE}"/>
              </a:ext>
            </a:extLst>
          </p:cNvPr>
          <p:cNvSpPr txBox="1"/>
          <p:nvPr/>
        </p:nvSpPr>
        <p:spPr>
          <a:xfrm>
            <a:off x="2869493" y="4291860"/>
            <a:ext cx="901770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IDE:-</a:t>
            </a:r>
            <a:r>
              <a:rPr lang="en-IN" dirty="0"/>
              <a:t> Eclipse to develop the project.</a:t>
            </a:r>
          </a:p>
          <a:p>
            <a:r>
              <a:rPr lang="en-IN" b="1" dirty="0"/>
              <a:t>Front End:-</a:t>
            </a:r>
            <a:r>
              <a:rPr lang="en-IN" dirty="0"/>
              <a:t> HTML, CSS, Bootstrap</a:t>
            </a:r>
          </a:p>
          <a:p>
            <a:r>
              <a:rPr lang="en-IN" b="1" dirty="0"/>
              <a:t>Middle End:-</a:t>
            </a:r>
            <a:r>
              <a:rPr lang="en-IN" dirty="0"/>
              <a:t> Servlet</a:t>
            </a:r>
          </a:p>
          <a:p>
            <a:r>
              <a:rPr lang="en-IN" b="1" dirty="0"/>
              <a:t>Backend:-</a:t>
            </a:r>
            <a:r>
              <a:rPr lang="en-IN" dirty="0"/>
              <a:t> Oracle 10g express edition</a:t>
            </a:r>
          </a:p>
          <a:p>
            <a:r>
              <a:rPr lang="en-IN" dirty="0"/>
              <a:t> 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858475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541054E-ED67-4056-939C-1B35C948B141}"/>
              </a:ext>
            </a:extLst>
          </p:cNvPr>
          <p:cNvSpPr txBox="1"/>
          <p:nvPr/>
        </p:nvSpPr>
        <p:spPr>
          <a:xfrm>
            <a:off x="1979720" y="2956264"/>
            <a:ext cx="776796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>
                <a:solidFill>
                  <a:srgbClr val="FF0000"/>
                </a:solidFill>
              </a:rPr>
              <a:t>3. Update Book Record </a:t>
            </a:r>
          </a:p>
          <a:p>
            <a:pPr algn="ctr"/>
            <a:endParaRPr lang="en-IN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58682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6A6F4DE-B7F9-4DD9-8ADB-731D978D9243}"/>
              </a:ext>
            </a:extLst>
          </p:cNvPr>
          <p:cNvSpPr/>
          <p:nvPr/>
        </p:nvSpPr>
        <p:spPr>
          <a:xfrm>
            <a:off x="195309" y="1526959"/>
            <a:ext cx="4589755" cy="260115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98B172-B134-4B79-AD0E-22C40824E960}"/>
              </a:ext>
            </a:extLst>
          </p:cNvPr>
          <p:cNvSpPr/>
          <p:nvPr/>
        </p:nvSpPr>
        <p:spPr>
          <a:xfrm>
            <a:off x="275208" y="1633491"/>
            <a:ext cx="4394446" cy="23703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3BF229E-A3B0-4C92-A0A4-5723303B6820}"/>
              </a:ext>
            </a:extLst>
          </p:cNvPr>
          <p:cNvSpPr/>
          <p:nvPr/>
        </p:nvSpPr>
        <p:spPr>
          <a:xfrm>
            <a:off x="275208" y="1633491"/>
            <a:ext cx="4394446" cy="239697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rgbClr val="002060"/>
                </a:solidFill>
              </a:rPr>
              <a:t>Chrome Browser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C34A1CB-DE50-4DC8-8C8A-BB2435D6E301}"/>
              </a:ext>
            </a:extLst>
          </p:cNvPr>
          <p:cNvSpPr/>
          <p:nvPr/>
        </p:nvSpPr>
        <p:spPr>
          <a:xfrm>
            <a:off x="275208" y="1859871"/>
            <a:ext cx="4394446" cy="23969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000" b="1" dirty="0">
                <a:solidFill>
                  <a:srgbClr val="002060"/>
                </a:solidFill>
              </a:rPr>
              <a:t>http://localhost:9090/BookRecordManagementApplication/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0DAE57B-F156-4D68-BF69-401BEE8BDA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209" y="2099569"/>
            <a:ext cx="4394446" cy="190426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9E6250F-2B24-414B-B658-A3C9C1056B02}"/>
              </a:ext>
            </a:extLst>
          </p:cNvPr>
          <p:cNvSpPr/>
          <p:nvPr/>
        </p:nvSpPr>
        <p:spPr>
          <a:xfrm>
            <a:off x="6329779" y="701336"/>
            <a:ext cx="5666912" cy="575273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3668708-1FEC-4978-9784-5CCDB3447B78}"/>
              </a:ext>
            </a:extLst>
          </p:cNvPr>
          <p:cNvSpPr/>
          <p:nvPr/>
        </p:nvSpPr>
        <p:spPr>
          <a:xfrm>
            <a:off x="6482178" y="1070343"/>
            <a:ext cx="3416423" cy="530292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DF3B9FB-C9D8-4029-9E07-2F528213B7D4}"/>
              </a:ext>
            </a:extLst>
          </p:cNvPr>
          <p:cNvSpPr/>
          <p:nvPr/>
        </p:nvSpPr>
        <p:spPr>
          <a:xfrm>
            <a:off x="6656029" y="1346317"/>
            <a:ext cx="3068715" cy="489751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15DB245-5808-47BA-A7DF-935B05C75FC7}"/>
              </a:ext>
            </a:extLst>
          </p:cNvPr>
          <p:cNvSpPr/>
          <p:nvPr/>
        </p:nvSpPr>
        <p:spPr>
          <a:xfrm>
            <a:off x="6858364" y="1753081"/>
            <a:ext cx="2664043" cy="440358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Cylinder 13">
            <a:extLst>
              <a:ext uri="{FF2B5EF4-FFF2-40B4-BE49-F238E27FC236}">
                <a16:creationId xmlns:a16="http://schemas.microsoft.com/office/drawing/2014/main" id="{16866937-57A9-4CAF-B744-8F33F0C6C992}"/>
              </a:ext>
            </a:extLst>
          </p:cNvPr>
          <p:cNvSpPr/>
          <p:nvPr/>
        </p:nvSpPr>
        <p:spPr>
          <a:xfrm>
            <a:off x="10377996" y="2343704"/>
            <a:ext cx="1464815" cy="2166151"/>
          </a:xfrm>
          <a:prstGeom prst="ca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Book Database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0267E54-8BEF-45A7-B03E-33FA7BC5C049}"/>
              </a:ext>
            </a:extLst>
          </p:cNvPr>
          <p:cNvSpPr txBox="1"/>
          <p:nvPr/>
        </p:nvSpPr>
        <p:spPr>
          <a:xfrm>
            <a:off x="7892226" y="742381"/>
            <a:ext cx="796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002060"/>
                </a:solidFill>
              </a:rPr>
              <a:t>Server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4CCA2A6-9DAC-4666-886A-2AF7FFC50344}"/>
              </a:ext>
            </a:extLst>
          </p:cNvPr>
          <p:cNvSpPr txBox="1"/>
          <p:nvPr/>
        </p:nvSpPr>
        <p:spPr>
          <a:xfrm flipH="1">
            <a:off x="1896713" y="1156342"/>
            <a:ext cx="1186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002060"/>
                </a:solidFill>
              </a:rPr>
              <a:t>Client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245891A-64B4-468C-AECF-EBC0FFB1A7D5}"/>
              </a:ext>
            </a:extLst>
          </p:cNvPr>
          <p:cNvSpPr txBox="1"/>
          <p:nvPr/>
        </p:nvSpPr>
        <p:spPr>
          <a:xfrm>
            <a:off x="8014824" y="1054442"/>
            <a:ext cx="5517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>
                <a:solidFill>
                  <a:srgbClr val="002060"/>
                </a:solidFill>
              </a:rPr>
              <a:t>RAM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B7A6C0B-B868-4D83-9A1A-832DC6B97832}"/>
              </a:ext>
            </a:extLst>
          </p:cNvPr>
          <p:cNvSpPr txBox="1"/>
          <p:nvPr/>
        </p:nvSpPr>
        <p:spPr>
          <a:xfrm>
            <a:off x="7322325" y="1368873"/>
            <a:ext cx="19367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00" b="1" dirty="0">
                <a:solidFill>
                  <a:srgbClr val="002060"/>
                </a:solidFill>
              </a:rPr>
              <a:t>Server Software(Apache Tomcat)</a:t>
            </a:r>
          </a:p>
        </p:txBody>
      </p:sp>
      <p:sp>
        <p:nvSpPr>
          <p:cNvPr id="19" name="Rectangle: Single Corner Snipped 18">
            <a:extLst>
              <a:ext uri="{FF2B5EF4-FFF2-40B4-BE49-F238E27FC236}">
                <a16:creationId xmlns:a16="http://schemas.microsoft.com/office/drawing/2014/main" id="{207BB871-F21E-40C4-B9C0-96A72B94DC9C}"/>
              </a:ext>
            </a:extLst>
          </p:cNvPr>
          <p:cNvSpPr/>
          <p:nvPr/>
        </p:nvSpPr>
        <p:spPr>
          <a:xfrm>
            <a:off x="8504498" y="2021858"/>
            <a:ext cx="921309" cy="1047566"/>
          </a:xfrm>
          <a:prstGeom prst="snip1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00" b="1" dirty="0">
                <a:solidFill>
                  <a:srgbClr val="C00000"/>
                </a:solidFill>
              </a:rPr>
              <a:t>insert.html</a:t>
            </a:r>
          </a:p>
        </p:txBody>
      </p:sp>
      <p:sp>
        <p:nvSpPr>
          <p:cNvPr id="20" name="Rectangle: Single Corner Snipped 19">
            <a:extLst>
              <a:ext uri="{FF2B5EF4-FFF2-40B4-BE49-F238E27FC236}">
                <a16:creationId xmlns:a16="http://schemas.microsoft.com/office/drawing/2014/main" id="{DE2CE18A-785E-424F-8052-ED23DA5A9210}"/>
              </a:ext>
            </a:extLst>
          </p:cNvPr>
          <p:cNvSpPr/>
          <p:nvPr/>
        </p:nvSpPr>
        <p:spPr>
          <a:xfrm>
            <a:off x="8573759" y="3480046"/>
            <a:ext cx="921309" cy="1047566"/>
          </a:xfrm>
          <a:prstGeom prst="snip1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b="1" dirty="0">
                <a:solidFill>
                  <a:srgbClr val="C00000"/>
                </a:solidFill>
              </a:rPr>
              <a:t>Insert.java</a:t>
            </a:r>
          </a:p>
        </p:txBody>
      </p:sp>
      <p:sp>
        <p:nvSpPr>
          <p:cNvPr id="21" name="Rectangle: Single Corner Snipped 20">
            <a:extLst>
              <a:ext uri="{FF2B5EF4-FFF2-40B4-BE49-F238E27FC236}">
                <a16:creationId xmlns:a16="http://schemas.microsoft.com/office/drawing/2014/main" id="{18933231-104B-4A2F-AE02-71492AA789E0}"/>
              </a:ext>
            </a:extLst>
          </p:cNvPr>
          <p:cNvSpPr/>
          <p:nvPr/>
        </p:nvSpPr>
        <p:spPr>
          <a:xfrm>
            <a:off x="6936590" y="3451292"/>
            <a:ext cx="921309" cy="1047566"/>
          </a:xfrm>
          <a:prstGeom prst="snip1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b="1" dirty="0">
                <a:solidFill>
                  <a:srgbClr val="C00000"/>
                </a:solidFill>
              </a:rPr>
              <a:t>View.java</a:t>
            </a:r>
          </a:p>
        </p:txBody>
      </p:sp>
      <p:sp>
        <p:nvSpPr>
          <p:cNvPr id="22" name="Rectangle: Single Corner Snipped 21">
            <a:extLst>
              <a:ext uri="{FF2B5EF4-FFF2-40B4-BE49-F238E27FC236}">
                <a16:creationId xmlns:a16="http://schemas.microsoft.com/office/drawing/2014/main" id="{AEBDE07A-2084-48F7-8E0D-9952DE56267B}"/>
              </a:ext>
            </a:extLst>
          </p:cNvPr>
          <p:cNvSpPr/>
          <p:nvPr/>
        </p:nvSpPr>
        <p:spPr>
          <a:xfrm>
            <a:off x="6970917" y="4947437"/>
            <a:ext cx="921309" cy="1047566"/>
          </a:xfrm>
          <a:prstGeom prst="snip1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b="1" dirty="0">
                <a:solidFill>
                  <a:srgbClr val="C00000"/>
                </a:solidFill>
              </a:rPr>
              <a:t>Update.java</a:t>
            </a:r>
          </a:p>
        </p:txBody>
      </p:sp>
      <p:sp>
        <p:nvSpPr>
          <p:cNvPr id="23" name="Rectangle: Single Corner Snipped 22">
            <a:extLst>
              <a:ext uri="{FF2B5EF4-FFF2-40B4-BE49-F238E27FC236}">
                <a16:creationId xmlns:a16="http://schemas.microsoft.com/office/drawing/2014/main" id="{4059B6FE-DBE1-43CB-B2C1-9FA4E098C2EA}"/>
              </a:ext>
            </a:extLst>
          </p:cNvPr>
          <p:cNvSpPr/>
          <p:nvPr/>
        </p:nvSpPr>
        <p:spPr>
          <a:xfrm>
            <a:off x="8519082" y="4965344"/>
            <a:ext cx="921309" cy="1047566"/>
          </a:xfrm>
          <a:prstGeom prst="snip1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b="1" dirty="0">
                <a:solidFill>
                  <a:srgbClr val="C00000"/>
                </a:solidFill>
              </a:rPr>
              <a:t>Delete.java</a:t>
            </a:r>
          </a:p>
        </p:txBody>
      </p:sp>
      <p:sp>
        <p:nvSpPr>
          <p:cNvPr id="24" name="Rectangle: Single Corner Snipped 23">
            <a:extLst>
              <a:ext uri="{FF2B5EF4-FFF2-40B4-BE49-F238E27FC236}">
                <a16:creationId xmlns:a16="http://schemas.microsoft.com/office/drawing/2014/main" id="{2E5008FB-EF5A-4C45-805C-B14C5CAB81F6}"/>
              </a:ext>
            </a:extLst>
          </p:cNvPr>
          <p:cNvSpPr/>
          <p:nvPr/>
        </p:nvSpPr>
        <p:spPr>
          <a:xfrm>
            <a:off x="6932337" y="2021858"/>
            <a:ext cx="921309" cy="1047566"/>
          </a:xfrm>
          <a:prstGeom prst="snip1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00" b="1" dirty="0">
                <a:solidFill>
                  <a:srgbClr val="C00000"/>
                </a:solidFill>
              </a:rPr>
              <a:t>index.html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C24D895-07DD-474D-9BF1-54AF534E0C03}"/>
              </a:ext>
            </a:extLst>
          </p:cNvPr>
          <p:cNvSpPr txBox="1"/>
          <p:nvPr/>
        </p:nvSpPr>
        <p:spPr>
          <a:xfrm>
            <a:off x="7756503" y="1750077"/>
            <a:ext cx="9717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00" b="1" dirty="0">
                <a:solidFill>
                  <a:srgbClr val="002060"/>
                </a:solidFill>
              </a:rPr>
              <a:t>Web container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1DF2CCE-811B-4DFE-A712-DB543CD4F22D}"/>
              </a:ext>
            </a:extLst>
          </p:cNvPr>
          <p:cNvSpPr txBox="1"/>
          <p:nvPr/>
        </p:nvSpPr>
        <p:spPr>
          <a:xfrm>
            <a:off x="10755979" y="1914902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002060"/>
                </a:solidFill>
              </a:rPr>
              <a:t>HDD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2545624-3974-4BB4-94D3-1990EEE95F6C}"/>
              </a:ext>
            </a:extLst>
          </p:cNvPr>
          <p:cNvCxnSpPr/>
          <p:nvPr/>
        </p:nvCxnSpPr>
        <p:spPr>
          <a:xfrm>
            <a:off x="4119239" y="1914902"/>
            <a:ext cx="2920753" cy="18466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B7158ED-7974-481B-B017-0FD5583C2CA8}"/>
              </a:ext>
            </a:extLst>
          </p:cNvPr>
          <p:cNvCxnSpPr>
            <a:cxnSpLocks/>
          </p:cNvCxnSpPr>
          <p:nvPr/>
        </p:nvCxnSpPr>
        <p:spPr>
          <a:xfrm flipH="1">
            <a:off x="4501469" y="2800904"/>
            <a:ext cx="266771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D401511D-7B1F-4787-903C-729F56A1485E}"/>
              </a:ext>
            </a:extLst>
          </p:cNvPr>
          <p:cNvSpPr txBox="1"/>
          <p:nvPr/>
        </p:nvSpPr>
        <p:spPr>
          <a:xfrm>
            <a:off x="5257257" y="1681196"/>
            <a:ext cx="2562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002060"/>
                </a:solidFill>
              </a:rPr>
              <a:t>Request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209D946-4F93-461D-AEE8-0E7E1FEA3CBB}"/>
              </a:ext>
            </a:extLst>
          </p:cNvPr>
          <p:cNvSpPr txBox="1"/>
          <p:nvPr/>
        </p:nvSpPr>
        <p:spPr>
          <a:xfrm>
            <a:off x="5114799" y="2481436"/>
            <a:ext cx="2562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002060"/>
                </a:solidFill>
              </a:rPr>
              <a:t>Response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3E8C003-E556-42B3-8024-A80F6F544D8F}"/>
              </a:ext>
            </a:extLst>
          </p:cNvPr>
          <p:cNvSpPr txBox="1"/>
          <p:nvPr/>
        </p:nvSpPr>
        <p:spPr>
          <a:xfrm>
            <a:off x="-194830" y="4205769"/>
            <a:ext cx="56669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rgbClr val="002060"/>
                </a:solidFill>
              </a:rPr>
              <a:t>Client enter the URL in  browser.</a:t>
            </a:r>
          </a:p>
          <a:p>
            <a:pPr algn="ctr"/>
            <a:r>
              <a:rPr lang="en-IN" b="1" dirty="0">
                <a:solidFill>
                  <a:srgbClr val="002060"/>
                </a:solidFill>
              </a:rPr>
              <a:t>insert.html Page</a:t>
            </a:r>
          </a:p>
          <a:p>
            <a:pPr algn="ctr"/>
            <a:r>
              <a:rPr lang="en-IN" b="1" dirty="0">
                <a:solidFill>
                  <a:srgbClr val="002060"/>
                </a:solidFill>
              </a:rPr>
              <a:t>&amp; Click On Update Book Record</a:t>
            </a:r>
          </a:p>
          <a:p>
            <a:pPr algn="ctr"/>
            <a:endParaRPr lang="en-IN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8960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6A6F4DE-B7F9-4DD9-8ADB-731D978D9243}"/>
              </a:ext>
            </a:extLst>
          </p:cNvPr>
          <p:cNvSpPr/>
          <p:nvPr/>
        </p:nvSpPr>
        <p:spPr>
          <a:xfrm>
            <a:off x="195309" y="1526959"/>
            <a:ext cx="4589755" cy="260115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98B172-B134-4B79-AD0E-22C40824E960}"/>
              </a:ext>
            </a:extLst>
          </p:cNvPr>
          <p:cNvSpPr/>
          <p:nvPr/>
        </p:nvSpPr>
        <p:spPr>
          <a:xfrm>
            <a:off x="275208" y="1633491"/>
            <a:ext cx="4394446" cy="23703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3BF229E-A3B0-4C92-A0A4-5723303B6820}"/>
              </a:ext>
            </a:extLst>
          </p:cNvPr>
          <p:cNvSpPr/>
          <p:nvPr/>
        </p:nvSpPr>
        <p:spPr>
          <a:xfrm>
            <a:off x="275208" y="1633491"/>
            <a:ext cx="4394446" cy="239697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rgbClr val="002060"/>
                </a:solidFill>
              </a:rPr>
              <a:t>Chrome Browser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C34A1CB-DE50-4DC8-8C8A-BB2435D6E301}"/>
              </a:ext>
            </a:extLst>
          </p:cNvPr>
          <p:cNvSpPr/>
          <p:nvPr/>
        </p:nvSpPr>
        <p:spPr>
          <a:xfrm>
            <a:off x="275208" y="1859871"/>
            <a:ext cx="4394446" cy="23969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000" b="1" dirty="0">
                <a:solidFill>
                  <a:srgbClr val="002060"/>
                </a:solidFill>
              </a:rPr>
              <a:t>http://localhost:9090/BookRecordManagementApplication/Update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9E6250F-2B24-414B-B658-A3C9C1056B02}"/>
              </a:ext>
            </a:extLst>
          </p:cNvPr>
          <p:cNvSpPr/>
          <p:nvPr/>
        </p:nvSpPr>
        <p:spPr>
          <a:xfrm>
            <a:off x="6329779" y="701336"/>
            <a:ext cx="5666912" cy="575273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3668708-1FEC-4978-9784-5CCDB3447B78}"/>
              </a:ext>
            </a:extLst>
          </p:cNvPr>
          <p:cNvSpPr/>
          <p:nvPr/>
        </p:nvSpPr>
        <p:spPr>
          <a:xfrm>
            <a:off x="6482178" y="1070343"/>
            <a:ext cx="3416423" cy="530292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DF3B9FB-C9D8-4029-9E07-2F528213B7D4}"/>
              </a:ext>
            </a:extLst>
          </p:cNvPr>
          <p:cNvSpPr/>
          <p:nvPr/>
        </p:nvSpPr>
        <p:spPr>
          <a:xfrm>
            <a:off x="6656029" y="1346317"/>
            <a:ext cx="3068715" cy="489751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15DB245-5808-47BA-A7DF-935B05C75FC7}"/>
              </a:ext>
            </a:extLst>
          </p:cNvPr>
          <p:cNvSpPr/>
          <p:nvPr/>
        </p:nvSpPr>
        <p:spPr>
          <a:xfrm>
            <a:off x="6858364" y="1753081"/>
            <a:ext cx="2664043" cy="440358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Cylinder 13">
            <a:extLst>
              <a:ext uri="{FF2B5EF4-FFF2-40B4-BE49-F238E27FC236}">
                <a16:creationId xmlns:a16="http://schemas.microsoft.com/office/drawing/2014/main" id="{16866937-57A9-4CAF-B744-8F33F0C6C992}"/>
              </a:ext>
            </a:extLst>
          </p:cNvPr>
          <p:cNvSpPr/>
          <p:nvPr/>
        </p:nvSpPr>
        <p:spPr>
          <a:xfrm>
            <a:off x="10377996" y="2343704"/>
            <a:ext cx="1464815" cy="2166151"/>
          </a:xfrm>
          <a:prstGeom prst="ca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Book Database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0267E54-8BEF-45A7-B03E-33FA7BC5C049}"/>
              </a:ext>
            </a:extLst>
          </p:cNvPr>
          <p:cNvSpPr txBox="1"/>
          <p:nvPr/>
        </p:nvSpPr>
        <p:spPr>
          <a:xfrm>
            <a:off x="7892226" y="742381"/>
            <a:ext cx="796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002060"/>
                </a:solidFill>
              </a:rPr>
              <a:t>Server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4CCA2A6-9DAC-4666-886A-2AF7FFC50344}"/>
              </a:ext>
            </a:extLst>
          </p:cNvPr>
          <p:cNvSpPr txBox="1"/>
          <p:nvPr/>
        </p:nvSpPr>
        <p:spPr>
          <a:xfrm flipH="1">
            <a:off x="1896713" y="1156342"/>
            <a:ext cx="1186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002060"/>
                </a:solidFill>
              </a:rPr>
              <a:t>Client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245891A-64B4-468C-AECF-EBC0FFB1A7D5}"/>
              </a:ext>
            </a:extLst>
          </p:cNvPr>
          <p:cNvSpPr txBox="1"/>
          <p:nvPr/>
        </p:nvSpPr>
        <p:spPr>
          <a:xfrm>
            <a:off x="8014824" y="1054442"/>
            <a:ext cx="5517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>
                <a:solidFill>
                  <a:srgbClr val="002060"/>
                </a:solidFill>
              </a:rPr>
              <a:t>RAM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B7A6C0B-B868-4D83-9A1A-832DC6B97832}"/>
              </a:ext>
            </a:extLst>
          </p:cNvPr>
          <p:cNvSpPr txBox="1"/>
          <p:nvPr/>
        </p:nvSpPr>
        <p:spPr>
          <a:xfrm>
            <a:off x="7322325" y="1368873"/>
            <a:ext cx="19367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00" b="1" dirty="0">
                <a:solidFill>
                  <a:srgbClr val="002060"/>
                </a:solidFill>
              </a:rPr>
              <a:t>Server Software(Apache Tomcat)</a:t>
            </a:r>
          </a:p>
        </p:txBody>
      </p:sp>
      <p:sp>
        <p:nvSpPr>
          <p:cNvPr id="19" name="Rectangle: Single Corner Snipped 18">
            <a:extLst>
              <a:ext uri="{FF2B5EF4-FFF2-40B4-BE49-F238E27FC236}">
                <a16:creationId xmlns:a16="http://schemas.microsoft.com/office/drawing/2014/main" id="{207BB871-F21E-40C4-B9C0-96A72B94DC9C}"/>
              </a:ext>
            </a:extLst>
          </p:cNvPr>
          <p:cNvSpPr/>
          <p:nvPr/>
        </p:nvSpPr>
        <p:spPr>
          <a:xfrm>
            <a:off x="8504498" y="2021858"/>
            <a:ext cx="921309" cy="1047566"/>
          </a:xfrm>
          <a:prstGeom prst="snip1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00" b="1" dirty="0">
                <a:solidFill>
                  <a:srgbClr val="C00000"/>
                </a:solidFill>
              </a:rPr>
              <a:t>insert.html</a:t>
            </a:r>
          </a:p>
        </p:txBody>
      </p:sp>
      <p:sp>
        <p:nvSpPr>
          <p:cNvPr id="20" name="Rectangle: Single Corner Snipped 19">
            <a:extLst>
              <a:ext uri="{FF2B5EF4-FFF2-40B4-BE49-F238E27FC236}">
                <a16:creationId xmlns:a16="http://schemas.microsoft.com/office/drawing/2014/main" id="{DE2CE18A-785E-424F-8052-ED23DA5A9210}"/>
              </a:ext>
            </a:extLst>
          </p:cNvPr>
          <p:cNvSpPr/>
          <p:nvPr/>
        </p:nvSpPr>
        <p:spPr>
          <a:xfrm>
            <a:off x="8573759" y="3480046"/>
            <a:ext cx="921309" cy="1047566"/>
          </a:xfrm>
          <a:prstGeom prst="snip1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b="1" dirty="0">
                <a:solidFill>
                  <a:srgbClr val="C00000"/>
                </a:solidFill>
              </a:rPr>
              <a:t>Insert.java</a:t>
            </a:r>
          </a:p>
        </p:txBody>
      </p:sp>
      <p:sp>
        <p:nvSpPr>
          <p:cNvPr id="21" name="Rectangle: Single Corner Snipped 20">
            <a:extLst>
              <a:ext uri="{FF2B5EF4-FFF2-40B4-BE49-F238E27FC236}">
                <a16:creationId xmlns:a16="http://schemas.microsoft.com/office/drawing/2014/main" id="{18933231-104B-4A2F-AE02-71492AA789E0}"/>
              </a:ext>
            </a:extLst>
          </p:cNvPr>
          <p:cNvSpPr/>
          <p:nvPr/>
        </p:nvSpPr>
        <p:spPr>
          <a:xfrm>
            <a:off x="6936590" y="3451292"/>
            <a:ext cx="921309" cy="1047566"/>
          </a:xfrm>
          <a:prstGeom prst="snip1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b="1" dirty="0">
                <a:solidFill>
                  <a:srgbClr val="C00000"/>
                </a:solidFill>
              </a:rPr>
              <a:t>View.java</a:t>
            </a:r>
          </a:p>
        </p:txBody>
      </p:sp>
      <p:sp>
        <p:nvSpPr>
          <p:cNvPr id="22" name="Rectangle: Single Corner Snipped 21">
            <a:extLst>
              <a:ext uri="{FF2B5EF4-FFF2-40B4-BE49-F238E27FC236}">
                <a16:creationId xmlns:a16="http://schemas.microsoft.com/office/drawing/2014/main" id="{AEBDE07A-2084-48F7-8E0D-9952DE56267B}"/>
              </a:ext>
            </a:extLst>
          </p:cNvPr>
          <p:cNvSpPr/>
          <p:nvPr/>
        </p:nvSpPr>
        <p:spPr>
          <a:xfrm>
            <a:off x="6970917" y="4947437"/>
            <a:ext cx="921309" cy="1047566"/>
          </a:xfrm>
          <a:prstGeom prst="snip1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b="1" dirty="0">
                <a:solidFill>
                  <a:srgbClr val="C00000"/>
                </a:solidFill>
              </a:rPr>
              <a:t>Update.java</a:t>
            </a:r>
          </a:p>
        </p:txBody>
      </p:sp>
      <p:sp>
        <p:nvSpPr>
          <p:cNvPr id="23" name="Rectangle: Single Corner Snipped 22">
            <a:extLst>
              <a:ext uri="{FF2B5EF4-FFF2-40B4-BE49-F238E27FC236}">
                <a16:creationId xmlns:a16="http://schemas.microsoft.com/office/drawing/2014/main" id="{4059B6FE-DBE1-43CB-B2C1-9FA4E098C2EA}"/>
              </a:ext>
            </a:extLst>
          </p:cNvPr>
          <p:cNvSpPr/>
          <p:nvPr/>
        </p:nvSpPr>
        <p:spPr>
          <a:xfrm>
            <a:off x="8519082" y="4965344"/>
            <a:ext cx="921309" cy="1047566"/>
          </a:xfrm>
          <a:prstGeom prst="snip1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b="1" dirty="0">
                <a:solidFill>
                  <a:srgbClr val="C00000"/>
                </a:solidFill>
              </a:rPr>
              <a:t>Delete.java</a:t>
            </a:r>
          </a:p>
        </p:txBody>
      </p:sp>
      <p:sp>
        <p:nvSpPr>
          <p:cNvPr id="24" name="Rectangle: Single Corner Snipped 23">
            <a:extLst>
              <a:ext uri="{FF2B5EF4-FFF2-40B4-BE49-F238E27FC236}">
                <a16:creationId xmlns:a16="http://schemas.microsoft.com/office/drawing/2014/main" id="{2E5008FB-EF5A-4C45-805C-B14C5CAB81F6}"/>
              </a:ext>
            </a:extLst>
          </p:cNvPr>
          <p:cNvSpPr/>
          <p:nvPr/>
        </p:nvSpPr>
        <p:spPr>
          <a:xfrm>
            <a:off x="6932337" y="2021858"/>
            <a:ext cx="921309" cy="1047566"/>
          </a:xfrm>
          <a:prstGeom prst="snip1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00" b="1" dirty="0">
                <a:solidFill>
                  <a:srgbClr val="C00000"/>
                </a:solidFill>
              </a:rPr>
              <a:t>index.html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C24D895-07DD-474D-9BF1-54AF534E0C03}"/>
              </a:ext>
            </a:extLst>
          </p:cNvPr>
          <p:cNvSpPr txBox="1"/>
          <p:nvPr/>
        </p:nvSpPr>
        <p:spPr>
          <a:xfrm>
            <a:off x="7756503" y="1750077"/>
            <a:ext cx="9717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00" b="1" dirty="0">
                <a:solidFill>
                  <a:srgbClr val="002060"/>
                </a:solidFill>
              </a:rPr>
              <a:t>Web container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1DF2CCE-811B-4DFE-A712-DB543CD4F22D}"/>
              </a:ext>
            </a:extLst>
          </p:cNvPr>
          <p:cNvSpPr txBox="1"/>
          <p:nvPr/>
        </p:nvSpPr>
        <p:spPr>
          <a:xfrm>
            <a:off x="10755979" y="1914902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002060"/>
                </a:solidFill>
              </a:rPr>
              <a:t>HDD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2545624-3974-4BB4-94D3-1990EEE95F6C}"/>
              </a:ext>
            </a:extLst>
          </p:cNvPr>
          <p:cNvCxnSpPr/>
          <p:nvPr/>
        </p:nvCxnSpPr>
        <p:spPr>
          <a:xfrm>
            <a:off x="4119239" y="1914902"/>
            <a:ext cx="2920753" cy="18466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D401511D-7B1F-4787-903C-729F56A1485E}"/>
              </a:ext>
            </a:extLst>
          </p:cNvPr>
          <p:cNvSpPr txBox="1"/>
          <p:nvPr/>
        </p:nvSpPr>
        <p:spPr>
          <a:xfrm>
            <a:off x="5257258" y="1681196"/>
            <a:ext cx="1051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002060"/>
                </a:solidFill>
              </a:rPr>
              <a:t>Request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209D946-4F93-461D-AEE8-0E7E1FEA3CBB}"/>
              </a:ext>
            </a:extLst>
          </p:cNvPr>
          <p:cNvSpPr txBox="1"/>
          <p:nvPr/>
        </p:nvSpPr>
        <p:spPr>
          <a:xfrm rot="1819740">
            <a:off x="5092190" y="4008911"/>
            <a:ext cx="1163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002060"/>
                </a:solidFill>
              </a:rPr>
              <a:t>Response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C92B4D-EFDE-43AB-AF71-EE3EB6F141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9" y="2145538"/>
            <a:ext cx="4286215" cy="1742881"/>
          </a:xfrm>
          <a:prstGeom prst="rect">
            <a:avLst/>
          </a:prstGeom>
        </p:spPr>
      </p:pic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B7158ED-7974-481B-B017-0FD5583C2CA8}"/>
              </a:ext>
            </a:extLst>
          </p:cNvPr>
          <p:cNvCxnSpPr>
            <a:cxnSpLocks/>
          </p:cNvCxnSpPr>
          <p:nvPr/>
        </p:nvCxnSpPr>
        <p:spPr>
          <a:xfrm flipH="1" flipV="1">
            <a:off x="4377183" y="3626528"/>
            <a:ext cx="2813730" cy="170895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4EB06D8-A738-4E8F-A0A5-A4880C640FF4}"/>
              </a:ext>
            </a:extLst>
          </p:cNvPr>
          <p:cNvCxnSpPr>
            <a:cxnSpLocks/>
          </p:cNvCxnSpPr>
          <p:nvPr/>
        </p:nvCxnSpPr>
        <p:spPr>
          <a:xfrm>
            <a:off x="6985465" y="2145538"/>
            <a:ext cx="205448" cy="318994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44BF3573-3B82-4D78-94F5-98E11363763F}"/>
              </a:ext>
            </a:extLst>
          </p:cNvPr>
          <p:cNvSpPr txBox="1"/>
          <p:nvPr/>
        </p:nvSpPr>
        <p:spPr>
          <a:xfrm>
            <a:off x="1228356" y="4287915"/>
            <a:ext cx="21098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>
                <a:solidFill>
                  <a:srgbClr val="002060"/>
                </a:solidFill>
              </a:rPr>
              <a:t>Update Record Page</a:t>
            </a:r>
          </a:p>
          <a:p>
            <a:pPr algn="ctr"/>
            <a:r>
              <a:rPr lang="en-IN" b="1" dirty="0">
                <a:solidFill>
                  <a:srgbClr val="002060"/>
                </a:solidFill>
              </a:rPr>
              <a:t>Update.java Page</a:t>
            </a:r>
          </a:p>
        </p:txBody>
      </p:sp>
    </p:spTree>
    <p:extLst>
      <p:ext uri="{BB962C8B-B14F-4D97-AF65-F5344CB8AC3E}">
        <p14:creationId xmlns:p14="http://schemas.microsoft.com/office/powerpoint/2010/main" val="10559316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6A6F4DE-B7F9-4DD9-8ADB-731D978D9243}"/>
              </a:ext>
            </a:extLst>
          </p:cNvPr>
          <p:cNvSpPr/>
          <p:nvPr/>
        </p:nvSpPr>
        <p:spPr>
          <a:xfrm>
            <a:off x="195309" y="1526959"/>
            <a:ext cx="4589755" cy="260115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98B172-B134-4B79-AD0E-22C40824E960}"/>
              </a:ext>
            </a:extLst>
          </p:cNvPr>
          <p:cNvSpPr/>
          <p:nvPr/>
        </p:nvSpPr>
        <p:spPr>
          <a:xfrm>
            <a:off x="275208" y="1633491"/>
            <a:ext cx="4394446" cy="23703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3BF229E-A3B0-4C92-A0A4-5723303B6820}"/>
              </a:ext>
            </a:extLst>
          </p:cNvPr>
          <p:cNvSpPr/>
          <p:nvPr/>
        </p:nvSpPr>
        <p:spPr>
          <a:xfrm>
            <a:off x="275208" y="1633491"/>
            <a:ext cx="4394446" cy="239697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rgbClr val="002060"/>
                </a:solidFill>
              </a:rPr>
              <a:t>Chrome Browser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C34A1CB-DE50-4DC8-8C8A-BB2435D6E301}"/>
              </a:ext>
            </a:extLst>
          </p:cNvPr>
          <p:cNvSpPr/>
          <p:nvPr/>
        </p:nvSpPr>
        <p:spPr>
          <a:xfrm>
            <a:off x="275208" y="1859871"/>
            <a:ext cx="4394446" cy="23969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000" b="1" dirty="0">
                <a:solidFill>
                  <a:srgbClr val="002060"/>
                </a:solidFill>
              </a:rPr>
              <a:t>http://localhost:9090/BookRecordManagementApplication/Update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9E6250F-2B24-414B-B658-A3C9C1056B02}"/>
              </a:ext>
            </a:extLst>
          </p:cNvPr>
          <p:cNvSpPr/>
          <p:nvPr/>
        </p:nvSpPr>
        <p:spPr>
          <a:xfrm>
            <a:off x="6329779" y="701336"/>
            <a:ext cx="5666912" cy="575273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3668708-1FEC-4978-9784-5CCDB3447B78}"/>
              </a:ext>
            </a:extLst>
          </p:cNvPr>
          <p:cNvSpPr/>
          <p:nvPr/>
        </p:nvSpPr>
        <p:spPr>
          <a:xfrm>
            <a:off x="6482178" y="1070343"/>
            <a:ext cx="3416423" cy="530292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DF3B9FB-C9D8-4029-9E07-2F528213B7D4}"/>
              </a:ext>
            </a:extLst>
          </p:cNvPr>
          <p:cNvSpPr/>
          <p:nvPr/>
        </p:nvSpPr>
        <p:spPr>
          <a:xfrm>
            <a:off x="6656029" y="1346317"/>
            <a:ext cx="3068715" cy="489751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15DB245-5808-47BA-A7DF-935B05C75FC7}"/>
              </a:ext>
            </a:extLst>
          </p:cNvPr>
          <p:cNvSpPr/>
          <p:nvPr/>
        </p:nvSpPr>
        <p:spPr>
          <a:xfrm>
            <a:off x="6858364" y="1753081"/>
            <a:ext cx="2664043" cy="440358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Cylinder 13">
            <a:extLst>
              <a:ext uri="{FF2B5EF4-FFF2-40B4-BE49-F238E27FC236}">
                <a16:creationId xmlns:a16="http://schemas.microsoft.com/office/drawing/2014/main" id="{16866937-57A9-4CAF-B744-8F33F0C6C992}"/>
              </a:ext>
            </a:extLst>
          </p:cNvPr>
          <p:cNvSpPr/>
          <p:nvPr/>
        </p:nvSpPr>
        <p:spPr>
          <a:xfrm>
            <a:off x="10377996" y="2343704"/>
            <a:ext cx="1464815" cy="2166151"/>
          </a:xfrm>
          <a:prstGeom prst="ca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Book Database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0267E54-8BEF-45A7-B03E-33FA7BC5C049}"/>
              </a:ext>
            </a:extLst>
          </p:cNvPr>
          <p:cNvSpPr txBox="1"/>
          <p:nvPr/>
        </p:nvSpPr>
        <p:spPr>
          <a:xfrm>
            <a:off x="7892226" y="742381"/>
            <a:ext cx="796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002060"/>
                </a:solidFill>
              </a:rPr>
              <a:t>Server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4CCA2A6-9DAC-4666-886A-2AF7FFC50344}"/>
              </a:ext>
            </a:extLst>
          </p:cNvPr>
          <p:cNvSpPr txBox="1"/>
          <p:nvPr/>
        </p:nvSpPr>
        <p:spPr>
          <a:xfrm flipH="1">
            <a:off x="1896713" y="1156342"/>
            <a:ext cx="1186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002060"/>
                </a:solidFill>
              </a:rPr>
              <a:t>Client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245891A-64B4-468C-AECF-EBC0FFB1A7D5}"/>
              </a:ext>
            </a:extLst>
          </p:cNvPr>
          <p:cNvSpPr txBox="1"/>
          <p:nvPr/>
        </p:nvSpPr>
        <p:spPr>
          <a:xfrm>
            <a:off x="8014824" y="1054442"/>
            <a:ext cx="5517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>
                <a:solidFill>
                  <a:srgbClr val="002060"/>
                </a:solidFill>
              </a:rPr>
              <a:t>RAM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B7A6C0B-B868-4D83-9A1A-832DC6B97832}"/>
              </a:ext>
            </a:extLst>
          </p:cNvPr>
          <p:cNvSpPr txBox="1"/>
          <p:nvPr/>
        </p:nvSpPr>
        <p:spPr>
          <a:xfrm>
            <a:off x="7322325" y="1368873"/>
            <a:ext cx="19367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00" b="1" dirty="0">
                <a:solidFill>
                  <a:srgbClr val="002060"/>
                </a:solidFill>
              </a:rPr>
              <a:t>Server Software(Apache Tomcat)</a:t>
            </a:r>
          </a:p>
        </p:txBody>
      </p:sp>
      <p:sp>
        <p:nvSpPr>
          <p:cNvPr id="19" name="Rectangle: Single Corner Snipped 18">
            <a:extLst>
              <a:ext uri="{FF2B5EF4-FFF2-40B4-BE49-F238E27FC236}">
                <a16:creationId xmlns:a16="http://schemas.microsoft.com/office/drawing/2014/main" id="{207BB871-F21E-40C4-B9C0-96A72B94DC9C}"/>
              </a:ext>
            </a:extLst>
          </p:cNvPr>
          <p:cNvSpPr/>
          <p:nvPr/>
        </p:nvSpPr>
        <p:spPr>
          <a:xfrm>
            <a:off x="8504498" y="2021858"/>
            <a:ext cx="921309" cy="1047566"/>
          </a:xfrm>
          <a:prstGeom prst="snip1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00" b="1" dirty="0">
                <a:solidFill>
                  <a:srgbClr val="C00000"/>
                </a:solidFill>
              </a:rPr>
              <a:t>insert.html</a:t>
            </a:r>
          </a:p>
        </p:txBody>
      </p:sp>
      <p:sp>
        <p:nvSpPr>
          <p:cNvPr id="20" name="Rectangle: Single Corner Snipped 19">
            <a:extLst>
              <a:ext uri="{FF2B5EF4-FFF2-40B4-BE49-F238E27FC236}">
                <a16:creationId xmlns:a16="http://schemas.microsoft.com/office/drawing/2014/main" id="{DE2CE18A-785E-424F-8052-ED23DA5A9210}"/>
              </a:ext>
            </a:extLst>
          </p:cNvPr>
          <p:cNvSpPr/>
          <p:nvPr/>
        </p:nvSpPr>
        <p:spPr>
          <a:xfrm>
            <a:off x="8573759" y="3480046"/>
            <a:ext cx="921309" cy="1047566"/>
          </a:xfrm>
          <a:prstGeom prst="snip1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b="1" dirty="0">
                <a:solidFill>
                  <a:srgbClr val="C00000"/>
                </a:solidFill>
              </a:rPr>
              <a:t>Insert.java</a:t>
            </a:r>
          </a:p>
        </p:txBody>
      </p:sp>
      <p:sp>
        <p:nvSpPr>
          <p:cNvPr id="21" name="Rectangle: Single Corner Snipped 20">
            <a:extLst>
              <a:ext uri="{FF2B5EF4-FFF2-40B4-BE49-F238E27FC236}">
                <a16:creationId xmlns:a16="http://schemas.microsoft.com/office/drawing/2014/main" id="{18933231-104B-4A2F-AE02-71492AA789E0}"/>
              </a:ext>
            </a:extLst>
          </p:cNvPr>
          <p:cNvSpPr/>
          <p:nvPr/>
        </p:nvSpPr>
        <p:spPr>
          <a:xfrm>
            <a:off x="6936590" y="3451292"/>
            <a:ext cx="921309" cy="1047566"/>
          </a:xfrm>
          <a:prstGeom prst="snip1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b="1" dirty="0">
                <a:solidFill>
                  <a:srgbClr val="C00000"/>
                </a:solidFill>
              </a:rPr>
              <a:t>View.java</a:t>
            </a:r>
          </a:p>
        </p:txBody>
      </p:sp>
      <p:sp>
        <p:nvSpPr>
          <p:cNvPr id="22" name="Rectangle: Single Corner Snipped 21">
            <a:extLst>
              <a:ext uri="{FF2B5EF4-FFF2-40B4-BE49-F238E27FC236}">
                <a16:creationId xmlns:a16="http://schemas.microsoft.com/office/drawing/2014/main" id="{AEBDE07A-2084-48F7-8E0D-9952DE56267B}"/>
              </a:ext>
            </a:extLst>
          </p:cNvPr>
          <p:cNvSpPr/>
          <p:nvPr/>
        </p:nvSpPr>
        <p:spPr>
          <a:xfrm>
            <a:off x="6970917" y="4947437"/>
            <a:ext cx="921309" cy="1047566"/>
          </a:xfrm>
          <a:prstGeom prst="snip1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b="1" dirty="0">
                <a:solidFill>
                  <a:srgbClr val="C00000"/>
                </a:solidFill>
              </a:rPr>
              <a:t>Update.java</a:t>
            </a:r>
          </a:p>
        </p:txBody>
      </p:sp>
      <p:sp>
        <p:nvSpPr>
          <p:cNvPr id="23" name="Rectangle: Single Corner Snipped 22">
            <a:extLst>
              <a:ext uri="{FF2B5EF4-FFF2-40B4-BE49-F238E27FC236}">
                <a16:creationId xmlns:a16="http://schemas.microsoft.com/office/drawing/2014/main" id="{4059B6FE-DBE1-43CB-B2C1-9FA4E098C2EA}"/>
              </a:ext>
            </a:extLst>
          </p:cNvPr>
          <p:cNvSpPr/>
          <p:nvPr/>
        </p:nvSpPr>
        <p:spPr>
          <a:xfrm>
            <a:off x="8519082" y="4965344"/>
            <a:ext cx="921309" cy="1047566"/>
          </a:xfrm>
          <a:prstGeom prst="snip1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b="1" dirty="0">
                <a:solidFill>
                  <a:srgbClr val="C00000"/>
                </a:solidFill>
              </a:rPr>
              <a:t>Delete.java</a:t>
            </a:r>
          </a:p>
        </p:txBody>
      </p:sp>
      <p:sp>
        <p:nvSpPr>
          <p:cNvPr id="24" name="Rectangle: Single Corner Snipped 23">
            <a:extLst>
              <a:ext uri="{FF2B5EF4-FFF2-40B4-BE49-F238E27FC236}">
                <a16:creationId xmlns:a16="http://schemas.microsoft.com/office/drawing/2014/main" id="{2E5008FB-EF5A-4C45-805C-B14C5CAB81F6}"/>
              </a:ext>
            </a:extLst>
          </p:cNvPr>
          <p:cNvSpPr/>
          <p:nvPr/>
        </p:nvSpPr>
        <p:spPr>
          <a:xfrm>
            <a:off x="6932337" y="2021858"/>
            <a:ext cx="921309" cy="1047566"/>
          </a:xfrm>
          <a:prstGeom prst="snip1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00" b="1" dirty="0">
                <a:solidFill>
                  <a:srgbClr val="C00000"/>
                </a:solidFill>
              </a:rPr>
              <a:t>index.html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C24D895-07DD-474D-9BF1-54AF534E0C03}"/>
              </a:ext>
            </a:extLst>
          </p:cNvPr>
          <p:cNvSpPr txBox="1"/>
          <p:nvPr/>
        </p:nvSpPr>
        <p:spPr>
          <a:xfrm>
            <a:off x="7756503" y="1750077"/>
            <a:ext cx="9717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00" b="1" dirty="0">
                <a:solidFill>
                  <a:srgbClr val="002060"/>
                </a:solidFill>
              </a:rPr>
              <a:t>Web container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1DF2CCE-811B-4DFE-A712-DB543CD4F22D}"/>
              </a:ext>
            </a:extLst>
          </p:cNvPr>
          <p:cNvSpPr txBox="1"/>
          <p:nvPr/>
        </p:nvSpPr>
        <p:spPr>
          <a:xfrm>
            <a:off x="10755979" y="1914902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002060"/>
                </a:solidFill>
              </a:rPr>
              <a:t>HDD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2545624-3974-4BB4-94D3-1990EEE95F6C}"/>
              </a:ext>
            </a:extLst>
          </p:cNvPr>
          <p:cNvCxnSpPr/>
          <p:nvPr/>
        </p:nvCxnSpPr>
        <p:spPr>
          <a:xfrm>
            <a:off x="4119239" y="1914902"/>
            <a:ext cx="2920753" cy="18466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D401511D-7B1F-4787-903C-729F56A1485E}"/>
              </a:ext>
            </a:extLst>
          </p:cNvPr>
          <p:cNvSpPr txBox="1"/>
          <p:nvPr/>
        </p:nvSpPr>
        <p:spPr>
          <a:xfrm>
            <a:off x="5257258" y="1681196"/>
            <a:ext cx="1051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002060"/>
                </a:solidFill>
              </a:rPr>
              <a:t>Request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209D946-4F93-461D-AEE8-0E7E1FEA3CBB}"/>
              </a:ext>
            </a:extLst>
          </p:cNvPr>
          <p:cNvSpPr txBox="1"/>
          <p:nvPr/>
        </p:nvSpPr>
        <p:spPr>
          <a:xfrm rot="1819740">
            <a:off x="5092190" y="4008911"/>
            <a:ext cx="1163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002060"/>
                </a:solidFill>
              </a:rPr>
              <a:t>Response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4EB06D8-A738-4E8F-A0A5-A4880C640FF4}"/>
              </a:ext>
            </a:extLst>
          </p:cNvPr>
          <p:cNvCxnSpPr>
            <a:cxnSpLocks/>
          </p:cNvCxnSpPr>
          <p:nvPr/>
        </p:nvCxnSpPr>
        <p:spPr>
          <a:xfrm>
            <a:off x="6985465" y="2145538"/>
            <a:ext cx="205448" cy="318994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953E8B1-5AEF-4CC0-91F4-CD55AE2ADF0C}"/>
              </a:ext>
            </a:extLst>
          </p:cNvPr>
          <p:cNvSpPr txBox="1"/>
          <p:nvPr/>
        </p:nvSpPr>
        <p:spPr>
          <a:xfrm>
            <a:off x="941033" y="4287915"/>
            <a:ext cx="26844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>
                <a:solidFill>
                  <a:srgbClr val="002060"/>
                </a:solidFill>
              </a:rPr>
              <a:t>Enter The Updated Details</a:t>
            </a:r>
          </a:p>
          <a:p>
            <a:pPr algn="ctr"/>
            <a:r>
              <a:rPr lang="en-IN" b="1" dirty="0">
                <a:solidFill>
                  <a:srgbClr val="002060"/>
                </a:solidFill>
              </a:rPr>
              <a:t>&amp; Click On submit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944EFB-E29D-4315-B6F4-A7421CF3F4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90" y="2145538"/>
            <a:ext cx="4249994" cy="1787270"/>
          </a:xfrm>
          <a:prstGeom prst="rect">
            <a:avLst/>
          </a:prstGeom>
        </p:spPr>
      </p:pic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B7158ED-7974-481B-B017-0FD5583C2CA8}"/>
              </a:ext>
            </a:extLst>
          </p:cNvPr>
          <p:cNvCxnSpPr>
            <a:cxnSpLocks/>
          </p:cNvCxnSpPr>
          <p:nvPr/>
        </p:nvCxnSpPr>
        <p:spPr>
          <a:xfrm flipH="1" flipV="1">
            <a:off x="4377183" y="3626528"/>
            <a:ext cx="2813730" cy="170895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08301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6A6F4DE-B7F9-4DD9-8ADB-731D978D9243}"/>
              </a:ext>
            </a:extLst>
          </p:cNvPr>
          <p:cNvSpPr/>
          <p:nvPr/>
        </p:nvSpPr>
        <p:spPr>
          <a:xfrm>
            <a:off x="195309" y="1526959"/>
            <a:ext cx="4589755" cy="260115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98B172-B134-4B79-AD0E-22C40824E960}"/>
              </a:ext>
            </a:extLst>
          </p:cNvPr>
          <p:cNvSpPr/>
          <p:nvPr/>
        </p:nvSpPr>
        <p:spPr>
          <a:xfrm>
            <a:off x="275208" y="1633491"/>
            <a:ext cx="4394446" cy="23703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3BF229E-A3B0-4C92-A0A4-5723303B6820}"/>
              </a:ext>
            </a:extLst>
          </p:cNvPr>
          <p:cNvSpPr/>
          <p:nvPr/>
        </p:nvSpPr>
        <p:spPr>
          <a:xfrm>
            <a:off x="275208" y="1633491"/>
            <a:ext cx="4394446" cy="239697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rgbClr val="002060"/>
                </a:solidFill>
              </a:rPr>
              <a:t>Chrome Browser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C34A1CB-DE50-4DC8-8C8A-BB2435D6E301}"/>
              </a:ext>
            </a:extLst>
          </p:cNvPr>
          <p:cNvSpPr/>
          <p:nvPr/>
        </p:nvSpPr>
        <p:spPr>
          <a:xfrm>
            <a:off x="275208" y="1859871"/>
            <a:ext cx="4394446" cy="23969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000" b="1" dirty="0">
                <a:solidFill>
                  <a:srgbClr val="002060"/>
                </a:solidFill>
              </a:rPr>
              <a:t>http://localhost:9090/BookRecordManagementApplication/Update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9E6250F-2B24-414B-B658-A3C9C1056B02}"/>
              </a:ext>
            </a:extLst>
          </p:cNvPr>
          <p:cNvSpPr/>
          <p:nvPr/>
        </p:nvSpPr>
        <p:spPr>
          <a:xfrm>
            <a:off x="6329779" y="701336"/>
            <a:ext cx="5666912" cy="575273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3668708-1FEC-4978-9784-5CCDB3447B78}"/>
              </a:ext>
            </a:extLst>
          </p:cNvPr>
          <p:cNvSpPr/>
          <p:nvPr/>
        </p:nvSpPr>
        <p:spPr>
          <a:xfrm>
            <a:off x="6482178" y="1070343"/>
            <a:ext cx="3416423" cy="530292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DF3B9FB-C9D8-4029-9E07-2F528213B7D4}"/>
              </a:ext>
            </a:extLst>
          </p:cNvPr>
          <p:cNvSpPr/>
          <p:nvPr/>
        </p:nvSpPr>
        <p:spPr>
          <a:xfrm>
            <a:off x="6656029" y="1346317"/>
            <a:ext cx="3068715" cy="489751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15DB245-5808-47BA-A7DF-935B05C75FC7}"/>
              </a:ext>
            </a:extLst>
          </p:cNvPr>
          <p:cNvSpPr/>
          <p:nvPr/>
        </p:nvSpPr>
        <p:spPr>
          <a:xfrm>
            <a:off x="6858364" y="1753081"/>
            <a:ext cx="2664043" cy="440358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Cylinder 13">
            <a:extLst>
              <a:ext uri="{FF2B5EF4-FFF2-40B4-BE49-F238E27FC236}">
                <a16:creationId xmlns:a16="http://schemas.microsoft.com/office/drawing/2014/main" id="{16866937-57A9-4CAF-B744-8F33F0C6C992}"/>
              </a:ext>
            </a:extLst>
          </p:cNvPr>
          <p:cNvSpPr/>
          <p:nvPr/>
        </p:nvSpPr>
        <p:spPr>
          <a:xfrm>
            <a:off x="10377996" y="2343704"/>
            <a:ext cx="1464815" cy="2166151"/>
          </a:xfrm>
          <a:prstGeom prst="ca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Book Database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0267E54-8BEF-45A7-B03E-33FA7BC5C049}"/>
              </a:ext>
            </a:extLst>
          </p:cNvPr>
          <p:cNvSpPr txBox="1"/>
          <p:nvPr/>
        </p:nvSpPr>
        <p:spPr>
          <a:xfrm>
            <a:off x="7892226" y="742381"/>
            <a:ext cx="796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002060"/>
                </a:solidFill>
              </a:rPr>
              <a:t>Server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4CCA2A6-9DAC-4666-886A-2AF7FFC50344}"/>
              </a:ext>
            </a:extLst>
          </p:cNvPr>
          <p:cNvSpPr txBox="1"/>
          <p:nvPr/>
        </p:nvSpPr>
        <p:spPr>
          <a:xfrm flipH="1">
            <a:off x="1896713" y="1156342"/>
            <a:ext cx="1186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002060"/>
                </a:solidFill>
              </a:rPr>
              <a:t>Client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245891A-64B4-468C-AECF-EBC0FFB1A7D5}"/>
              </a:ext>
            </a:extLst>
          </p:cNvPr>
          <p:cNvSpPr txBox="1"/>
          <p:nvPr/>
        </p:nvSpPr>
        <p:spPr>
          <a:xfrm>
            <a:off x="8014824" y="1054442"/>
            <a:ext cx="5517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>
                <a:solidFill>
                  <a:srgbClr val="002060"/>
                </a:solidFill>
              </a:rPr>
              <a:t>RAM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B7A6C0B-B868-4D83-9A1A-832DC6B97832}"/>
              </a:ext>
            </a:extLst>
          </p:cNvPr>
          <p:cNvSpPr txBox="1"/>
          <p:nvPr/>
        </p:nvSpPr>
        <p:spPr>
          <a:xfrm>
            <a:off x="7322325" y="1368873"/>
            <a:ext cx="19367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00" b="1" dirty="0">
                <a:solidFill>
                  <a:srgbClr val="002060"/>
                </a:solidFill>
              </a:rPr>
              <a:t>Server Software(Apache Tomcat)</a:t>
            </a:r>
          </a:p>
        </p:txBody>
      </p:sp>
      <p:sp>
        <p:nvSpPr>
          <p:cNvPr id="19" name="Rectangle: Single Corner Snipped 18">
            <a:extLst>
              <a:ext uri="{FF2B5EF4-FFF2-40B4-BE49-F238E27FC236}">
                <a16:creationId xmlns:a16="http://schemas.microsoft.com/office/drawing/2014/main" id="{207BB871-F21E-40C4-B9C0-96A72B94DC9C}"/>
              </a:ext>
            </a:extLst>
          </p:cNvPr>
          <p:cNvSpPr/>
          <p:nvPr/>
        </p:nvSpPr>
        <p:spPr>
          <a:xfrm>
            <a:off x="8504498" y="2021858"/>
            <a:ext cx="921309" cy="1047566"/>
          </a:xfrm>
          <a:prstGeom prst="snip1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00" b="1" dirty="0">
                <a:solidFill>
                  <a:srgbClr val="C00000"/>
                </a:solidFill>
              </a:rPr>
              <a:t>insert.html</a:t>
            </a:r>
          </a:p>
        </p:txBody>
      </p:sp>
      <p:sp>
        <p:nvSpPr>
          <p:cNvPr id="20" name="Rectangle: Single Corner Snipped 19">
            <a:extLst>
              <a:ext uri="{FF2B5EF4-FFF2-40B4-BE49-F238E27FC236}">
                <a16:creationId xmlns:a16="http://schemas.microsoft.com/office/drawing/2014/main" id="{DE2CE18A-785E-424F-8052-ED23DA5A9210}"/>
              </a:ext>
            </a:extLst>
          </p:cNvPr>
          <p:cNvSpPr/>
          <p:nvPr/>
        </p:nvSpPr>
        <p:spPr>
          <a:xfrm>
            <a:off x="8573759" y="3480046"/>
            <a:ext cx="921309" cy="1047566"/>
          </a:xfrm>
          <a:prstGeom prst="snip1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b="1" dirty="0">
                <a:solidFill>
                  <a:srgbClr val="C00000"/>
                </a:solidFill>
              </a:rPr>
              <a:t>Insert.java</a:t>
            </a:r>
          </a:p>
        </p:txBody>
      </p:sp>
      <p:sp>
        <p:nvSpPr>
          <p:cNvPr id="21" name="Rectangle: Single Corner Snipped 20">
            <a:extLst>
              <a:ext uri="{FF2B5EF4-FFF2-40B4-BE49-F238E27FC236}">
                <a16:creationId xmlns:a16="http://schemas.microsoft.com/office/drawing/2014/main" id="{18933231-104B-4A2F-AE02-71492AA789E0}"/>
              </a:ext>
            </a:extLst>
          </p:cNvPr>
          <p:cNvSpPr/>
          <p:nvPr/>
        </p:nvSpPr>
        <p:spPr>
          <a:xfrm>
            <a:off x="6936590" y="3451292"/>
            <a:ext cx="921309" cy="1047566"/>
          </a:xfrm>
          <a:prstGeom prst="snip1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b="1" dirty="0">
                <a:solidFill>
                  <a:srgbClr val="C00000"/>
                </a:solidFill>
              </a:rPr>
              <a:t>View.java</a:t>
            </a:r>
          </a:p>
        </p:txBody>
      </p:sp>
      <p:sp>
        <p:nvSpPr>
          <p:cNvPr id="22" name="Rectangle: Single Corner Snipped 21">
            <a:extLst>
              <a:ext uri="{FF2B5EF4-FFF2-40B4-BE49-F238E27FC236}">
                <a16:creationId xmlns:a16="http://schemas.microsoft.com/office/drawing/2014/main" id="{AEBDE07A-2084-48F7-8E0D-9952DE56267B}"/>
              </a:ext>
            </a:extLst>
          </p:cNvPr>
          <p:cNvSpPr/>
          <p:nvPr/>
        </p:nvSpPr>
        <p:spPr>
          <a:xfrm>
            <a:off x="6970917" y="4947437"/>
            <a:ext cx="921309" cy="1047566"/>
          </a:xfrm>
          <a:prstGeom prst="snip1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b="1" dirty="0">
                <a:solidFill>
                  <a:srgbClr val="C00000"/>
                </a:solidFill>
              </a:rPr>
              <a:t>Update.java</a:t>
            </a:r>
          </a:p>
        </p:txBody>
      </p:sp>
      <p:sp>
        <p:nvSpPr>
          <p:cNvPr id="23" name="Rectangle: Single Corner Snipped 22">
            <a:extLst>
              <a:ext uri="{FF2B5EF4-FFF2-40B4-BE49-F238E27FC236}">
                <a16:creationId xmlns:a16="http://schemas.microsoft.com/office/drawing/2014/main" id="{4059B6FE-DBE1-43CB-B2C1-9FA4E098C2EA}"/>
              </a:ext>
            </a:extLst>
          </p:cNvPr>
          <p:cNvSpPr/>
          <p:nvPr/>
        </p:nvSpPr>
        <p:spPr>
          <a:xfrm>
            <a:off x="8519082" y="4965344"/>
            <a:ext cx="921309" cy="1047566"/>
          </a:xfrm>
          <a:prstGeom prst="snip1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b="1" dirty="0">
                <a:solidFill>
                  <a:srgbClr val="C00000"/>
                </a:solidFill>
              </a:rPr>
              <a:t>Delete.java</a:t>
            </a:r>
          </a:p>
        </p:txBody>
      </p:sp>
      <p:sp>
        <p:nvSpPr>
          <p:cNvPr id="24" name="Rectangle: Single Corner Snipped 23">
            <a:extLst>
              <a:ext uri="{FF2B5EF4-FFF2-40B4-BE49-F238E27FC236}">
                <a16:creationId xmlns:a16="http://schemas.microsoft.com/office/drawing/2014/main" id="{2E5008FB-EF5A-4C45-805C-B14C5CAB81F6}"/>
              </a:ext>
            </a:extLst>
          </p:cNvPr>
          <p:cNvSpPr/>
          <p:nvPr/>
        </p:nvSpPr>
        <p:spPr>
          <a:xfrm>
            <a:off x="6932337" y="2021858"/>
            <a:ext cx="921309" cy="1047566"/>
          </a:xfrm>
          <a:prstGeom prst="snip1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00" b="1" dirty="0">
                <a:solidFill>
                  <a:srgbClr val="C00000"/>
                </a:solidFill>
              </a:rPr>
              <a:t>index.html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C24D895-07DD-474D-9BF1-54AF534E0C03}"/>
              </a:ext>
            </a:extLst>
          </p:cNvPr>
          <p:cNvSpPr txBox="1"/>
          <p:nvPr/>
        </p:nvSpPr>
        <p:spPr>
          <a:xfrm>
            <a:off x="7756503" y="1750077"/>
            <a:ext cx="9717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00" b="1" dirty="0">
                <a:solidFill>
                  <a:srgbClr val="002060"/>
                </a:solidFill>
              </a:rPr>
              <a:t>Web container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1DF2CCE-811B-4DFE-A712-DB543CD4F22D}"/>
              </a:ext>
            </a:extLst>
          </p:cNvPr>
          <p:cNvSpPr txBox="1"/>
          <p:nvPr/>
        </p:nvSpPr>
        <p:spPr>
          <a:xfrm>
            <a:off x="10755979" y="1914902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002060"/>
                </a:solidFill>
              </a:rPr>
              <a:t>HDD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2545624-3974-4BB4-94D3-1990EEE95F6C}"/>
              </a:ext>
            </a:extLst>
          </p:cNvPr>
          <p:cNvCxnSpPr/>
          <p:nvPr/>
        </p:nvCxnSpPr>
        <p:spPr>
          <a:xfrm>
            <a:off x="4119239" y="1914902"/>
            <a:ext cx="2920753" cy="18466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D401511D-7B1F-4787-903C-729F56A1485E}"/>
              </a:ext>
            </a:extLst>
          </p:cNvPr>
          <p:cNvSpPr txBox="1"/>
          <p:nvPr/>
        </p:nvSpPr>
        <p:spPr>
          <a:xfrm>
            <a:off x="5257258" y="1681196"/>
            <a:ext cx="1051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002060"/>
                </a:solidFill>
              </a:rPr>
              <a:t>Request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209D946-4F93-461D-AEE8-0E7E1FEA3CBB}"/>
              </a:ext>
            </a:extLst>
          </p:cNvPr>
          <p:cNvSpPr txBox="1"/>
          <p:nvPr/>
        </p:nvSpPr>
        <p:spPr>
          <a:xfrm rot="1819740">
            <a:off x="5092190" y="4008911"/>
            <a:ext cx="1163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002060"/>
                </a:solidFill>
              </a:rPr>
              <a:t>Response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4EB06D8-A738-4E8F-A0A5-A4880C640FF4}"/>
              </a:ext>
            </a:extLst>
          </p:cNvPr>
          <p:cNvCxnSpPr>
            <a:cxnSpLocks/>
          </p:cNvCxnSpPr>
          <p:nvPr/>
        </p:nvCxnSpPr>
        <p:spPr>
          <a:xfrm>
            <a:off x="7024197" y="2073286"/>
            <a:ext cx="492681" cy="319640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297CE5A2-BCB4-41E6-A20E-7316777DD5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208" y="2106929"/>
            <a:ext cx="4378763" cy="1781489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24519C70-6F66-4D34-B52F-F419B889FF3E}"/>
              </a:ext>
            </a:extLst>
          </p:cNvPr>
          <p:cNvSpPr txBox="1"/>
          <p:nvPr/>
        </p:nvSpPr>
        <p:spPr>
          <a:xfrm>
            <a:off x="1306269" y="4193577"/>
            <a:ext cx="2612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>
                <a:solidFill>
                  <a:srgbClr val="002060"/>
                </a:solidFill>
              </a:rPr>
              <a:t>If updating is successfully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7CD8316-E487-4C47-B179-8697CFCF7309}"/>
              </a:ext>
            </a:extLst>
          </p:cNvPr>
          <p:cNvCxnSpPr>
            <a:cxnSpLocks/>
          </p:cNvCxnSpPr>
          <p:nvPr/>
        </p:nvCxnSpPr>
        <p:spPr>
          <a:xfrm flipV="1">
            <a:off x="7471658" y="3476188"/>
            <a:ext cx="3151585" cy="176063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199B61C-D2A5-4E1B-8583-89A99D95D2F4}"/>
              </a:ext>
            </a:extLst>
          </p:cNvPr>
          <p:cNvCxnSpPr>
            <a:cxnSpLocks/>
          </p:cNvCxnSpPr>
          <p:nvPr/>
        </p:nvCxnSpPr>
        <p:spPr>
          <a:xfrm flipH="1">
            <a:off x="7263257" y="3517558"/>
            <a:ext cx="3381443" cy="231300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B7158ED-7974-481B-B017-0FD5583C2CA8}"/>
              </a:ext>
            </a:extLst>
          </p:cNvPr>
          <p:cNvCxnSpPr>
            <a:cxnSpLocks/>
          </p:cNvCxnSpPr>
          <p:nvPr/>
        </p:nvCxnSpPr>
        <p:spPr>
          <a:xfrm flipH="1" flipV="1">
            <a:off x="4377183" y="3626529"/>
            <a:ext cx="2920618" cy="216112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342481DC-B9C5-4855-8006-D5569FAD5735}"/>
              </a:ext>
            </a:extLst>
          </p:cNvPr>
          <p:cNvSpPr/>
          <p:nvPr/>
        </p:nvSpPr>
        <p:spPr>
          <a:xfrm>
            <a:off x="674703" y="3451293"/>
            <a:ext cx="1074198" cy="2890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0161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6A6F4DE-B7F9-4DD9-8ADB-731D978D9243}"/>
              </a:ext>
            </a:extLst>
          </p:cNvPr>
          <p:cNvSpPr/>
          <p:nvPr/>
        </p:nvSpPr>
        <p:spPr>
          <a:xfrm>
            <a:off x="195309" y="1526959"/>
            <a:ext cx="4589755" cy="260115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98B172-B134-4B79-AD0E-22C40824E960}"/>
              </a:ext>
            </a:extLst>
          </p:cNvPr>
          <p:cNvSpPr/>
          <p:nvPr/>
        </p:nvSpPr>
        <p:spPr>
          <a:xfrm>
            <a:off x="275208" y="1633491"/>
            <a:ext cx="4394446" cy="23703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3BF229E-A3B0-4C92-A0A4-5723303B6820}"/>
              </a:ext>
            </a:extLst>
          </p:cNvPr>
          <p:cNvSpPr/>
          <p:nvPr/>
        </p:nvSpPr>
        <p:spPr>
          <a:xfrm>
            <a:off x="275208" y="1633491"/>
            <a:ext cx="4394446" cy="239697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rgbClr val="002060"/>
                </a:solidFill>
              </a:rPr>
              <a:t>Chrome Browser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C34A1CB-DE50-4DC8-8C8A-BB2435D6E301}"/>
              </a:ext>
            </a:extLst>
          </p:cNvPr>
          <p:cNvSpPr/>
          <p:nvPr/>
        </p:nvSpPr>
        <p:spPr>
          <a:xfrm>
            <a:off x="275208" y="1859871"/>
            <a:ext cx="4394446" cy="23969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000" b="1" dirty="0">
                <a:solidFill>
                  <a:srgbClr val="002060"/>
                </a:solidFill>
              </a:rPr>
              <a:t>http://localhost:9090/BookRecordManagementApplication/Update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9E6250F-2B24-414B-B658-A3C9C1056B02}"/>
              </a:ext>
            </a:extLst>
          </p:cNvPr>
          <p:cNvSpPr/>
          <p:nvPr/>
        </p:nvSpPr>
        <p:spPr>
          <a:xfrm>
            <a:off x="6329779" y="701336"/>
            <a:ext cx="5666912" cy="575273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3668708-1FEC-4978-9784-5CCDB3447B78}"/>
              </a:ext>
            </a:extLst>
          </p:cNvPr>
          <p:cNvSpPr/>
          <p:nvPr/>
        </p:nvSpPr>
        <p:spPr>
          <a:xfrm>
            <a:off x="6482178" y="1070343"/>
            <a:ext cx="3416423" cy="530292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DF3B9FB-C9D8-4029-9E07-2F528213B7D4}"/>
              </a:ext>
            </a:extLst>
          </p:cNvPr>
          <p:cNvSpPr/>
          <p:nvPr/>
        </p:nvSpPr>
        <p:spPr>
          <a:xfrm>
            <a:off x="6656029" y="1346317"/>
            <a:ext cx="3068715" cy="489751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15DB245-5808-47BA-A7DF-935B05C75FC7}"/>
              </a:ext>
            </a:extLst>
          </p:cNvPr>
          <p:cNvSpPr/>
          <p:nvPr/>
        </p:nvSpPr>
        <p:spPr>
          <a:xfrm>
            <a:off x="6858364" y="1753081"/>
            <a:ext cx="2664043" cy="440358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Cylinder 13">
            <a:extLst>
              <a:ext uri="{FF2B5EF4-FFF2-40B4-BE49-F238E27FC236}">
                <a16:creationId xmlns:a16="http://schemas.microsoft.com/office/drawing/2014/main" id="{16866937-57A9-4CAF-B744-8F33F0C6C992}"/>
              </a:ext>
            </a:extLst>
          </p:cNvPr>
          <p:cNvSpPr/>
          <p:nvPr/>
        </p:nvSpPr>
        <p:spPr>
          <a:xfrm>
            <a:off x="10377996" y="2343704"/>
            <a:ext cx="1464815" cy="2166151"/>
          </a:xfrm>
          <a:prstGeom prst="ca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Book Database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0267E54-8BEF-45A7-B03E-33FA7BC5C049}"/>
              </a:ext>
            </a:extLst>
          </p:cNvPr>
          <p:cNvSpPr txBox="1"/>
          <p:nvPr/>
        </p:nvSpPr>
        <p:spPr>
          <a:xfrm>
            <a:off x="7892226" y="742381"/>
            <a:ext cx="796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002060"/>
                </a:solidFill>
              </a:rPr>
              <a:t>Server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4CCA2A6-9DAC-4666-886A-2AF7FFC50344}"/>
              </a:ext>
            </a:extLst>
          </p:cNvPr>
          <p:cNvSpPr txBox="1"/>
          <p:nvPr/>
        </p:nvSpPr>
        <p:spPr>
          <a:xfrm flipH="1">
            <a:off x="1896713" y="1156342"/>
            <a:ext cx="1186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002060"/>
                </a:solidFill>
              </a:rPr>
              <a:t>Client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245891A-64B4-468C-AECF-EBC0FFB1A7D5}"/>
              </a:ext>
            </a:extLst>
          </p:cNvPr>
          <p:cNvSpPr txBox="1"/>
          <p:nvPr/>
        </p:nvSpPr>
        <p:spPr>
          <a:xfrm>
            <a:off x="8014824" y="1054442"/>
            <a:ext cx="5517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>
                <a:solidFill>
                  <a:srgbClr val="002060"/>
                </a:solidFill>
              </a:rPr>
              <a:t>RAM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B7A6C0B-B868-4D83-9A1A-832DC6B97832}"/>
              </a:ext>
            </a:extLst>
          </p:cNvPr>
          <p:cNvSpPr txBox="1"/>
          <p:nvPr/>
        </p:nvSpPr>
        <p:spPr>
          <a:xfrm>
            <a:off x="7322325" y="1368873"/>
            <a:ext cx="19367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00" b="1" dirty="0">
                <a:solidFill>
                  <a:srgbClr val="002060"/>
                </a:solidFill>
              </a:rPr>
              <a:t>Server Software(Apache Tomcat)</a:t>
            </a:r>
          </a:p>
        </p:txBody>
      </p:sp>
      <p:sp>
        <p:nvSpPr>
          <p:cNvPr id="19" name="Rectangle: Single Corner Snipped 18">
            <a:extLst>
              <a:ext uri="{FF2B5EF4-FFF2-40B4-BE49-F238E27FC236}">
                <a16:creationId xmlns:a16="http://schemas.microsoft.com/office/drawing/2014/main" id="{207BB871-F21E-40C4-B9C0-96A72B94DC9C}"/>
              </a:ext>
            </a:extLst>
          </p:cNvPr>
          <p:cNvSpPr/>
          <p:nvPr/>
        </p:nvSpPr>
        <p:spPr>
          <a:xfrm>
            <a:off x="8504498" y="2021858"/>
            <a:ext cx="921309" cy="1047566"/>
          </a:xfrm>
          <a:prstGeom prst="snip1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00" b="1" dirty="0">
                <a:solidFill>
                  <a:srgbClr val="C00000"/>
                </a:solidFill>
              </a:rPr>
              <a:t>insert.html</a:t>
            </a:r>
          </a:p>
        </p:txBody>
      </p:sp>
      <p:sp>
        <p:nvSpPr>
          <p:cNvPr id="20" name="Rectangle: Single Corner Snipped 19">
            <a:extLst>
              <a:ext uri="{FF2B5EF4-FFF2-40B4-BE49-F238E27FC236}">
                <a16:creationId xmlns:a16="http://schemas.microsoft.com/office/drawing/2014/main" id="{DE2CE18A-785E-424F-8052-ED23DA5A9210}"/>
              </a:ext>
            </a:extLst>
          </p:cNvPr>
          <p:cNvSpPr/>
          <p:nvPr/>
        </p:nvSpPr>
        <p:spPr>
          <a:xfrm>
            <a:off x="8573759" y="3480046"/>
            <a:ext cx="921309" cy="1047566"/>
          </a:xfrm>
          <a:prstGeom prst="snip1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b="1" dirty="0">
                <a:solidFill>
                  <a:srgbClr val="C00000"/>
                </a:solidFill>
              </a:rPr>
              <a:t>Insert.java</a:t>
            </a:r>
          </a:p>
        </p:txBody>
      </p:sp>
      <p:sp>
        <p:nvSpPr>
          <p:cNvPr id="21" name="Rectangle: Single Corner Snipped 20">
            <a:extLst>
              <a:ext uri="{FF2B5EF4-FFF2-40B4-BE49-F238E27FC236}">
                <a16:creationId xmlns:a16="http://schemas.microsoft.com/office/drawing/2014/main" id="{18933231-104B-4A2F-AE02-71492AA789E0}"/>
              </a:ext>
            </a:extLst>
          </p:cNvPr>
          <p:cNvSpPr/>
          <p:nvPr/>
        </p:nvSpPr>
        <p:spPr>
          <a:xfrm>
            <a:off x="6936590" y="3451292"/>
            <a:ext cx="921309" cy="1047566"/>
          </a:xfrm>
          <a:prstGeom prst="snip1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b="1" dirty="0">
                <a:solidFill>
                  <a:srgbClr val="C00000"/>
                </a:solidFill>
              </a:rPr>
              <a:t>View.java</a:t>
            </a:r>
          </a:p>
        </p:txBody>
      </p:sp>
      <p:sp>
        <p:nvSpPr>
          <p:cNvPr id="22" name="Rectangle: Single Corner Snipped 21">
            <a:extLst>
              <a:ext uri="{FF2B5EF4-FFF2-40B4-BE49-F238E27FC236}">
                <a16:creationId xmlns:a16="http://schemas.microsoft.com/office/drawing/2014/main" id="{AEBDE07A-2084-48F7-8E0D-9952DE56267B}"/>
              </a:ext>
            </a:extLst>
          </p:cNvPr>
          <p:cNvSpPr/>
          <p:nvPr/>
        </p:nvSpPr>
        <p:spPr>
          <a:xfrm>
            <a:off x="6970917" y="4947437"/>
            <a:ext cx="921309" cy="1047566"/>
          </a:xfrm>
          <a:prstGeom prst="snip1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b="1" dirty="0">
                <a:solidFill>
                  <a:srgbClr val="C00000"/>
                </a:solidFill>
              </a:rPr>
              <a:t>Update.java</a:t>
            </a:r>
          </a:p>
        </p:txBody>
      </p:sp>
      <p:sp>
        <p:nvSpPr>
          <p:cNvPr id="23" name="Rectangle: Single Corner Snipped 22">
            <a:extLst>
              <a:ext uri="{FF2B5EF4-FFF2-40B4-BE49-F238E27FC236}">
                <a16:creationId xmlns:a16="http://schemas.microsoft.com/office/drawing/2014/main" id="{4059B6FE-DBE1-43CB-B2C1-9FA4E098C2EA}"/>
              </a:ext>
            </a:extLst>
          </p:cNvPr>
          <p:cNvSpPr/>
          <p:nvPr/>
        </p:nvSpPr>
        <p:spPr>
          <a:xfrm>
            <a:off x="8519082" y="4965344"/>
            <a:ext cx="921309" cy="1047566"/>
          </a:xfrm>
          <a:prstGeom prst="snip1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b="1" dirty="0">
                <a:solidFill>
                  <a:srgbClr val="C00000"/>
                </a:solidFill>
              </a:rPr>
              <a:t>Delete.java</a:t>
            </a:r>
          </a:p>
        </p:txBody>
      </p:sp>
      <p:sp>
        <p:nvSpPr>
          <p:cNvPr id="24" name="Rectangle: Single Corner Snipped 23">
            <a:extLst>
              <a:ext uri="{FF2B5EF4-FFF2-40B4-BE49-F238E27FC236}">
                <a16:creationId xmlns:a16="http://schemas.microsoft.com/office/drawing/2014/main" id="{2E5008FB-EF5A-4C45-805C-B14C5CAB81F6}"/>
              </a:ext>
            </a:extLst>
          </p:cNvPr>
          <p:cNvSpPr/>
          <p:nvPr/>
        </p:nvSpPr>
        <p:spPr>
          <a:xfrm>
            <a:off x="6932337" y="2021858"/>
            <a:ext cx="921309" cy="1047566"/>
          </a:xfrm>
          <a:prstGeom prst="snip1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00" b="1" dirty="0">
                <a:solidFill>
                  <a:srgbClr val="C00000"/>
                </a:solidFill>
              </a:rPr>
              <a:t>index.html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C24D895-07DD-474D-9BF1-54AF534E0C03}"/>
              </a:ext>
            </a:extLst>
          </p:cNvPr>
          <p:cNvSpPr txBox="1"/>
          <p:nvPr/>
        </p:nvSpPr>
        <p:spPr>
          <a:xfrm>
            <a:off x="7756503" y="1750077"/>
            <a:ext cx="9717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00" b="1" dirty="0">
                <a:solidFill>
                  <a:srgbClr val="002060"/>
                </a:solidFill>
              </a:rPr>
              <a:t>Web container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1DF2CCE-811B-4DFE-A712-DB543CD4F22D}"/>
              </a:ext>
            </a:extLst>
          </p:cNvPr>
          <p:cNvSpPr txBox="1"/>
          <p:nvPr/>
        </p:nvSpPr>
        <p:spPr>
          <a:xfrm>
            <a:off x="10755979" y="1914902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002060"/>
                </a:solidFill>
              </a:rPr>
              <a:t>HDD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2545624-3974-4BB4-94D3-1990EEE95F6C}"/>
              </a:ext>
            </a:extLst>
          </p:cNvPr>
          <p:cNvCxnSpPr/>
          <p:nvPr/>
        </p:nvCxnSpPr>
        <p:spPr>
          <a:xfrm>
            <a:off x="4119239" y="1914902"/>
            <a:ext cx="2920753" cy="18466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D401511D-7B1F-4787-903C-729F56A1485E}"/>
              </a:ext>
            </a:extLst>
          </p:cNvPr>
          <p:cNvSpPr txBox="1"/>
          <p:nvPr/>
        </p:nvSpPr>
        <p:spPr>
          <a:xfrm>
            <a:off x="5257258" y="1681196"/>
            <a:ext cx="1051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002060"/>
                </a:solidFill>
              </a:rPr>
              <a:t>Request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209D946-4F93-461D-AEE8-0E7E1FEA3CBB}"/>
              </a:ext>
            </a:extLst>
          </p:cNvPr>
          <p:cNvSpPr txBox="1"/>
          <p:nvPr/>
        </p:nvSpPr>
        <p:spPr>
          <a:xfrm rot="1819740">
            <a:off x="5092190" y="4008911"/>
            <a:ext cx="1163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002060"/>
                </a:solidFill>
              </a:rPr>
              <a:t>Response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4EB06D8-A738-4E8F-A0A5-A4880C640FF4}"/>
              </a:ext>
            </a:extLst>
          </p:cNvPr>
          <p:cNvCxnSpPr>
            <a:cxnSpLocks/>
          </p:cNvCxnSpPr>
          <p:nvPr/>
        </p:nvCxnSpPr>
        <p:spPr>
          <a:xfrm>
            <a:off x="7024197" y="2073286"/>
            <a:ext cx="492681" cy="319640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4519C70-6F66-4D34-B52F-F419B889FF3E}"/>
              </a:ext>
            </a:extLst>
          </p:cNvPr>
          <p:cNvSpPr txBox="1"/>
          <p:nvPr/>
        </p:nvSpPr>
        <p:spPr>
          <a:xfrm>
            <a:off x="1606928" y="4193577"/>
            <a:ext cx="2011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>
                <a:solidFill>
                  <a:srgbClr val="002060"/>
                </a:solidFill>
              </a:rPr>
              <a:t>If updating is failed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7CD8316-E487-4C47-B179-8697CFCF7309}"/>
              </a:ext>
            </a:extLst>
          </p:cNvPr>
          <p:cNvCxnSpPr>
            <a:cxnSpLocks/>
          </p:cNvCxnSpPr>
          <p:nvPr/>
        </p:nvCxnSpPr>
        <p:spPr>
          <a:xfrm flipV="1">
            <a:off x="7471658" y="3476188"/>
            <a:ext cx="3151585" cy="176063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199B61C-D2A5-4E1B-8583-89A99D95D2F4}"/>
              </a:ext>
            </a:extLst>
          </p:cNvPr>
          <p:cNvCxnSpPr>
            <a:cxnSpLocks/>
          </p:cNvCxnSpPr>
          <p:nvPr/>
        </p:nvCxnSpPr>
        <p:spPr>
          <a:xfrm flipH="1">
            <a:off x="7263257" y="3517558"/>
            <a:ext cx="3381443" cy="231300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CB4D2B6C-3DA0-4FEF-BD4F-B9E8B13210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264" y="2100853"/>
            <a:ext cx="4357236" cy="1885379"/>
          </a:xfrm>
          <a:prstGeom prst="rect">
            <a:avLst/>
          </a:prstGeom>
        </p:spPr>
      </p:pic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B7158ED-7974-481B-B017-0FD5583C2CA8}"/>
              </a:ext>
            </a:extLst>
          </p:cNvPr>
          <p:cNvCxnSpPr>
            <a:cxnSpLocks/>
          </p:cNvCxnSpPr>
          <p:nvPr/>
        </p:nvCxnSpPr>
        <p:spPr>
          <a:xfrm flipH="1" flipV="1">
            <a:off x="4377183" y="3626529"/>
            <a:ext cx="2920618" cy="216112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98B5B74F-0B04-4C0B-9C91-8E1847E245E7}"/>
              </a:ext>
            </a:extLst>
          </p:cNvPr>
          <p:cNvSpPr/>
          <p:nvPr/>
        </p:nvSpPr>
        <p:spPr>
          <a:xfrm>
            <a:off x="665825" y="3517558"/>
            <a:ext cx="941103" cy="32647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45559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541054E-ED67-4056-939C-1B35C948B141}"/>
              </a:ext>
            </a:extLst>
          </p:cNvPr>
          <p:cNvSpPr txBox="1"/>
          <p:nvPr/>
        </p:nvSpPr>
        <p:spPr>
          <a:xfrm>
            <a:off x="1979720" y="2956264"/>
            <a:ext cx="776796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>
                <a:solidFill>
                  <a:srgbClr val="FF0000"/>
                </a:solidFill>
              </a:rPr>
              <a:t>4. Delete Book Record </a:t>
            </a:r>
          </a:p>
          <a:p>
            <a:pPr algn="ctr"/>
            <a:endParaRPr lang="en-IN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7924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6A6F4DE-B7F9-4DD9-8ADB-731D978D9243}"/>
              </a:ext>
            </a:extLst>
          </p:cNvPr>
          <p:cNvSpPr/>
          <p:nvPr/>
        </p:nvSpPr>
        <p:spPr>
          <a:xfrm>
            <a:off x="195309" y="1526959"/>
            <a:ext cx="4589755" cy="260115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98B172-B134-4B79-AD0E-22C40824E960}"/>
              </a:ext>
            </a:extLst>
          </p:cNvPr>
          <p:cNvSpPr/>
          <p:nvPr/>
        </p:nvSpPr>
        <p:spPr>
          <a:xfrm>
            <a:off x="275208" y="1633491"/>
            <a:ext cx="4394446" cy="23703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3BF229E-A3B0-4C92-A0A4-5723303B6820}"/>
              </a:ext>
            </a:extLst>
          </p:cNvPr>
          <p:cNvSpPr/>
          <p:nvPr/>
        </p:nvSpPr>
        <p:spPr>
          <a:xfrm>
            <a:off x="275208" y="1633491"/>
            <a:ext cx="4394446" cy="239697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rgbClr val="002060"/>
                </a:solidFill>
              </a:rPr>
              <a:t>Chrome Browser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C34A1CB-DE50-4DC8-8C8A-BB2435D6E301}"/>
              </a:ext>
            </a:extLst>
          </p:cNvPr>
          <p:cNvSpPr/>
          <p:nvPr/>
        </p:nvSpPr>
        <p:spPr>
          <a:xfrm>
            <a:off x="275208" y="1859871"/>
            <a:ext cx="4394446" cy="23969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000" b="1" dirty="0">
                <a:solidFill>
                  <a:srgbClr val="002060"/>
                </a:solidFill>
              </a:rPr>
              <a:t>http://localhost:9090/BookRecordManagementApplication/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0DAE57B-F156-4D68-BF69-401BEE8BDA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209" y="2099569"/>
            <a:ext cx="4394446" cy="190426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9E6250F-2B24-414B-B658-A3C9C1056B02}"/>
              </a:ext>
            </a:extLst>
          </p:cNvPr>
          <p:cNvSpPr/>
          <p:nvPr/>
        </p:nvSpPr>
        <p:spPr>
          <a:xfrm>
            <a:off x="6329779" y="701336"/>
            <a:ext cx="5666912" cy="575273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3668708-1FEC-4978-9784-5CCDB3447B78}"/>
              </a:ext>
            </a:extLst>
          </p:cNvPr>
          <p:cNvSpPr/>
          <p:nvPr/>
        </p:nvSpPr>
        <p:spPr>
          <a:xfrm>
            <a:off x="6482178" y="1070343"/>
            <a:ext cx="3416423" cy="530292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DF3B9FB-C9D8-4029-9E07-2F528213B7D4}"/>
              </a:ext>
            </a:extLst>
          </p:cNvPr>
          <p:cNvSpPr/>
          <p:nvPr/>
        </p:nvSpPr>
        <p:spPr>
          <a:xfrm>
            <a:off x="6656029" y="1346317"/>
            <a:ext cx="3068715" cy="489751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15DB245-5808-47BA-A7DF-935B05C75FC7}"/>
              </a:ext>
            </a:extLst>
          </p:cNvPr>
          <p:cNvSpPr/>
          <p:nvPr/>
        </p:nvSpPr>
        <p:spPr>
          <a:xfrm>
            <a:off x="6858364" y="1753081"/>
            <a:ext cx="2664043" cy="440358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Cylinder 13">
            <a:extLst>
              <a:ext uri="{FF2B5EF4-FFF2-40B4-BE49-F238E27FC236}">
                <a16:creationId xmlns:a16="http://schemas.microsoft.com/office/drawing/2014/main" id="{16866937-57A9-4CAF-B744-8F33F0C6C992}"/>
              </a:ext>
            </a:extLst>
          </p:cNvPr>
          <p:cNvSpPr/>
          <p:nvPr/>
        </p:nvSpPr>
        <p:spPr>
          <a:xfrm>
            <a:off x="10377996" y="2343704"/>
            <a:ext cx="1464815" cy="2166151"/>
          </a:xfrm>
          <a:prstGeom prst="ca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Book Database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0267E54-8BEF-45A7-B03E-33FA7BC5C049}"/>
              </a:ext>
            </a:extLst>
          </p:cNvPr>
          <p:cNvSpPr txBox="1"/>
          <p:nvPr/>
        </p:nvSpPr>
        <p:spPr>
          <a:xfrm>
            <a:off x="7892226" y="742381"/>
            <a:ext cx="796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002060"/>
                </a:solidFill>
              </a:rPr>
              <a:t>Server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4CCA2A6-9DAC-4666-886A-2AF7FFC50344}"/>
              </a:ext>
            </a:extLst>
          </p:cNvPr>
          <p:cNvSpPr txBox="1"/>
          <p:nvPr/>
        </p:nvSpPr>
        <p:spPr>
          <a:xfrm flipH="1">
            <a:off x="1896713" y="1156342"/>
            <a:ext cx="1186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002060"/>
                </a:solidFill>
              </a:rPr>
              <a:t>Client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245891A-64B4-468C-AECF-EBC0FFB1A7D5}"/>
              </a:ext>
            </a:extLst>
          </p:cNvPr>
          <p:cNvSpPr txBox="1"/>
          <p:nvPr/>
        </p:nvSpPr>
        <p:spPr>
          <a:xfrm>
            <a:off x="8014824" y="1054442"/>
            <a:ext cx="5517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>
                <a:solidFill>
                  <a:srgbClr val="002060"/>
                </a:solidFill>
              </a:rPr>
              <a:t>RAM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B7A6C0B-B868-4D83-9A1A-832DC6B97832}"/>
              </a:ext>
            </a:extLst>
          </p:cNvPr>
          <p:cNvSpPr txBox="1"/>
          <p:nvPr/>
        </p:nvSpPr>
        <p:spPr>
          <a:xfrm>
            <a:off x="7322325" y="1368873"/>
            <a:ext cx="19367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00" b="1" dirty="0">
                <a:solidFill>
                  <a:srgbClr val="002060"/>
                </a:solidFill>
              </a:rPr>
              <a:t>Server Software(Apache Tomcat)</a:t>
            </a:r>
          </a:p>
        </p:txBody>
      </p:sp>
      <p:sp>
        <p:nvSpPr>
          <p:cNvPr id="19" name="Rectangle: Single Corner Snipped 18">
            <a:extLst>
              <a:ext uri="{FF2B5EF4-FFF2-40B4-BE49-F238E27FC236}">
                <a16:creationId xmlns:a16="http://schemas.microsoft.com/office/drawing/2014/main" id="{207BB871-F21E-40C4-B9C0-96A72B94DC9C}"/>
              </a:ext>
            </a:extLst>
          </p:cNvPr>
          <p:cNvSpPr/>
          <p:nvPr/>
        </p:nvSpPr>
        <p:spPr>
          <a:xfrm>
            <a:off x="8504498" y="2021858"/>
            <a:ext cx="921309" cy="1047566"/>
          </a:xfrm>
          <a:prstGeom prst="snip1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00" b="1" dirty="0">
                <a:solidFill>
                  <a:srgbClr val="C00000"/>
                </a:solidFill>
              </a:rPr>
              <a:t>insert.html</a:t>
            </a:r>
          </a:p>
        </p:txBody>
      </p:sp>
      <p:sp>
        <p:nvSpPr>
          <p:cNvPr id="20" name="Rectangle: Single Corner Snipped 19">
            <a:extLst>
              <a:ext uri="{FF2B5EF4-FFF2-40B4-BE49-F238E27FC236}">
                <a16:creationId xmlns:a16="http://schemas.microsoft.com/office/drawing/2014/main" id="{DE2CE18A-785E-424F-8052-ED23DA5A9210}"/>
              </a:ext>
            </a:extLst>
          </p:cNvPr>
          <p:cNvSpPr/>
          <p:nvPr/>
        </p:nvSpPr>
        <p:spPr>
          <a:xfrm>
            <a:off x="8573759" y="3480046"/>
            <a:ext cx="921309" cy="1047566"/>
          </a:xfrm>
          <a:prstGeom prst="snip1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b="1" dirty="0">
                <a:solidFill>
                  <a:srgbClr val="C00000"/>
                </a:solidFill>
              </a:rPr>
              <a:t>Insert.java</a:t>
            </a:r>
          </a:p>
        </p:txBody>
      </p:sp>
      <p:sp>
        <p:nvSpPr>
          <p:cNvPr id="21" name="Rectangle: Single Corner Snipped 20">
            <a:extLst>
              <a:ext uri="{FF2B5EF4-FFF2-40B4-BE49-F238E27FC236}">
                <a16:creationId xmlns:a16="http://schemas.microsoft.com/office/drawing/2014/main" id="{18933231-104B-4A2F-AE02-71492AA789E0}"/>
              </a:ext>
            </a:extLst>
          </p:cNvPr>
          <p:cNvSpPr/>
          <p:nvPr/>
        </p:nvSpPr>
        <p:spPr>
          <a:xfrm>
            <a:off x="6936590" y="3451292"/>
            <a:ext cx="921309" cy="1047566"/>
          </a:xfrm>
          <a:prstGeom prst="snip1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b="1" dirty="0">
                <a:solidFill>
                  <a:srgbClr val="C00000"/>
                </a:solidFill>
              </a:rPr>
              <a:t>View.java</a:t>
            </a:r>
          </a:p>
        </p:txBody>
      </p:sp>
      <p:sp>
        <p:nvSpPr>
          <p:cNvPr id="22" name="Rectangle: Single Corner Snipped 21">
            <a:extLst>
              <a:ext uri="{FF2B5EF4-FFF2-40B4-BE49-F238E27FC236}">
                <a16:creationId xmlns:a16="http://schemas.microsoft.com/office/drawing/2014/main" id="{AEBDE07A-2084-48F7-8E0D-9952DE56267B}"/>
              </a:ext>
            </a:extLst>
          </p:cNvPr>
          <p:cNvSpPr/>
          <p:nvPr/>
        </p:nvSpPr>
        <p:spPr>
          <a:xfrm>
            <a:off x="6970917" y="4947437"/>
            <a:ext cx="921309" cy="1047566"/>
          </a:xfrm>
          <a:prstGeom prst="snip1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b="1" dirty="0">
                <a:solidFill>
                  <a:srgbClr val="C00000"/>
                </a:solidFill>
              </a:rPr>
              <a:t>Update.java</a:t>
            </a:r>
          </a:p>
        </p:txBody>
      </p:sp>
      <p:sp>
        <p:nvSpPr>
          <p:cNvPr id="23" name="Rectangle: Single Corner Snipped 22">
            <a:extLst>
              <a:ext uri="{FF2B5EF4-FFF2-40B4-BE49-F238E27FC236}">
                <a16:creationId xmlns:a16="http://schemas.microsoft.com/office/drawing/2014/main" id="{4059B6FE-DBE1-43CB-B2C1-9FA4E098C2EA}"/>
              </a:ext>
            </a:extLst>
          </p:cNvPr>
          <p:cNvSpPr/>
          <p:nvPr/>
        </p:nvSpPr>
        <p:spPr>
          <a:xfrm>
            <a:off x="8519082" y="4965344"/>
            <a:ext cx="921309" cy="1047566"/>
          </a:xfrm>
          <a:prstGeom prst="snip1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b="1" dirty="0">
                <a:solidFill>
                  <a:srgbClr val="C00000"/>
                </a:solidFill>
              </a:rPr>
              <a:t>Delete.java</a:t>
            </a:r>
          </a:p>
        </p:txBody>
      </p:sp>
      <p:sp>
        <p:nvSpPr>
          <p:cNvPr id="24" name="Rectangle: Single Corner Snipped 23">
            <a:extLst>
              <a:ext uri="{FF2B5EF4-FFF2-40B4-BE49-F238E27FC236}">
                <a16:creationId xmlns:a16="http://schemas.microsoft.com/office/drawing/2014/main" id="{2E5008FB-EF5A-4C45-805C-B14C5CAB81F6}"/>
              </a:ext>
            </a:extLst>
          </p:cNvPr>
          <p:cNvSpPr/>
          <p:nvPr/>
        </p:nvSpPr>
        <p:spPr>
          <a:xfrm>
            <a:off x="6932337" y="2021858"/>
            <a:ext cx="921309" cy="1047566"/>
          </a:xfrm>
          <a:prstGeom prst="snip1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00" b="1" dirty="0">
                <a:solidFill>
                  <a:srgbClr val="C00000"/>
                </a:solidFill>
              </a:rPr>
              <a:t>index.html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C24D895-07DD-474D-9BF1-54AF534E0C03}"/>
              </a:ext>
            </a:extLst>
          </p:cNvPr>
          <p:cNvSpPr txBox="1"/>
          <p:nvPr/>
        </p:nvSpPr>
        <p:spPr>
          <a:xfrm>
            <a:off x="7756503" y="1750077"/>
            <a:ext cx="9717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00" b="1" dirty="0">
                <a:solidFill>
                  <a:srgbClr val="002060"/>
                </a:solidFill>
              </a:rPr>
              <a:t>Web container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1DF2CCE-811B-4DFE-A712-DB543CD4F22D}"/>
              </a:ext>
            </a:extLst>
          </p:cNvPr>
          <p:cNvSpPr txBox="1"/>
          <p:nvPr/>
        </p:nvSpPr>
        <p:spPr>
          <a:xfrm>
            <a:off x="10755979" y="1914902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002060"/>
                </a:solidFill>
              </a:rPr>
              <a:t>HDD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2545624-3974-4BB4-94D3-1990EEE95F6C}"/>
              </a:ext>
            </a:extLst>
          </p:cNvPr>
          <p:cNvCxnSpPr/>
          <p:nvPr/>
        </p:nvCxnSpPr>
        <p:spPr>
          <a:xfrm>
            <a:off x="4119239" y="1914902"/>
            <a:ext cx="2920753" cy="18466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B7158ED-7974-481B-B017-0FD5583C2CA8}"/>
              </a:ext>
            </a:extLst>
          </p:cNvPr>
          <p:cNvCxnSpPr>
            <a:cxnSpLocks/>
          </p:cNvCxnSpPr>
          <p:nvPr/>
        </p:nvCxnSpPr>
        <p:spPr>
          <a:xfrm flipH="1">
            <a:off x="4501469" y="2800904"/>
            <a:ext cx="266771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D401511D-7B1F-4787-903C-729F56A1485E}"/>
              </a:ext>
            </a:extLst>
          </p:cNvPr>
          <p:cNvSpPr txBox="1"/>
          <p:nvPr/>
        </p:nvSpPr>
        <p:spPr>
          <a:xfrm>
            <a:off x="5257257" y="1681196"/>
            <a:ext cx="2562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002060"/>
                </a:solidFill>
              </a:rPr>
              <a:t>Request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209D946-4F93-461D-AEE8-0E7E1FEA3CBB}"/>
              </a:ext>
            </a:extLst>
          </p:cNvPr>
          <p:cNvSpPr txBox="1"/>
          <p:nvPr/>
        </p:nvSpPr>
        <p:spPr>
          <a:xfrm>
            <a:off x="5114799" y="2481436"/>
            <a:ext cx="2562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002060"/>
                </a:solidFill>
              </a:rPr>
              <a:t>Response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3E8C003-E556-42B3-8024-A80F6F544D8F}"/>
              </a:ext>
            </a:extLst>
          </p:cNvPr>
          <p:cNvSpPr txBox="1"/>
          <p:nvPr/>
        </p:nvSpPr>
        <p:spPr>
          <a:xfrm>
            <a:off x="815262" y="4140523"/>
            <a:ext cx="33039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rgbClr val="002060"/>
                </a:solidFill>
              </a:rPr>
              <a:t>Client enter the URL in  browser.</a:t>
            </a:r>
          </a:p>
          <a:p>
            <a:pPr algn="ctr"/>
            <a:r>
              <a:rPr lang="en-IN" b="1" dirty="0">
                <a:solidFill>
                  <a:srgbClr val="002060"/>
                </a:solidFill>
              </a:rPr>
              <a:t>index.html Page</a:t>
            </a:r>
          </a:p>
          <a:p>
            <a:pPr algn="ctr"/>
            <a:r>
              <a:rPr lang="en-IN" b="1" dirty="0">
                <a:solidFill>
                  <a:srgbClr val="002060"/>
                </a:solidFill>
              </a:rPr>
              <a:t>Click on Delete Book Record</a:t>
            </a:r>
          </a:p>
          <a:p>
            <a:pPr algn="ctr"/>
            <a:endParaRPr lang="en-IN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57330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6A6F4DE-B7F9-4DD9-8ADB-731D978D9243}"/>
              </a:ext>
            </a:extLst>
          </p:cNvPr>
          <p:cNvSpPr/>
          <p:nvPr/>
        </p:nvSpPr>
        <p:spPr>
          <a:xfrm>
            <a:off x="195309" y="1526959"/>
            <a:ext cx="4589755" cy="260115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98B172-B134-4B79-AD0E-22C40824E960}"/>
              </a:ext>
            </a:extLst>
          </p:cNvPr>
          <p:cNvSpPr/>
          <p:nvPr/>
        </p:nvSpPr>
        <p:spPr>
          <a:xfrm>
            <a:off x="275208" y="1633491"/>
            <a:ext cx="4394446" cy="23703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3BF229E-A3B0-4C92-A0A4-5723303B6820}"/>
              </a:ext>
            </a:extLst>
          </p:cNvPr>
          <p:cNvSpPr/>
          <p:nvPr/>
        </p:nvSpPr>
        <p:spPr>
          <a:xfrm>
            <a:off x="275208" y="1633491"/>
            <a:ext cx="4394446" cy="239697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rgbClr val="002060"/>
                </a:solidFill>
              </a:rPr>
              <a:t>Chrome Browser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C34A1CB-DE50-4DC8-8C8A-BB2435D6E301}"/>
              </a:ext>
            </a:extLst>
          </p:cNvPr>
          <p:cNvSpPr/>
          <p:nvPr/>
        </p:nvSpPr>
        <p:spPr>
          <a:xfrm>
            <a:off x="275208" y="1859871"/>
            <a:ext cx="4394446" cy="23969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000" b="1" dirty="0">
                <a:solidFill>
                  <a:srgbClr val="002060"/>
                </a:solidFill>
              </a:rPr>
              <a:t>http://localhost:9090/BookRecordManagementApplication/Delete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9E6250F-2B24-414B-B658-A3C9C1056B02}"/>
              </a:ext>
            </a:extLst>
          </p:cNvPr>
          <p:cNvSpPr/>
          <p:nvPr/>
        </p:nvSpPr>
        <p:spPr>
          <a:xfrm>
            <a:off x="6329779" y="701336"/>
            <a:ext cx="5666912" cy="575273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3668708-1FEC-4978-9784-5CCDB3447B78}"/>
              </a:ext>
            </a:extLst>
          </p:cNvPr>
          <p:cNvSpPr/>
          <p:nvPr/>
        </p:nvSpPr>
        <p:spPr>
          <a:xfrm>
            <a:off x="6482178" y="1070343"/>
            <a:ext cx="3416423" cy="530292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DF3B9FB-C9D8-4029-9E07-2F528213B7D4}"/>
              </a:ext>
            </a:extLst>
          </p:cNvPr>
          <p:cNvSpPr/>
          <p:nvPr/>
        </p:nvSpPr>
        <p:spPr>
          <a:xfrm>
            <a:off x="6656029" y="1346317"/>
            <a:ext cx="3068715" cy="489751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15DB245-5808-47BA-A7DF-935B05C75FC7}"/>
              </a:ext>
            </a:extLst>
          </p:cNvPr>
          <p:cNvSpPr/>
          <p:nvPr/>
        </p:nvSpPr>
        <p:spPr>
          <a:xfrm>
            <a:off x="6858364" y="1753081"/>
            <a:ext cx="2664043" cy="440358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Cylinder 13">
            <a:extLst>
              <a:ext uri="{FF2B5EF4-FFF2-40B4-BE49-F238E27FC236}">
                <a16:creationId xmlns:a16="http://schemas.microsoft.com/office/drawing/2014/main" id="{16866937-57A9-4CAF-B744-8F33F0C6C992}"/>
              </a:ext>
            </a:extLst>
          </p:cNvPr>
          <p:cNvSpPr/>
          <p:nvPr/>
        </p:nvSpPr>
        <p:spPr>
          <a:xfrm>
            <a:off x="10377996" y="2343704"/>
            <a:ext cx="1464815" cy="2166151"/>
          </a:xfrm>
          <a:prstGeom prst="ca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Book Database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0267E54-8BEF-45A7-B03E-33FA7BC5C049}"/>
              </a:ext>
            </a:extLst>
          </p:cNvPr>
          <p:cNvSpPr txBox="1"/>
          <p:nvPr/>
        </p:nvSpPr>
        <p:spPr>
          <a:xfrm>
            <a:off x="7892226" y="742381"/>
            <a:ext cx="796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002060"/>
                </a:solidFill>
              </a:rPr>
              <a:t>Server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4CCA2A6-9DAC-4666-886A-2AF7FFC50344}"/>
              </a:ext>
            </a:extLst>
          </p:cNvPr>
          <p:cNvSpPr txBox="1"/>
          <p:nvPr/>
        </p:nvSpPr>
        <p:spPr>
          <a:xfrm flipH="1">
            <a:off x="1896713" y="1156342"/>
            <a:ext cx="1186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002060"/>
                </a:solidFill>
              </a:rPr>
              <a:t>Client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245891A-64B4-468C-AECF-EBC0FFB1A7D5}"/>
              </a:ext>
            </a:extLst>
          </p:cNvPr>
          <p:cNvSpPr txBox="1"/>
          <p:nvPr/>
        </p:nvSpPr>
        <p:spPr>
          <a:xfrm>
            <a:off x="8014824" y="1054442"/>
            <a:ext cx="5517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>
                <a:solidFill>
                  <a:srgbClr val="002060"/>
                </a:solidFill>
              </a:rPr>
              <a:t>RAM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B7A6C0B-B868-4D83-9A1A-832DC6B97832}"/>
              </a:ext>
            </a:extLst>
          </p:cNvPr>
          <p:cNvSpPr txBox="1"/>
          <p:nvPr/>
        </p:nvSpPr>
        <p:spPr>
          <a:xfrm>
            <a:off x="7322325" y="1368873"/>
            <a:ext cx="19367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00" b="1" dirty="0">
                <a:solidFill>
                  <a:srgbClr val="002060"/>
                </a:solidFill>
              </a:rPr>
              <a:t>Server Software(Apache Tomcat)</a:t>
            </a:r>
          </a:p>
        </p:txBody>
      </p:sp>
      <p:sp>
        <p:nvSpPr>
          <p:cNvPr id="19" name="Rectangle: Single Corner Snipped 18">
            <a:extLst>
              <a:ext uri="{FF2B5EF4-FFF2-40B4-BE49-F238E27FC236}">
                <a16:creationId xmlns:a16="http://schemas.microsoft.com/office/drawing/2014/main" id="{207BB871-F21E-40C4-B9C0-96A72B94DC9C}"/>
              </a:ext>
            </a:extLst>
          </p:cNvPr>
          <p:cNvSpPr/>
          <p:nvPr/>
        </p:nvSpPr>
        <p:spPr>
          <a:xfrm>
            <a:off x="8504498" y="2021858"/>
            <a:ext cx="921309" cy="1047566"/>
          </a:xfrm>
          <a:prstGeom prst="snip1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00" b="1" dirty="0">
                <a:solidFill>
                  <a:srgbClr val="C00000"/>
                </a:solidFill>
              </a:rPr>
              <a:t>insert.html</a:t>
            </a:r>
          </a:p>
        </p:txBody>
      </p:sp>
      <p:sp>
        <p:nvSpPr>
          <p:cNvPr id="20" name="Rectangle: Single Corner Snipped 19">
            <a:extLst>
              <a:ext uri="{FF2B5EF4-FFF2-40B4-BE49-F238E27FC236}">
                <a16:creationId xmlns:a16="http://schemas.microsoft.com/office/drawing/2014/main" id="{DE2CE18A-785E-424F-8052-ED23DA5A9210}"/>
              </a:ext>
            </a:extLst>
          </p:cNvPr>
          <p:cNvSpPr/>
          <p:nvPr/>
        </p:nvSpPr>
        <p:spPr>
          <a:xfrm>
            <a:off x="8573759" y="3480046"/>
            <a:ext cx="921309" cy="1047566"/>
          </a:xfrm>
          <a:prstGeom prst="snip1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b="1" dirty="0">
                <a:solidFill>
                  <a:srgbClr val="C00000"/>
                </a:solidFill>
              </a:rPr>
              <a:t>Insert.java</a:t>
            </a:r>
          </a:p>
        </p:txBody>
      </p:sp>
      <p:sp>
        <p:nvSpPr>
          <p:cNvPr id="21" name="Rectangle: Single Corner Snipped 20">
            <a:extLst>
              <a:ext uri="{FF2B5EF4-FFF2-40B4-BE49-F238E27FC236}">
                <a16:creationId xmlns:a16="http://schemas.microsoft.com/office/drawing/2014/main" id="{18933231-104B-4A2F-AE02-71492AA789E0}"/>
              </a:ext>
            </a:extLst>
          </p:cNvPr>
          <p:cNvSpPr/>
          <p:nvPr/>
        </p:nvSpPr>
        <p:spPr>
          <a:xfrm>
            <a:off x="6936590" y="3451292"/>
            <a:ext cx="921309" cy="1047566"/>
          </a:xfrm>
          <a:prstGeom prst="snip1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b="1" dirty="0">
                <a:solidFill>
                  <a:srgbClr val="C00000"/>
                </a:solidFill>
              </a:rPr>
              <a:t>View.java</a:t>
            </a:r>
          </a:p>
        </p:txBody>
      </p:sp>
      <p:sp>
        <p:nvSpPr>
          <p:cNvPr id="22" name="Rectangle: Single Corner Snipped 21">
            <a:extLst>
              <a:ext uri="{FF2B5EF4-FFF2-40B4-BE49-F238E27FC236}">
                <a16:creationId xmlns:a16="http://schemas.microsoft.com/office/drawing/2014/main" id="{AEBDE07A-2084-48F7-8E0D-9952DE56267B}"/>
              </a:ext>
            </a:extLst>
          </p:cNvPr>
          <p:cNvSpPr/>
          <p:nvPr/>
        </p:nvSpPr>
        <p:spPr>
          <a:xfrm>
            <a:off x="6970917" y="4947437"/>
            <a:ext cx="921309" cy="1047566"/>
          </a:xfrm>
          <a:prstGeom prst="snip1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b="1" dirty="0">
                <a:solidFill>
                  <a:srgbClr val="C00000"/>
                </a:solidFill>
              </a:rPr>
              <a:t>Update.java</a:t>
            </a:r>
          </a:p>
        </p:txBody>
      </p:sp>
      <p:sp>
        <p:nvSpPr>
          <p:cNvPr id="23" name="Rectangle: Single Corner Snipped 22">
            <a:extLst>
              <a:ext uri="{FF2B5EF4-FFF2-40B4-BE49-F238E27FC236}">
                <a16:creationId xmlns:a16="http://schemas.microsoft.com/office/drawing/2014/main" id="{4059B6FE-DBE1-43CB-B2C1-9FA4E098C2EA}"/>
              </a:ext>
            </a:extLst>
          </p:cNvPr>
          <p:cNvSpPr/>
          <p:nvPr/>
        </p:nvSpPr>
        <p:spPr>
          <a:xfrm>
            <a:off x="8519082" y="4965344"/>
            <a:ext cx="921309" cy="1047566"/>
          </a:xfrm>
          <a:prstGeom prst="snip1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b="1" dirty="0">
                <a:solidFill>
                  <a:srgbClr val="C00000"/>
                </a:solidFill>
              </a:rPr>
              <a:t>Delete.java</a:t>
            </a:r>
          </a:p>
        </p:txBody>
      </p:sp>
      <p:sp>
        <p:nvSpPr>
          <p:cNvPr id="24" name="Rectangle: Single Corner Snipped 23">
            <a:extLst>
              <a:ext uri="{FF2B5EF4-FFF2-40B4-BE49-F238E27FC236}">
                <a16:creationId xmlns:a16="http://schemas.microsoft.com/office/drawing/2014/main" id="{2E5008FB-EF5A-4C45-805C-B14C5CAB81F6}"/>
              </a:ext>
            </a:extLst>
          </p:cNvPr>
          <p:cNvSpPr/>
          <p:nvPr/>
        </p:nvSpPr>
        <p:spPr>
          <a:xfrm>
            <a:off x="6932337" y="2021858"/>
            <a:ext cx="921309" cy="1047566"/>
          </a:xfrm>
          <a:prstGeom prst="snip1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00" b="1" dirty="0">
                <a:solidFill>
                  <a:srgbClr val="C00000"/>
                </a:solidFill>
              </a:rPr>
              <a:t>index.html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C24D895-07DD-474D-9BF1-54AF534E0C03}"/>
              </a:ext>
            </a:extLst>
          </p:cNvPr>
          <p:cNvSpPr txBox="1"/>
          <p:nvPr/>
        </p:nvSpPr>
        <p:spPr>
          <a:xfrm>
            <a:off x="7756503" y="1750077"/>
            <a:ext cx="9717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00" b="1" dirty="0">
                <a:solidFill>
                  <a:srgbClr val="002060"/>
                </a:solidFill>
              </a:rPr>
              <a:t>Web container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1DF2CCE-811B-4DFE-A712-DB543CD4F22D}"/>
              </a:ext>
            </a:extLst>
          </p:cNvPr>
          <p:cNvSpPr txBox="1"/>
          <p:nvPr/>
        </p:nvSpPr>
        <p:spPr>
          <a:xfrm>
            <a:off x="10755979" y="1914902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002060"/>
                </a:solidFill>
              </a:rPr>
              <a:t>HDD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2545624-3974-4BB4-94D3-1990EEE95F6C}"/>
              </a:ext>
            </a:extLst>
          </p:cNvPr>
          <p:cNvCxnSpPr/>
          <p:nvPr/>
        </p:nvCxnSpPr>
        <p:spPr>
          <a:xfrm>
            <a:off x="4119239" y="1914902"/>
            <a:ext cx="2920753" cy="18466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D401511D-7B1F-4787-903C-729F56A1485E}"/>
              </a:ext>
            </a:extLst>
          </p:cNvPr>
          <p:cNvSpPr txBox="1"/>
          <p:nvPr/>
        </p:nvSpPr>
        <p:spPr>
          <a:xfrm>
            <a:off x="5257257" y="1681196"/>
            <a:ext cx="2562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002060"/>
                </a:solidFill>
              </a:rPr>
              <a:t>Request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209D946-4F93-461D-AEE8-0E7E1FEA3CBB}"/>
              </a:ext>
            </a:extLst>
          </p:cNvPr>
          <p:cNvSpPr txBox="1"/>
          <p:nvPr/>
        </p:nvSpPr>
        <p:spPr>
          <a:xfrm rot="1252875">
            <a:off x="5001741" y="3654655"/>
            <a:ext cx="1193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002060"/>
                </a:solidFill>
              </a:rPr>
              <a:t>Response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3E8C003-E556-42B3-8024-A80F6F544D8F}"/>
              </a:ext>
            </a:extLst>
          </p:cNvPr>
          <p:cNvSpPr txBox="1"/>
          <p:nvPr/>
        </p:nvSpPr>
        <p:spPr>
          <a:xfrm>
            <a:off x="815262" y="4140523"/>
            <a:ext cx="3303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rgbClr val="002060"/>
                </a:solidFill>
              </a:rPr>
              <a:t>Delete.java Page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3FCA97-D765-4211-B40D-0D8EC063D0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825" y="2157072"/>
            <a:ext cx="4394446" cy="1824704"/>
          </a:xfrm>
          <a:prstGeom prst="rect">
            <a:avLst/>
          </a:prstGeom>
        </p:spPr>
      </p:pic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B7158ED-7974-481B-B017-0FD5583C2CA8}"/>
              </a:ext>
            </a:extLst>
          </p:cNvPr>
          <p:cNvCxnSpPr>
            <a:cxnSpLocks/>
          </p:cNvCxnSpPr>
          <p:nvPr/>
        </p:nvCxnSpPr>
        <p:spPr>
          <a:xfrm flipH="1" flipV="1">
            <a:off x="4137488" y="3426780"/>
            <a:ext cx="4896925" cy="179772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B70D587-3309-4D87-9815-BCE16D79B704}"/>
              </a:ext>
            </a:extLst>
          </p:cNvPr>
          <p:cNvCxnSpPr>
            <a:cxnSpLocks/>
          </p:cNvCxnSpPr>
          <p:nvPr/>
        </p:nvCxnSpPr>
        <p:spPr>
          <a:xfrm>
            <a:off x="7012991" y="2141282"/>
            <a:ext cx="2098085" cy="305979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77425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6A6F4DE-B7F9-4DD9-8ADB-731D978D9243}"/>
              </a:ext>
            </a:extLst>
          </p:cNvPr>
          <p:cNvSpPr/>
          <p:nvPr/>
        </p:nvSpPr>
        <p:spPr>
          <a:xfrm>
            <a:off x="195309" y="1526959"/>
            <a:ext cx="4589755" cy="260115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98B172-B134-4B79-AD0E-22C40824E960}"/>
              </a:ext>
            </a:extLst>
          </p:cNvPr>
          <p:cNvSpPr/>
          <p:nvPr/>
        </p:nvSpPr>
        <p:spPr>
          <a:xfrm>
            <a:off x="275208" y="1633491"/>
            <a:ext cx="4394446" cy="23703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3BF229E-A3B0-4C92-A0A4-5723303B6820}"/>
              </a:ext>
            </a:extLst>
          </p:cNvPr>
          <p:cNvSpPr/>
          <p:nvPr/>
        </p:nvSpPr>
        <p:spPr>
          <a:xfrm>
            <a:off x="275208" y="1633491"/>
            <a:ext cx="4394446" cy="239697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rgbClr val="002060"/>
                </a:solidFill>
              </a:rPr>
              <a:t>Chrome Browser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C34A1CB-DE50-4DC8-8C8A-BB2435D6E301}"/>
              </a:ext>
            </a:extLst>
          </p:cNvPr>
          <p:cNvSpPr/>
          <p:nvPr/>
        </p:nvSpPr>
        <p:spPr>
          <a:xfrm>
            <a:off x="275208" y="1859871"/>
            <a:ext cx="4394446" cy="23969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000" b="1" dirty="0">
                <a:solidFill>
                  <a:srgbClr val="002060"/>
                </a:solidFill>
              </a:rPr>
              <a:t>http://localhost:9090/BookRecordManagementApplication/Delete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9E6250F-2B24-414B-B658-A3C9C1056B02}"/>
              </a:ext>
            </a:extLst>
          </p:cNvPr>
          <p:cNvSpPr/>
          <p:nvPr/>
        </p:nvSpPr>
        <p:spPr>
          <a:xfrm>
            <a:off x="6329779" y="701336"/>
            <a:ext cx="5666912" cy="575273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3668708-1FEC-4978-9784-5CCDB3447B78}"/>
              </a:ext>
            </a:extLst>
          </p:cNvPr>
          <p:cNvSpPr/>
          <p:nvPr/>
        </p:nvSpPr>
        <p:spPr>
          <a:xfrm>
            <a:off x="6482178" y="1070343"/>
            <a:ext cx="3416423" cy="530292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DF3B9FB-C9D8-4029-9E07-2F528213B7D4}"/>
              </a:ext>
            </a:extLst>
          </p:cNvPr>
          <p:cNvSpPr/>
          <p:nvPr/>
        </p:nvSpPr>
        <p:spPr>
          <a:xfrm>
            <a:off x="6656029" y="1346317"/>
            <a:ext cx="3068715" cy="489751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15DB245-5808-47BA-A7DF-935B05C75FC7}"/>
              </a:ext>
            </a:extLst>
          </p:cNvPr>
          <p:cNvSpPr/>
          <p:nvPr/>
        </p:nvSpPr>
        <p:spPr>
          <a:xfrm>
            <a:off x="6858364" y="1753081"/>
            <a:ext cx="2664043" cy="440358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Cylinder 13">
            <a:extLst>
              <a:ext uri="{FF2B5EF4-FFF2-40B4-BE49-F238E27FC236}">
                <a16:creationId xmlns:a16="http://schemas.microsoft.com/office/drawing/2014/main" id="{16866937-57A9-4CAF-B744-8F33F0C6C992}"/>
              </a:ext>
            </a:extLst>
          </p:cNvPr>
          <p:cNvSpPr/>
          <p:nvPr/>
        </p:nvSpPr>
        <p:spPr>
          <a:xfrm>
            <a:off x="10377996" y="2343704"/>
            <a:ext cx="1464815" cy="2166151"/>
          </a:xfrm>
          <a:prstGeom prst="ca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Book Database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0267E54-8BEF-45A7-B03E-33FA7BC5C049}"/>
              </a:ext>
            </a:extLst>
          </p:cNvPr>
          <p:cNvSpPr txBox="1"/>
          <p:nvPr/>
        </p:nvSpPr>
        <p:spPr>
          <a:xfrm>
            <a:off x="7892226" y="742381"/>
            <a:ext cx="796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002060"/>
                </a:solidFill>
              </a:rPr>
              <a:t>Server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4CCA2A6-9DAC-4666-886A-2AF7FFC50344}"/>
              </a:ext>
            </a:extLst>
          </p:cNvPr>
          <p:cNvSpPr txBox="1"/>
          <p:nvPr/>
        </p:nvSpPr>
        <p:spPr>
          <a:xfrm flipH="1">
            <a:off x="1896713" y="1156342"/>
            <a:ext cx="1186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002060"/>
                </a:solidFill>
              </a:rPr>
              <a:t>Client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245891A-64B4-468C-AECF-EBC0FFB1A7D5}"/>
              </a:ext>
            </a:extLst>
          </p:cNvPr>
          <p:cNvSpPr txBox="1"/>
          <p:nvPr/>
        </p:nvSpPr>
        <p:spPr>
          <a:xfrm>
            <a:off x="8014824" y="1054442"/>
            <a:ext cx="5517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>
                <a:solidFill>
                  <a:srgbClr val="002060"/>
                </a:solidFill>
              </a:rPr>
              <a:t>RAM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B7A6C0B-B868-4D83-9A1A-832DC6B97832}"/>
              </a:ext>
            </a:extLst>
          </p:cNvPr>
          <p:cNvSpPr txBox="1"/>
          <p:nvPr/>
        </p:nvSpPr>
        <p:spPr>
          <a:xfrm>
            <a:off x="7322325" y="1368873"/>
            <a:ext cx="19367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00" b="1" dirty="0">
                <a:solidFill>
                  <a:srgbClr val="002060"/>
                </a:solidFill>
              </a:rPr>
              <a:t>Server Software(Apache Tomcat)</a:t>
            </a:r>
          </a:p>
        </p:txBody>
      </p:sp>
      <p:sp>
        <p:nvSpPr>
          <p:cNvPr id="19" name="Rectangle: Single Corner Snipped 18">
            <a:extLst>
              <a:ext uri="{FF2B5EF4-FFF2-40B4-BE49-F238E27FC236}">
                <a16:creationId xmlns:a16="http://schemas.microsoft.com/office/drawing/2014/main" id="{207BB871-F21E-40C4-B9C0-96A72B94DC9C}"/>
              </a:ext>
            </a:extLst>
          </p:cNvPr>
          <p:cNvSpPr/>
          <p:nvPr/>
        </p:nvSpPr>
        <p:spPr>
          <a:xfrm>
            <a:off x="8504498" y="2021858"/>
            <a:ext cx="921309" cy="1047566"/>
          </a:xfrm>
          <a:prstGeom prst="snip1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00" b="1" dirty="0">
                <a:solidFill>
                  <a:srgbClr val="C00000"/>
                </a:solidFill>
              </a:rPr>
              <a:t>insert.html</a:t>
            </a:r>
          </a:p>
        </p:txBody>
      </p:sp>
      <p:sp>
        <p:nvSpPr>
          <p:cNvPr id="20" name="Rectangle: Single Corner Snipped 19">
            <a:extLst>
              <a:ext uri="{FF2B5EF4-FFF2-40B4-BE49-F238E27FC236}">
                <a16:creationId xmlns:a16="http://schemas.microsoft.com/office/drawing/2014/main" id="{DE2CE18A-785E-424F-8052-ED23DA5A9210}"/>
              </a:ext>
            </a:extLst>
          </p:cNvPr>
          <p:cNvSpPr/>
          <p:nvPr/>
        </p:nvSpPr>
        <p:spPr>
          <a:xfrm>
            <a:off x="8573759" y="3480046"/>
            <a:ext cx="921309" cy="1047566"/>
          </a:xfrm>
          <a:prstGeom prst="snip1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b="1" dirty="0">
                <a:solidFill>
                  <a:srgbClr val="C00000"/>
                </a:solidFill>
              </a:rPr>
              <a:t>Insert.java</a:t>
            </a:r>
          </a:p>
        </p:txBody>
      </p:sp>
      <p:sp>
        <p:nvSpPr>
          <p:cNvPr id="21" name="Rectangle: Single Corner Snipped 20">
            <a:extLst>
              <a:ext uri="{FF2B5EF4-FFF2-40B4-BE49-F238E27FC236}">
                <a16:creationId xmlns:a16="http://schemas.microsoft.com/office/drawing/2014/main" id="{18933231-104B-4A2F-AE02-71492AA789E0}"/>
              </a:ext>
            </a:extLst>
          </p:cNvPr>
          <p:cNvSpPr/>
          <p:nvPr/>
        </p:nvSpPr>
        <p:spPr>
          <a:xfrm>
            <a:off x="6936590" y="3451292"/>
            <a:ext cx="921309" cy="1047566"/>
          </a:xfrm>
          <a:prstGeom prst="snip1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b="1" dirty="0">
                <a:solidFill>
                  <a:srgbClr val="C00000"/>
                </a:solidFill>
              </a:rPr>
              <a:t>View.java</a:t>
            </a:r>
          </a:p>
        </p:txBody>
      </p:sp>
      <p:sp>
        <p:nvSpPr>
          <p:cNvPr id="22" name="Rectangle: Single Corner Snipped 21">
            <a:extLst>
              <a:ext uri="{FF2B5EF4-FFF2-40B4-BE49-F238E27FC236}">
                <a16:creationId xmlns:a16="http://schemas.microsoft.com/office/drawing/2014/main" id="{AEBDE07A-2084-48F7-8E0D-9952DE56267B}"/>
              </a:ext>
            </a:extLst>
          </p:cNvPr>
          <p:cNvSpPr/>
          <p:nvPr/>
        </p:nvSpPr>
        <p:spPr>
          <a:xfrm>
            <a:off x="6970917" y="4947437"/>
            <a:ext cx="921309" cy="1047566"/>
          </a:xfrm>
          <a:prstGeom prst="snip1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b="1" dirty="0">
                <a:solidFill>
                  <a:srgbClr val="C00000"/>
                </a:solidFill>
              </a:rPr>
              <a:t>Update.java</a:t>
            </a:r>
          </a:p>
        </p:txBody>
      </p:sp>
      <p:sp>
        <p:nvSpPr>
          <p:cNvPr id="23" name="Rectangle: Single Corner Snipped 22">
            <a:extLst>
              <a:ext uri="{FF2B5EF4-FFF2-40B4-BE49-F238E27FC236}">
                <a16:creationId xmlns:a16="http://schemas.microsoft.com/office/drawing/2014/main" id="{4059B6FE-DBE1-43CB-B2C1-9FA4E098C2EA}"/>
              </a:ext>
            </a:extLst>
          </p:cNvPr>
          <p:cNvSpPr/>
          <p:nvPr/>
        </p:nvSpPr>
        <p:spPr>
          <a:xfrm>
            <a:off x="8519082" y="4965344"/>
            <a:ext cx="921309" cy="1047566"/>
          </a:xfrm>
          <a:prstGeom prst="snip1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b="1" dirty="0">
                <a:solidFill>
                  <a:srgbClr val="C00000"/>
                </a:solidFill>
              </a:rPr>
              <a:t>Delete.java</a:t>
            </a:r>
          </a:p>
        </p:txBody>
      </p:sp>
      <p:sp>
        <p:nvSpPr>
          <p:cNvPr id="24" name="Rectangle: Single Corner Snipped 23">
            <a:extLst>
              <a:ext uri="{FF2B5EF4-FFF2-40B4-BE49-F238E27FC236}">
                <a16:creationId xmlns:a16="http://schemas.microsoft.com/office/drawing/2014/main" id="{2E5008FB-EF5A-4C45-805C-B14C5CAB81F6}"/>
              </a:ext>
            </a:extLst>
          </p:cNvPr>
          <p:cNvSpPr/>
          <p:nvPr/>
        </p:nvSpPr>
        <p:spPr>
          <a:xfrm>
            <a:off x="6932337" y="2021858"/>
            <a:ext cx="921309" cy="1047566"/>
          </a:xfrm>
          <a:prstGeom prst="snip1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00" b="1" dirty="0">
                <a:solidFill>
                  <a:srgbClr val="C00000"/>
                </a:solidFill>
              </a:rPr>
              <a:t>index.html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C24D895-07DD-474D-9BF1-54AF534E0C03}"/>
              </a:ext>
            </a:extLst>
          </p:cNvPr>
          <p:cNvSpPr txBox="1"/>
          <p:nvPr/>
        </p:nvSpPr>
        <p:spPr>
          <a:xfrm>
            <a:off x="7756503" y="1750077"/>
            <a:ext cx="9717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00" b="1" dirty="0">
                <a:solidFill>
                  <a:srgbClr val="002060"/>
                </a:solidFill>
              </a:rPr>
              <a:t>Web container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1DF2CCE-811B-4DFE-A712-DB543CD4F22D}"/>
              </a:ext>
            </a:extLst>
          </p:cNvPr>
          <p:cNvSpPr txBox="1"/>
          <p:nvPr/>
        </p:nvSpPr>
        <p:spPr>
          <a:xfrm>
            <a:off x="10755979" y="1914902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002060"/>
                </a:solidFill>
              </a:rPr>
              <a:t>HDD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2545624-3974-4BB4-94D3-1990EEE95F6C}"/>
              </a:ext>
            </a:extLst>
          </p:cNvPr>
          <p:cNvCxnSpPr/>
          <p:nvPr/>
        </p:nvCxnSpPr>
        <p:spPr>
          <a:xfrm>
            <a:off x="4119239" y="1914902"/>
            <a:ext cx="2920753" cy="18466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D401511D-7B1F-4787-903C-729F56A1485E}"/>
              </a:ext>
            </a:extLst>
          </p:cNvPr>
          <p:cNvSpPr txBox="1"/>
          <p:nvPr/>
        </p:nvSpPr>
        <p:spPr>
          <a:xfrm>
            <a:off x="5257257" y="1681196"/>
            <a:ext cx="2562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002060"/>
                </a:solidFill>
              </a:rPr>
              <a:t>Request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209D946-4F93-461D-AEE8-0E7E1FEA3CBB}"/>
              </a:ext>
            </a:extLst>
          </p:cNvPr>
          <p:cNvSpPr txBox="1"/>
          <p:nvPr/>
        </p:nvSpPr>
        <p:spPr>
          <a:xfrm rot="1252875">
            <a:off x="5001741" y="3654655"/>
            <a:ext cx="1193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002060"/>
                </a:solidFill>
              </a:rPr>
              <a:t>Response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3E8C003-E556-42B3-8024-A80F6F544D8F}"/>
              </a:ext>
            </a:extLst>
          </p:cNvPr>
          <p:cNvSpPr txBox="1"/>
          <p:nvPr/>
        </p:nvSpPr>
        <p:spPr>
          <a:xfrm>
            <a:off x="815262" y="4140523"/>
            <a:ext cx="3303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rgbClr val="002060"/>
                </a:solidFill>
              </a:rPr>
              <a:t>Enter the Book ID &amp; click on submit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B70D587-3309-4D87-9815-BCE16D79B704}"/>
              </a:ext>
            </a:extLst>
          </p:cNvPr>
          <p:cNvCxnSpPr>
            <a:cxnSpLocks/>
          </p:cNvCxnSpPr>
          <p:nvPr/>
        </p:nvCxnSpPr>
        <p:spPr>
          <a:xfrm>
            <a:off x="7012991" y="2141282"/>
            <a:ext cx="2098085" cy="305979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D93BD866-51D9-4D5B-914C-DFC1DD79B9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168" y="2141282"/>
            <a:ext cx="4148954" cy="1862547"/>
          </a:xfrm>
          <a:prstGeom prst="rect">
            <a:avLst/>
          </a:prstGeom>
        </p:spPr>
      </p:pic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B7158ED-7974-481B-B017-0FD5583C2CA8}"/>
              </a:ext>
            </a:extLst>
          </p:cNvPr>
          <p:cNvCxnSpPr>
            <a:cxnSpLocks/>
          </p:cNvCxnSpPr>
          <p:nvPr/>
        </p:nvCxnSpPr>
        <p:spPr>
          <a:xfrm flipH="1" flipV="1">
            <a:off x="4137488" y="3426780"/>
            <a:ext cx="4896925" cy="179772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8107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E3F9839-36A0-4348-AF7C-D6855DA0E9BD}"/>
              </a:ext>
            </a:extLst>
          </p:cNvPr>
          <p:cNvSpPr txBox="1"/>
          <p:nvPr/>
        </p:nvSpPr>
        <p:spPr>
          <a:xfrm>
            <a:off x="473337" y="408791"/>
            <a:ext cx="22783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u="sng" dirty="0">
                <a:solidFill>
                  <a:srgbClr val="FF0000"/>
                </a:solidFill>
              </a:rPr>
              <a:t>Client &amp; Server</a:t>
            </a:r>
            <a:r>
              <a:rPr lang="en-IN" sz="2400" b="1" dirty="0">
                <a:solidFill>
                  <a:srgbClr val="FF0000"/>
                </a:solidFill>
              </a:rPr>
              <a:t>:-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7F682F7-4BCB-4879-AAA4-DF92820169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5431" y="1275743"/>
            <a:ext cx="4632432" cy="236693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5108FA2-F7A1-44F4-859A-4A0496E1AD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2495" y="1489422"/>
            <a:ext cx="1939578" cy="1939578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536AACEB-6064-4D39-BB12-79BC570BDE65}"/>
              </a:ext>
            </a:extLst>
          </p:cNvPr>
          <p:cNvSpPr/>
          <p:nvPr/>
        </p:nvSpPr>
        <p:spPr>
          <a:xfrm>
            <a:off x="3905025" y="1963268"/>
            <a:ext cx="5217459" cy="37651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D391B9D9-6C38-4A61-973C-A7065FA50598}"/>
              </a:ext>
            </a:extLst>
          </p:cNvPr>
          <p:cNvSpPr/>
          <p:nvPr/>
        </p:nvSpPr>
        <p:spPr>
          <a:xfrm rot="10800000">
            <a:off x="3905025" y="2708845"/>
            <a:ext cx="5217459" cy="376517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AAFABC0-6587-4852-AF1A-5DACCD2FF27B}"/>
              </a:ext>
            </a:extLst>
          </p:cNvPr>
          <p:cNvSpPr txBox="1"/>
          <p:nvPr/>
        </p:nvSpPr>
        <p:spPr>
          <a:xfrm>
            <a:off x="6034872" y="1956082"/>
            <a:ext cx="957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Request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27EC962-C72B-4805-9398-BB367E3A1389}"/>
              </a:ext>
            </a:extLst>
          </p:cNvPr>
          <p:cNvSpPr txBox="1"/>
          <p:nvPr/>
        </p:nvSpPr>
        <p:spPr>
          <a:xfrm>
            <a:off x="6096000" y="2708844"/>
            <a:ext cx="1506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Response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49B1FB-25DD-42C3-BE30-715133CA2548}"/>
              </a:ext>
            </a:extLst>
          </p:cNvPr>
          <p:cNvSpPr txBox="1"/>
          <p:nvPr/>
        </p:nvSpPr>
        <p:spPr>
          <a:xfrm>
            <a:off x="2041715" y="3458013"/>
            <a:ext cx="735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Client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0E00873-AB4D-4734-8376-DBA4AA356BA4}"/>
              </a:ext>
            </a:extLst>
          </p:cNvPr>
          <p:cNvSpPr txBox="1"/>
          <p:nvPr/>
        </p:nvSpPr>
        <p:spPr>
          <a:xfrm>
            <a:off x="9613172" y="3558404"/>
            <a:ext cx="796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Server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FD2353-6924-445B-BFA5-DC79522E79EB}"/>
              </a:ext>
            </a:extLst>
          </p:cNvPr>
          <p:cNvSpPr txBox="1"/>
          <p:nvPr/>
        </p:nvSpPr>
        <p:spPr>
          <a:xfrm>
            <a:off x="118334" y="4511332"/>
            <a:ext cx="119194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Client is a computer that connects to and uses the resources of a remote computer, or server. like files, information, songs ,  videos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Client is also another name for a software used to connect to a server.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 client can also be another term used to describe a user.</a:t>
            </a:r>
          </a:p>
          <a:p>
            <a:r>
              <a:rPr lang="en-US" dirty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82162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6A6F4DE-B7F9-4DD9-8ADB-731D978D9243}"/>
              </a:ext>
            </a:extLst>
          </p:cNvPr>
          <p:cNvSpPr/>
          <p:nvPr/>
        </p:nvSpPr>
        <p:spPr>
          <a:xfrm>
            <a:off x="195309" y="1526959"/>
            <a:ext cx="4589755" cy="260115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98B172-B134-4B79-AD0E-22C40824E960}"/>
              </a:ext>
            </a:extLst>
          </p:cNvPr>
          <p:cNvSpPr/>
          <p:nvPr/>
        </p:nvSpPr>
        <p:spPr>
          <a:xfrm>
            <a:off x="275208" y="1633491"/>
            <a:ext cx="4394446" cy="23703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3BF229E-A3B0-4C92-A0A4-5723303B6820}"/>
              </a:ext>
            </a:extLst>
          </p:cNvPr>
          <p:cNvSpPr/>
          <p:nvPr/>
        </p:nvSpPr>
        <p:spPr>
          <a:xfrm>
            <a:off x="275208" y="1633491"/>
            <a:ext cx="4394446" cy="239697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rgbClr val="002060"/>
                </a:solidFill>
              </a:rPr>
              <a:t>Chrome Browser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C34A1CB-DE50-4DC8-8C8A-BB2435D6E301}"/>
              </a:ext>
            </a:extLst>
          </p:cNvPr>
          <p:cNvSpPr/>
          <p:nvPr/>
        </p:nvSpPr>
        <p:spPr>
          <a:xfrm>
            <a:off x="275208" y="1859871"/>
            <a:ext cx="4394446" cy="23969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000" b="1" dirty="0">
                <a:solidFill>
                  <a:srgbClr val="002060"/>
                </a:solidFill>
              </a:rPr>
              <a:t>http://localhost:9090/BookRecordManagementApplication/Delete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9E6250F-2B24-414B-B658-A3C9C1056B02}"/>
              </a:ext>
            </a:extLst>
          </p:cNvPr>
          <p:cNvSpPr/>
          <p:nvPr/>
        </p:nvSpPr>
        <p:spPr>
          <a:xfrm>
            <a:off x="6329779" y="701336"/>
            <a:ext cx="5666912" cy="575273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3668708-1FEC-4978-9784-5CCDB3447B78}"/>
              </a:ext>
            </a:extLst>
          </p:cNvPr>
          <p:cNvSpPr/>
          <p:nvPr/>
        </p:nvSpPr>
        <p:spPr>
          <a:xfrm>
            <a:off x="6482178" y="1070343"/>
            <a:ext cx="3416423" cy="530292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DF3B9FB-C9D8-4029-9E07-2F528213B7D4}"/>
              </a:ext>
            </a:extLst>
          </p:cNvPr>
          <p:cNvSpPr/>
          <p:nvPr/>
        </p:nvSpPr>
        <p:spPr>
          <a:xfrm>
            <a:off x="6656029" y="1346317"/>
            <a:ext cx="3068715" cy="489751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15DB245-5808-47BA-A7DF-935B05C75FC7}"/>
              </a:ext>
            </a:extLst>
          </p:cNvPr>
          <p:cNvSpPr/>
          <p:nvPr/>
        </p:nvSpPr>
        <p:spPr>
          <a:xfrm>
            <a:off x="6858364" y="1753081"/>
            <a:ext cx="2664043" cy="440358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Cylinder 13">
            <a:extLst>
              <a:ext uri="{FF2B5EF4-FFF2-40B4-BE49-F238E27FC236}">
                <a16:creationId xmlns:a16="http://schemas.microsoft.com/office/drawing/2014/main" id="{16866937-57A9-4CAF-B744-8F33F0C6C992}"/>
              </a:ext>
            </a:extLst>
          </p:cNvPr>
          <p:cNvSpPr/>
          <p:nvPr/>
        </p:nvSpPr>
        <p:spPr>
          <a:xfrm>
            <a:off x="10377996" y="2343704"/>
            <a:ext cx="1464815" cy="2166151"/>
          </a:xfrm>
          <a:prstGeom prst="ca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Book Database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0267E54-8BEF-45A7-B03E-33FA7BC5C049}"/>
              </a:ext>
            </a:extLst>
          </p:cNvPr>
          <p:cNvSpPr txBox="1"/>
          <p:nvPr/>
        </p:nvSpPr>
        <p:spPr>
          <a:xfrm>
            <a:off x="7892226" y="742381"/>
            <a:ext cx="796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002060"/>
                </a:solidFill>
              </a:rPr>
              <a:t>Server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4CCA2A6-9DAC-4666-886A-2AF7FFC50344}"/>
              </a:ext>
            </a:extLst>
          </p:cNvPr>
          <p:cNvSpPr txBox="1"/>
          <p:nvPr/>
        </p:nvSpPr>
        <p:spPr>
          <a:xfrm flipH="1">
            <a:off x="1896713" y="1156342"/>
            <a:ext cx="1186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002060"/>
                </a:solidFill>
              </a:rPr>
              <a:t>Client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245891A-64B4-468C-AECF-EBC0FFB1A7D5}"/>
              </a:ext>
            </a:extLst>
          </p:cNvPr>
          <p:cNvSpPr txBox="1"/>
          <p:nvPr/>
        </p:nvSpPr>
        <p:spPr>
          <a:xfrm>
            <a:off x="8014824" y="1054442"/>
            <a:ext cx="5517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>
                <a:solidFill>
                  <a:srgbClr val="002060"/>
                </a:solidFill>
              </a:rPr>
              <a:t>RAM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B7A6C0B-B868-4D83-9A1A-832DC6B97832}"/>
              </a:ext>
            </a:extLst>
          </p:cNvPr>
          <p:cNvSpPr txBox="1"/>
          <p:nvPr/>
        </p:nvSpPr>
        <p:spPr>
          <a:xfrm>
            <a:off x="7322325" y="1368873"/>
            <a:ext cx="19367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00" b="1" dirty="0">
                <a:solidFill>
                  <a:srgbClr val="002060"/>
                </a:solidFill>
              </a:rPr>
              <a:t>Server Software(Apache Tomcat)</a:t>
            </a:r>
          </a:p>
        </p:txBody>
      </p:sp>
      <p:sp>
        <p:nvSpPr>
          <p:cNvPr id="19" name="Rectangle: Single Corner Snipped 18">
            <a:extLst>
              <a:ext uri="{FF2B5EF4-FFF2-40B4-BE49-F238E27FC236}">
                <a16:creationId xmlns:a16="http://schemas.microsoft.com/office/drawing/2014/main" id="{207BB871-F21E-40C4-B9C0-96A72B94DC9C}"/>
              </a:ext>
            </a:extLst>
          </p:cNvPr>
          <p:cNvSpPr/>
          <p:nvPr/>
        </p:nvSpPr>
        <p:spPr>
          <a:xfrm>
            <a:off x="8504498" y="2021858"/>
            <a:ext cx="921309" cy="1047566"/>
          </a:xfrm>
          <a:prstGeom prst="snip1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00" b="1" dirty="0">
                <a:solidFill>
                  <a:srgbClr val="C00000"/>
                </a:solidFill>
              </a:rPr>
              <a:t>insert.html</a:t>
            </a:r>
          </a:p>
        </p:txBody>
      </p:sp>
      <p:sp>
        <p:nvSpPr>
          <p:cNvPr id="20" name="Rectangle: Single Corner Snipped 19">
            <a:extLst>
              <a:ext uri="{FF2B5EF4-FFF2-40B4-BE49-F238E27FC236}">
                <a16:creationId xmlns:a16="http://schemas.microsoft.com/office/drawing/2014/main" id="{DE2CE18A-785E-424F-8052-ED23DA5A9210}"/>
              </a:ext>
            </a:extLst>
          </p:cNvPr>
          <p:cNvSpPr/>
          <p:nvPr/>
        </p:nvSpPr>
        <p:spPr>
          <a:xfrm>
            <a:off x="8573759" y="3480046"/>
            <a:ext cx="921309" cy="1047566"/>
          </a:xfrm>
          <a:prstGeom prst="snip1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b="1" dirty="0">
                <a:solidFill>
                  <a:srgbClr val="C00000"/>
                </a:solidFill>
              </a:rPr>
              <a:t>Insert.java</a:t>
            </a:r>
          </a:p>
        </p:txBody>
      </p:sp>
      <p:sp>
        <p:nvSpPr>
          <p:cNvPr id="21" name="Rectangle: Single Corner Snipped 20">
            <a:extLst>
              <a:ext uri="{FF2B5EF4-FFF2-40B4-BE49-F238E27FC236}">
                <a16:creationId xmlns:a16="http://schemas.microsoft.com/office/drawing/2014/main" id="{18933231-104B-4A2F-AE02-71492AA789E0}"/>
              </a:ext>
            </a:extLst>
          </p:cNvPr>
          <p:cNvSpPr/>
          <p:nvPr/>
        </p:nvSpPr>
        <p:spPr>
          <a:xfrm>
            <a:off x="6936590" y="3451292"/>
            <a:ext cx="921309" cy="1047566"/>
          </a:xfrm>
          <a:prstGeom prst="snip1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b="1" dirty="0">
                <a:solidFill>
                  <a:srgbClr val="C00000"/>
                </a:solidFill>
              </a:rPr>
              <a:t>View.java</a:t>
            </a:r>
          </a:p>
        </p:txBody>
      </p:sp>
      <p:sp>
        <p:nvSpPr>
          <p:cNvPr id="22" name="Rectangle: Single Corner Snipped 21">
            <a:extLst>
              <a:ext uri="{FF2B5EF4-FFF2-40B4-BE49-F238E27FC236}">
                <a16:creationId xmlns:a16="http://schemas.microsoft.com/office/drawing/2014/main" id="{AEBDE07A-2084-48F7-8E0D-9952DE56267B}"/>
              </a:ext>
            </a:extLst>
          </p:cNvPr>
          <p:cNvSpPr/>
          <p:nvPr/>
        </p:nvSpPr>
        <p:spPr>
          <a:xfrm>
            <a:off x="6970917" y="4947437"/>
            <a:ext cx="921309" cy="1047566"/>
          </a:xfrm>
          <a:prstGeom prst="snip1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b="1" dirty="0">
                <a:solidFill>
                  <a:srgbClr val="C00000"/>
                </a:solidFill>
              </a:rPr>
              <a:t>Update.java</a:t>
            </a:r>
          </a:p>
        </p:txBody>
      </p:sp>
      <p:sp>
        <p:nvSpPr>
          <p:cNvPr id="23" name="Rectangle: Single Corner Snipped 22">
            <a:extLst>
              <a:ext uri="{FF2B5EF4-FFF2-40B4-BE49-F238E27FC236}">
                <a16:creationId xmlns:a16="http://schemas.microsoft.com/office/drawing/2014/main" id="{4059B6FE-DBE1-43CB-B2C1-9FA4E098C2EA}"/>
              </a:ext>
            </a:extLst>
          </p:cNvPr>
          <p:cNvSpPr/>
          <p:nvPr/>
        </p:nvSpPr>
        <p:spPr>
          <a:xfrm>
            <a:off x="8519082" y="4965344"/>
            <a:ext cx="921309" cy="1047566"/>
          </a:xfrm>
          <a:prstGeom prst="snip1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b="1" dirty="0">
                <a:solidFill>
                  <a:srgbClr val="C00000"/>
                </a:solidFill>
              </a:rPr>
              <a:t>Delete.java</a:t>
            </a:r>
          </a:p>
        </p:txBody>
      </p:sp>
      <p:sp>
        <p:nvSpPr>
          <p:cNvPr id="24" name="Rectangle: Single Corner Snipped 23">
            <a:extLst>
              <a:ext uri="{FF2B5EF4-FFF2-40B4-BE49-F238E27FC236}">
                <a16:creationId xmlns:a16="http://schemas.microsoft.com/office/drawing/2014/main" id="{2E5008FB-EF5A-4C45-805C-B14C5CAB81F6}"/>
              </a:ext>
            </a:extLst>
          </p:cNvPr>
          <p:cNvSpPr/>
          <p:nvPr/>
        </p:nvSpPr>
        <p:spPr>
          <a:xfrm>
            <a:off x="6932337" y="2021858"/>
            <a:ext cx="921309" cy="1047566"/>
          </a:xfrm>
          <a:prstGeom prst="snip1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00" b="1" dirty="0">
                <a:solidFill>
                  <a:srgbClr val="C00000"/>
                </a:solidFill>
              </a:rPr>
              <a:t>index.html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C24D895-07DD-474D-9BF1-54AF534E0C03}"/>
              </a:ext>
            </a:extLst>
          </p:cNvPr>
          <p:cNvSpPr txBox="1"/>
          <p:nvPr/>
        </p:nvSpPr>
        <p:spPr>
          <a:xfrm>
            <a:off x="7756503" y="1750077"/>
            <a:ext cx="9717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00" b="1" dirty="0">
                <a:solidFill>
                  <a:srgbClr val="002060"/>
                </a:solidFill>
              </a:rPr>
              <a:t>Web container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1DF2CCE-811B-4DFE-A712-DB543CD4F22D}"/>
              </a:ext>
            </a:extLst>
          </p:cNvPr>
          <p:cNvSpPr txBox="1"/>
          <p:nvPr/>
        </p:nvSpPr>
        <p:spPr>
          <a:xfrm>
            <a:off x="10755979" y="1914902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002060"/>
                </a:solidFill>
              </a:rPr>
              <a:t>HDD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2545624-3974-4BB4-94D3-1990EEE95F6C}"/>
              </a:ext>
            </a:extLst>
          </p:cNvPr>
          <p:cNvCxnSpPr/>
          <p:nvPr/>
        </p:nvCxnSpPr>
        <p:spPr>
          <a:xfrm>
            <a:off x="4119239" y="1914902"/>
            <a:ext cx="2920753" cy="18466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D401511D-7B1F-4787-903C-729F56A1485E}"/>
              </a:ext>
            </a:extLst>
          </p:cNvPr>
          <p:cNvSpPr txBox="1"/>
          <p:nvPr/>
        </p:nvSpPr>
        <p:spPr>
          <a:xfrm>
            <a:off x="5257257" y="1681196"/>
            <a:ext cx="2562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002060"/>
                </a:solidFill>
              </a:rPr>
              <a:t>Request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209D946-4F93-461D-AEE8-0E7E1FEA3CBB}"/>
              </a:ext>
            </a:extLst>
          </p:cNvPr>
          <p:cNvSpPr txBox="1"/>
          <p:nvPr/>
        </p:nvSpPr>
        <p:spPr>
          <a:xfrm rot="1252875">
            <a:off x="5001741" y="3654655"/>
            <a:ext cx="1193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002060"/>
                </a:solidFill>
              </a:rPr>
              <a:t>Response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3E8C003-E556-42B3-8024-A80F6F544D8F}"/>
              </a:ext>
            </a:extLst>
          </p:cNvPr>
          <p:cNvSpPr txBox="1"/>
          <p:nvPr/>
        </p:nvSpPr>
        <p:spPr>
          <a:xfrm>
            <a:off x="815262" y="4140523"/>
            <a:ext cx="3303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rgbClr val="002060"/>
                </a:solidFill>
              </a:rPr>
              <a:t>If Successful Deletion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B70D587-3309-4D87-9815-BCE16D79B704}"/>
              </a:ext>
            </a:extLst>
          </p:cNvPr>
          <p:cNvCxnSpPr>
            <a:cxnSpLocks/>
          </p:cNvCxnSpPr>
          <p:nvPr/>
        </p:nvCxnSpPr>
        <p:spPr>
          <a:xfrm>
            <a:off x="7012991" y="2141282"/>
            <a:ext cx="2098085" cy="305979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E2DBDBC-D72A-4C09-B25D-BE74BA489AB6}"/>
              </a:ext>
            </a:extLst>
          </p:cNvPr>
          <p:cNvCxnSpPr>
            <a:cxnSpLocks/>
          </p:cNvCxnSpPr>
          <p:nvPr/>
        </p:nvCxnSpPr>
        <p:spPr>
          <a:xfrm flipV="1">
            <a:off x="9111076" y="4041529"/>
            <a:ext cx="2011329" cy="115954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DCB3D48-E89B-42D7-9739-4229F2E93F6A}"/>
              </a:ext>
            </a:extLst>
          </p:cNvPr>
          <p:cNvCxnSpPr>
            <a:cxnSpLocks/>
          </p:cNvCxnSpPr>
          <p:nvPr/>
        </p:nvCxnSpPr>
        <p:spPr>
          <a:xfrm flipH="1">
            <a:off x="8824404" y="4320218"/>
            <a:ext cx="2512520" cy="146715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8E89BCD2-C789-409D-BA3C-44204A97F6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692" y="2141282"/>
            <a:ext cx="4289430" cy="1744120"/>
          </a:xfrm>
          <a:prstGeom prst="rect">
            <a:avLst/>
          </a:prstGeom>
        </p:spPr>
      </p:pic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B7158ED-7974-481B-B017-0FD5583C2CA8}"/>
              </a:ext>
            </a:extLst>
          </p:cNvPr>
          <p:cNvCxnSpPr>
            <a:cxnSpLocks/>
          </p:cNvCxnSpPr>
          <p:nvPr/>
        </p:nvCxnSpPr>
        <p:spPr>
          <a:xfrm flipH="1" flipV="1">
            <a:off x="4137489" y="3426781"/>
            <a:ext cx="4686915" cy="236087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0860AAB3-836A-4042-B933-40A2D89B1374}"/>
              </a:ext>
            </a:extLst>
          </p:cNvPr>
          <p:cNvSpPr/>
          <p:nvPr/>
        </p:nvSpPr>
        <p:spPr>
          <a:xfrm>
            <a:off x="941033" y="3069424"/>
            <a:ext cx="955680" cy="4993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05878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6A6F4DE-B7F9-4DD9-8ADB-731D978D9243}"/>
              </a:ext>
            </a:extLst>
          </p:cNvPr>
          <p:cNvSpPr/>
          <p:nvPr/>
        </p:nvSpPr>
        <p:spPr>
          <a:xfrm>
            <a:off x="195309" y="1526959"/>
            <a:ext cx="4589755" cy="260115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98B172-B134-4B79-AD0E-22C40824E960}"/>
              </a:ext>
            </a:extLst>
          </p:cNvPr>
          <p:cNvSpPr/>
          <p:nvPr/>
        </p:nvSpPr>
        <p:spPr>
          <a:xfrm>
            <a:off x="275208" y="1633491"/>
            <a:ext cx="4394446" cy="23703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3BF229E-A3B0-4C92-A0A4-5723303B6820}"/>
              </a:ext>
            </a:extLst>
          </p:cNvPr>
          <p:cNvSpPr/>
          <p:nvPr/>
        </p:nvSpPr>
        <p:spPr>
          <a:xfrm>
            <a:off x="275208" y="1633491"/>
            <a:ext cx="4394446" cy="239697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rgbClr val="002060"/>
                </a:solidFill>
              </a:rPr>
              <a:t>Chrome Browser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C34A1CB-DE50-4DC8-8C8A-BB2435D6E301}"/>
              </a:ext>
            </a:extLst>
          </p:cNvPr>
          <p:cNvSpPr/>
          <p:nvPr/>
        </p:nvSpPr>
        <p:spPr>
          <a:xfrm>
            <a:off x="275208" y="1859871"/>
            <a:ext cx="4394446" cy="23969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000" b="1" dirty="0">
                <a:solidFill>
                  <a:srgbClr val="002060"/>
                </a:solidFill>
              </a:rPr>
              <a:t>http://localhost:9090/BookRecordManagementApplication/Delete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9E6250F-2B24-414B-B658-A3C9C1056B02}"/>
              </a:ext>
            </a:extLst>
          </p:cNvPr>
          <p:cNvSpPr/>
          <p:nvPr/>
        </p:nvSpPr>
        <p:spPr>
          <a:xfrm>
            <a:off x="6329779" y="701336"/>
            <a:ext cx="5666912" cy="575273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3668708-1FEC-4978-9784-5CCDB3447B78}"/>
              </a:ext>
            </a:extLst>
          </p:cNvPr>
          <p:cNvSpPr/>
          <p:nvPr/>
        </p:nvSpPr>
        <p:spPr>
          <a:xfrm>
            <a:off x="6482178" y="1070343"/>
            <a:ext cx="3416423" cy="530292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DF3B9FB-C9D8-4029-9E07-2F528213B7D4}"/>
              </a:ext>
            </a:extLst>
          </p:cNvPr>
          <p:cNvSpPr/>
          <p:nvPr/>
        </p:nvSpPr>
        <p:spPr>
          <a:xfrm>
            <a:off x="6656029" y="1346317"/>
            <a:ext cx="3068715" cy="489751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15DB245-5808-47BA-A7DF-935B05C75FC7}"/>
              </a:ext>
            </a:extLst>
          </p:cNvPr>
          <p:cNvSpPr/>
          <p:nvPr/>
        </p:nvSpPr>
        <p:spPr>
          <a:xfrm>
            <a:off x="6858364" y="1753081"/>
            <a:ext cx="2664043" cy="440358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Cylinder 13">
            <a:extLst>
              <a:ext uri="{FF2B5EF4-FFF2-40B4-BE49-F238E27FC236}">
                <a16:creationId xmlns:a16="http://schemas.microsoft.com/office/drawing/2014/main" id="{16866937-57A9-4CAF-B744-8F33F0C6C992}"/>
              </a:ext>
            </a:extLst>
          </p:cNvPr>
          <p:cNvSpPr/>
          <p:nvPr/>
        </p:nvSpPr>
        <p:spPr>
          <a:xfrm>
            <a:off x="10377996" y="2343704"/>
            <a:ext cx="1464815" cy="2166151"/>
          </a:xfrm>
          <a:prstGeom prst="ca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Book Database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0267E54-8BEF-45A7-B03E-33FA7BC5C049}"/>
              </a:ext>
            </a:extLst>
          </p:cNvPr>
          <p:cNvSpPr txBox="1"/>
          <p:nvPr/>
        </p:nvSpPr>
        <p:spPr>
          <a:xfrm>
            <a:off x="7892226" y="742381"/>
            <a:ext cx="796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002060"/>
                </a:solidFill>
              </a:rPr>
              <a:t>Server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4CCA2A6-9DAC-4666-886A-2AF7FFC50344}"/>
              </a:ext>
            </a:extLst>
          </p:cNvPr>
          <p:cNvSpPr txBox="1"/>
          <p:nvPr/>
        </p:nvSpPr>
        <p:spPr>
          <a:xfrm flipH="1">
            <a:off x="1896713" y="1156342"/>
            <a:ext cx="1186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002060"/>
                </a:solidFill>
              </a:rPr>
              <a:t>Client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245891A-64B4-468C-AECF-EBC0FFB1A7D5}"/>
              </a:ext>
            </a:extLst>
          </p:cNvPr>
          <p:cNvSpPr txBox="1"/>
          <p:nvPr/>
        </p:nvSpPr>
        <p:spPr>
          <a:xfrm>
            <a:off x="8014824" y="1054442"/>
            <a:ext cx="5517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>
                <a:solidFill>
                  <a:srgbClr val="002060"/>
                </a:solidFill>
              </a:rPr>
              <a:t>RAM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B7A6C0B-B868-4D83-9A1A-832DC6B97832}"/>
              </a:ext>
            </a:extLst>
          </p:cNvPr>
          <p:cNvSpPr txBox="1"/>
          <p:nvPr/>
        </p:nvSpPr>
        <p:spPr>
          <a:xfrm>
            <a:off x="7322325" y="1368873"/>
            <a:ext cx="19367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00" b="1" dirty="0">
                <a:solidFill>
                  <a:srgbClr val="002060"/>
                </a:solidFill>
              </a:rPr>
              <a:t>Server Software(Apache Tomcat)</a:t>
            </a:r>
          </a:p>
        </p:txBody>
      </p:sp>
      <p:sp>
        <p:nvSpPr>
          <p:cNvPr id="19" name="Rectangle: Single Corner Snipped 18">
            <a:extLst>
              <a:ext uri="{FF2B5EF4-FFF2-40B4-BE49-F238E27FC236}">
                <a16:creationId xmlns:a16="http://schemas.microsoft.com/office/drawing/2014/main" id="{207BB871-F21E-40C4-B9C0-96A72B94DC9C}"/>
              </a:ext>
            </a:extLst>
          </p:cNvPr>
          <p:cNvSpPr/>
          <p:nvPr/>
        </p:nvSpPr>
        <p:spPr>
          <a:xfrm>
            <a:off x="8504498" y="2021858"/>
            <a:ext cx="921309" cy="1047566"/>
          </a:xfrm>
          <a:prstGeom prst="snip1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00" b="1" dirty="0">
                <a:solidFill>
                  <a:srgbClr val="C00000"/>
                </a:solidFill>
              </a:rPr>
              <a:t>insert.html</a:t>
            </a:r>
          </a:p>
        </p:txBody>
      </p:sp>
      <p:sp>
        <p:nvSpPr>
          <p:cNvPr id="20" name="Rectangle: Single Corner Snipped 19">
            <a:extLst>
              <a:ext uri="{FF2B5EF4-FFF2-40B4-BE49-F238E27FC236}">
                <a16:creationId xmlns:a16="http://schemas.microsoft.com/office/drawing/2014/main" id="{DE2CE18A-785E-424F-8052-ED23DA5A9210}"/>
              </a:ext>
            </a:extLst>
          </p:cNvPr>
          <p:cNvSpPr/>
          <p:nvPr/>
        </p:nvSpPr>
        <p:spPr>
          <a:xfrm>
            <a:off x="8573759" y="3480046"/>
            <a:ext cx="921309" cy="1047566"/>
          </a:xfrm>
          <a:prstGeom prst="snip1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b="1" dirty="0">
                <a:solidFill>
                  <a:srgbClr val="C00000"/>
                </a:solidFill>
              </a:rPr>
              <a:t>Insert.java</a:t>
            </a:r>
          </a:p>
        </p:txBody>
      </p:sp>
      <p:sp>
        <p:nvSpPr>
          <p:cNvPr id="21" name="Rectangle: Single Corner Snipped 20">
            <a:extLst>
              <a:ext uri="{FF2B5EF4-FFF2-40B4-BE49-F238E27FC236}">
                <a16:creationId xmlns:a16="http://schemas.microsoft.com/office/drawing/2014/main" id="{18933231-104B-4A2F-AE02-71492AA789E0}"/>
              </a:ext>
            </a:extLst>
          </p:cNvPr>
          <p:cNvSpPr/>
          <p:nvPr/>
        </p:nvSpPr>
        <p:spPr>
          <a:xfrm>
            <a:off x="6936590" y="3451292"/>
            <a:ext cx="921309" cy="1047566"/>
          </a:xfrm>
          <a:prstGeom prst="snip1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b="1" dirty="0">
                <a:solidFill>
                  <a:srgbClr val="C00000"/>
                </a:solidFill>
              </a:rPr>
              <a:t>View.java</a:t>
            </a:r>
          </a:p>
        </p:txBody>
      </p:sp>
      <p:sp>
        <p:nvSpPr>
          <p:cNvPr id="22" name="Rectangle: Single Corner Snipped 21">
            <a:extLst>
              <a:ext uri="{FF2B5EF4-FFF2-40B4-BE49-F238E27FC236}">
                <a16:creationId xmlns:a16="http://schemas.microsoft.com/office/drawing/2014/main" id="{AEBDE07A-2084-48F7-8E0D-9952DE56267B}"/>
              </a:ext>
            </a:extLst>
          </p:cNvPr>
          <p:cNvSpPr/>
          <p:nvPr/>
        </p:nvSpPr>
        <p:spPr>
          <a:xfrm>
            <a:off x="6970917" y="4947437"/>
            <a:ext cx="921309" cy="1047566"/>
          </a:xfrm>
          <a:prstGeom prst="snip1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b="1" dirty="0">
                <a:solidFill>
                  <a:srgbClr val="C00000"/>
                </a:solidFill>
              </a:rPr>
              <a:t>Update.java</a:t>
            </a:r>
          </a:p>
        </p:txBody>
      </p:sp>
      <p:sp>
        <p:nvSpPr>
          <p:cNvPr id="23" name="Rectangle: Single Corner Snipped 22">
            <a:extLst>
              <a:ext uri="{FF2B5EF4-FFF2-40B4-BE49-F238E27FC236}">
                <a16:creationId xmlns:a16="http://schemas.microsoft.com/office/drawing/2014/main" id="{4059B6FE-DBE1-43CB-B2C1-9FA4E098C2EA}"/>
              </a:ext>
            </a:extLst>
          </p:cNvPr>
          <p:cNvSpPr/>
          <p:nvPr/>
        </p:nvSpPr>
        <p:spPr>
          <a:xfrm>
            <a:off x="8519082" y="4965344"/>
            <a:ext cx="921309" cy="1047566"/>
          </a:xfrm>
          <a:prstGeom prst="snip1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b="1" dirty="0">
                <a:solidFill>
                  <a:srgbClr val="C00000"/>
                </a:solidFill>
              </a:rPr>
              <a:t>Delete.java</a:t>
            </a:r>
          </a:p>
        </p:txBody>
      </p:sp>
      <p:sp>
        <p:nvSpPr>
          <p:cNvPr id="24" name="Rectangle: Single Corner Snipped 23">
            <a:extLst>
              <a:ext uri="{FF2B5EF4-FFF2-40B4-BE49-F238E27FC236}">
                <a16:creationId xmlns:a16="http://schemas.microsoft.com/office/drawing/2014/main" id="{2E5008FB-EF5A-4C45-805C-B14C5CAB81F6}"/>
              </a:ext>
            </a:extLst>
          </p:cNvPr>
          <p:cNvSpPr/>
          <p:nvPr/>
        </p:nvSpPr>
        <p:spPr>
          <a:xfrm>
            <a:off x="6932337" y="2021858"/>
            <a:ext cx="921309" cy="1047566"/>
          </a:xfrm>
          <a:prstGeom prst="snip1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00" b="1" dirty="0">
                <a:solidFill>
                  <a:srgbClr val="C00000"/>
                </a:solidFill>
              </a:rPr>
              <a:t>index.html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C24D895-07DD-474D-9BF1-54AF534E0C03}"/>
              </a:ext>
            </a:extLst>
          </p:cNvPr>
          <p:cNvSpPr txBox="1"/>
          <p:nvPr/>
        </p:nvSpPr>
        <p:spPr>
          <a:xfrm>
            <a:off x="7756503" y="1750077"/>
            <a:ext cx="9717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00" b="1" dirty="0">
                <a:solidFill>
                  <a:srgbClr val="002060"/>
                </a:solidFill>
              </a:rPr>
              <a:t>Web container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1DF2CCE-811B-4DFE-A712-DB543CD4F22D}"/>
              </a:ext>
            </a:extLst>
          </p:cNvPr>
          <p:cNvSpPr txBox="1"/>
          <p:nvPr/>
        </p:nvSpPr>
        <p:spPr>
          <a:xfrm>
            <a:off x="10755979" y="1914902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002060"/>
                </a:solidFill>
              </a:rPr>
              <a:t>HDD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2545624-3974-4BB4-94D3-1990EEE95F6C}"/>
              </a:ext>
            </a:extLst>
          </p:cNvPr>
          <p:cNvCxnSpPr/>
          <p:nvPr/>
        </p:nvCxnSpPr>
        <p:spPr>
          <a:xfrm>
            <a:off x="4119239" y="1914902"/>
            <a:ext cx="2920753" cy="18466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D401511D-7B1F-4787-903C-729F56A1485E}"/>
              </a:ext>
            </a:extLst>
          </p:cNvPr>
          <p:cNvSpPr txBox="1"/>
          <p:nvPr/>
        </p:nvSpPr>
        <p:spPr>
          <a:xfrm>
            <a:off x="5257257" y="1681196"/>
            <a:ext cx="2562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002060"/>
                </a:solidFill>
              </a:rPr>
              <a:t>Request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209D946-4F93-461D-AEE8-0E7E1FEA3CBB}"/>
              </a:ext>
            </a:extLst>
          </p:cNvPr>
          <p:cNvSpPr txBox="1"/>
          <p:nvPr/>
        </p:nvSpPr>
        <p:spPr>
          <a:xfrm rot="1252875">
            <a:off x="5001741" y="3654655"/>
            <a:ext cx="1193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002060"/>
                </a:solidFill>
              </a:rPr>
              <a:t>Response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3E8C003-E556-42B3-8024-A80F6F544D8F}"/>
              </a:ext>
            </a:extLst>
          </p:cNvPr>
          <p:cNvSpPr txBox="1"/>
          <p:nvPr/>
        </p:nvSpPr>
        <p:spPr>
          <a:xfrm>
            <a:off x="815262" y="4140523"/>
            <a:ext cx="3303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rgbClr val="002060"/>
                </a:solidFill>
              </a:rPr>
              <a:t>If  Deletion Failed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B70D587-3309-4D87-9815-BCE16D79B704}"/>
              </a:ext>
            </a:extLst>
          </p:cNvPr>
          <p:cNvCxnSpPr>
            <a:cxnSpLocks/>
          </p:cNvCxnSpPr>
          <p:nvPr/>
        </p:nvCxnSpPr>
        <p:spPr>
          <a:xfrm>
            <a:off x="7012991" y="2141282"/>
            <a:ext cx="2098085" cy="305979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E2DBDBC-D72A-4C09-B25D-BE74BA489AB6}"/>
              </a:ext>
            </a:extLst>
          </p:cNvPr>
          <p:cNvCxnSpPr>
            <a:cxnSpLocks/>
          </p:cNvCxnSpPr>
          <p:nvPr/>
        </p:nvCxnSpPr>
        <p:spPr>
          <a:xfrm flipV="1">
            <a:off x="9111076" y="4041529"/>
            <a:ext cx="2011329" cy="115954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DCB3D48-E89B-42D7-9739-4229F2E93F6A}"/>
              </a:ext>
            </a:extLst>
          </p:cNvPr>
          <p:cNvCxnSpPr>
            <a:cxnSpLocks/>
          </p:cNvCxnSpPr>
          <p:nvPr/>
        </p:nvCxnSpPr>
        <p:spPr>
          <a:xfrm flipH="1">
            <a:off x="8824404" y="4320218"/>
            <a:ext cx="2512520" cy="146715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0860AAB3-836A-4042-B933-40A2D89B1374}"/>
              </a:ext>
            </a:extLst>
          </p:cNvPr>
          <p:cNvSpPr/>
          <p:nvPr/>
        </p:nvSpPr>
        <p:spPr>
          <a:xfrm>
            <a:off x="941033" y="3069424"/>
            <a:ext cx="955680" cy="4993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86CDC5-AA44-42DD-9B47-29972882AF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870" y="2120211"/>
            <a:ext cx="4296610" cy="1840935"/>
          </a:xfrm>
          <a:prstGeom prst="rect">
            <a:avLst/>
          </a:prstGeom>
        </p:spPr>
      </p:pic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B7158ED-7974-481B-B017-0FD5583C2CA8}"/>
              </a:ext>
            </a:extLst>
          </p:cNvPr>
          <p:cNvCxnSpPr>
            <a:cxnSpLocks/>
          </p:cNvCxnSpPr>
          <p:nvPr/>
        </p:nvCxnSpPr>
        <p:spPr>
          <a:xfrm flipH="1" flipV="1">
            <a:off x="4137489" y="3426781"/>
            <a:ext cx="4686915" cy="236087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D16EC820-DA9C-4078-AE2D-122947576FF2}"/>
              </a:ext>
            </a:extLst>
          </p:cNvPr>
          <p:cNvSpPr/>
          <p:nvPr/>
        </p:nvSpPr>
        <p:spPr>
          <a:xfrm>
            <a:off x="815262" y="3069424"/>
            <a:ext cx="1081451" cy="5792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63563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F7DE78FC-F572-4E91-BDC5-FEA838FAF9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0818" y="2601119"/>
            <a:ext cx="9144000" cy="1766486"/>
          </a:xfrm>
        </p:spPr>
        <p:txBody>
          <a:bodyPr>
            <a:normAutofit/>
          </a:bodyPr>
          <a:lstStyle/>
          <a:p>
            <a:r>
              <a:rPr lang="en-IN" sz="5400" b="1" u="sng" dirty="0">
                <a:solidFill>
                  <a:srgbClr val="FF0000"/>
                </a:solidFill>
              </a:rPr>
              <a:t>Thank You!</a:t>
            </a:r>
          </a:p>
          <a:p>
            <a:endParaRPr lang="en-IN" sz="5400" dirty="0"/>
          </a:p>
        </p:txBody>
      </p:sp>
    </p:spTree>
    <p:extLst>
      <p:ext uri="{BB962C8B-B14F-4D97-AF65-F5344CB8AC3E}">
        <p14:creationId xmlns:p14="http://schemas.microsoft.com/office/powerpoint/2010/main" val="2787194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3A02E25-C2C7-455C-9648-8A4DB0525DFC}"/>
              </a:ext>
            </a:extLst>
          </p:cNvPr>
          <p:cNvSpPr txBox="1"/>
          <p:nvPr/>
        </p:nvSpPr>
        <p:spPr>
          <a:xfrm>
            <a:off x="161363" y="112955"/>
            <a:ext cx="27647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dirty="0">
                <a:solidFill>
                  <a:srgbClr val="FF0000"/>
                </a:solidFill>
              </a:rPr>
              <a:t>Project Structure</a:t>
            </a:r>
            <a:r>
              <a:rPr lang="en-IN" sz="2400" b="1" dirty="0">
                <a:solidFill>
                  <a:srgbClr val="FF0000"/>
                </a:solidFill>
              </a:rPr>
              <a:t>:-</a:t>
            </a:r>
          </a:p>
        </p:txBody>
      </p:sp>
      <p:sp>
        <p:nvSpPr>
          <p:cNvPr id="8" name="Rectangle: Single Corner Snipped 7">
            <a:extLst>
              <a:ext uri="{FF2B5EF4-FFF2-40B4-BE49-F238E27FC236}">
                <a16:creationId xmlns:a16="http://schemas.microsoft.com/office/drawing/2014/main" id="{813387D1-EF57-4577-A7A7-AD5499AE6F44}"/>
              </a:ext>
            </a:extLst>
          </p:cNvPr>
          <p:cNvSpPr/>
          <p:nvPr/>
        </p:nvSpPr>
        <p:spPr>
          <a:xfrm>
            <a:off x="6144855" y="351410"/>
            <a:ext cx="828339" cy="1118796"/>
          </a:xfrm>
          <a:prstGeom prst="snip1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b="1" dirty="0">
                <a:solidFill>
                  <a:srgbClr val="C00000"/>
                </a:solidFill>
              </a:rPr>
              <a:t>Insert.java</a:t>
            </a:r>
          </a:p>
        </p:txBody>
      </p:sp>
      <p:sp>
        <p:nvSpPr>
          <p:cNvPr id="16" name="Rectangle: Single Corner Snipped 15">
            <a:extLst>
              <a:ext uri="{FF2B5EF4-FFF2-40B4-BE49-F238E27FC236}">
                <a16:creationId xmlns:a16="http://schemas.microsoft.com/office/drawing/2014/main" id="{6BAFC820-98F0-4F39-8BF3-A92EDB4619D0}"/>
              </a:ext>
            </a:extLst>
          </p:cNvPr>
          <p:cNvSpPr/>
          <p:nvPr/>
        </p:nvSpPr>
        <p:spPr>
          <a:xfrm>
            <a:off x="6148438" y="1900510"/>
            <a:ext cx="828339" cy="1118796"/>
          </a:xfrm>
          <a:prstGeom prst="snip1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b="1" dirty="0">
                <a:solidFill>
                  <a:srgbClr val="C00000"/>
                </a:solidFill>
              </a:rPr>
              <a:t>View.java</a:t>
            </a:r>
          </a:p>
        </p:txBody>
      </p:sp>
      <p:sp>
        <p:nvSpPr>
          <p:cNvPr id="17" name="Rectangle: Single Corner Snipped 16">
            <a:extLst>
              <a:ext uri="{FF2B5EF4-FFF2-40B4-BE49-F238E27FC236}">
                <a16:creationId xmlns:a16="http://schemas.microsoft.com/office/drawing/2014/main" id="{9A632982-2A15-4144-975B-F41FE972319A}"/>
              </a:ext>
            </a:extLst>
          </p:cNvPr>
          <p:cNvSpPr/>
          <p:nvPr/>
        </p:nvSpPr>
        <p:spPr>
          <a:xfrm>
            <a:off x="6169962" y="3476504"/>
            <a:ext cx="828339" cy="1118796"/>
          </a:xfrm>
          <a:prstGeom prst="snip1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" b="1" dirty="0">
                <a:solidFill>
                  <a:srgbClr val="C00000"/>
                </a:solidFill>
              </a:rPr>
              <a:t>Update.java</a:t>
            </a:r>
          </a:p>
        </p:txBody>
      </p:sp>
      <p:sp>
        <p:nvSpPr>
          <p:cNvPr id="18" name="Rectangle: Single Corner Snipped 17">
            <a:extLst>
              <a:ext uri="{FF2B5EF4-FFF2-40B4-BE49-F238E27FC236}">
                <a16:creationId xmlns:a16="http://schemas.microsoft.com/office/drawing/2014/main" id="{21CDE714-35EE-48E5-9826-2CF9300B6224}"/>
              </a:ext>
            </a:extLst>
          </p:cNvPr>
          <p:cNvSpPr/>
          <p:nvPr/>
        </p:nvSpPr>
        <p:spPr>
          <a:xfrm>
            <a:off x="6169962" y="4980780"/>
            <a:ext cx="828339" cy="1118796"/>
          </a:xfrm>
          <a:prstGeom prst="snip1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" b="1" dirty="0">
                <a:solidFill>
                  <a:srgbClr val="C00000"/>
                </a:solidFill>
              </a:rPr>
              <a:t>Delete.java</a:t>
            </a:r>
          </a:p>
        </p:txBody>
      </p:sp>
      <p:sp>
        <p:nvSpPr>
          <p:cNvPr id="19" name="Rectangle: Single Corner Snipped 18">
            <a:extLst>
              <a:ext uri="{FF2B5EF4-FFF2-40B4-BE49-F238E27FC236}">
                <a16:creationId xmlns:a16="http://schemas.microsoft.com/office/drawing/2014/main" id="{26735ABE-AF1C-423F-BBC3-46A1DDA8478E}"/>
              </a:ext>
            </a:extLst>
          </p:cNvPr>
          <p:cNvSpPr/>
          <p:nvPr/>
        </p:nvSpPr>
        <p:spPr>
          <a:xfrm>
            <a:off x="2816037" y="3105150"/>
            <a:ext cx="828339" cy="1118796"/>
          </a:xfrm>
          <a:prstGeom prst="snip1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00" b="1" dirty="0">
                <a:solidFill>
                  <a:srgbClr val="C00000"/>
                </a:solidFill>
              </a:rPr>
              <a:t>Index.html</a:t>
            </a:r>
          </a:p>
        </p:txBody>
      </p:sp>
      <p:sp>
        <p:nvSpPr>
          <p:cNvPr id="20" name="Rectangle: Single Corner Snipped 19">
            <a:extLst>
              <a:ext uri="{FF2B5EF4-FFF2-40B4-BE49-F238E27FC236}">
                <a16:creationId xmlns:a16="http://schemas.microsoft.com/office/drawing/2014/main" id="{F479547B-B551-4C46-95D9-3D0B91939834}"/>
              </a:ext>
            </a:extLst>
          </p:cNvPr>
          <p:cNvSpPr/>
          <p:nvPr/>
        </p:nvSpPr>
        <p:spPr>
          <a:xfrm>
            <a:off x="4504763" y="351427"/>
            <a:ext cx="828339" cy="1118779"/>
          </a:xfrm>
          <a:prstGeom prst="snip1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00" b="1" dirty="0">
                <a:solidFill>
                  <a:srgbClr val="C00000"/>
                </a:solidFill>
              </a:rPr>
              <a:t>insert.</a:t>
            </a:r>
          </a:p>
          <a:p>
            <a:pPr algn="ctr"/>
            <a:r>
              <a:rPr lang="en-IN" sz="1000" b="1" dirty="0">
                <a:solidFill>
                  <a:srgbClr val="C00000"/>
                </a:solidFill>
              </a:rPr>
              <a:t>html</a:t>
            </a:r>
          </a:p>
          <a:p>
            <a:pPr algn="ctr"/>
            <a:endParaRPr lang="en-IN" sz="1000" b="1" dirty="0">
              <a:solidFill>
                <a:srgbClr val="C00000"/>
              </a:solidFill>
            </a:endParaRPr>
          </a:p>
          <a:p>
            <a:pPr algn="ctr"/>
            <a:endParaRPr lang="en-IN" sz="1000" b="1" dirty="0">
              <a:solidFill>
                <a:srgbClr val="C00000"/>
              </a:solidFill>
            </a:endParaRPr>
          </a:p>
        </p:txBody>
      </p:sp>
      <p:sp>
        <p:nvSpPr>
          <p:cNvPr id="21" name="Rectangle: Single Corner Snipped 20">
            <a:extLst>
              <a:ext uri="{FF2B5EF4-FFF2-40B4-BE49-F238E27FC236}">
                <a16:creationId xmlns:a16="http://schemas.microsoft.com/office/drawing/2014/main" id="{C45386D3-6271-442D-99B3-C8C5CCD2970B}"/>
              </a:ext>
            </a:extLst>
          </p:cNvPr>
          <p:cNvSpPr/>
          <p:nvPr/>
        </p:nvSpPr>
        <p:spPr>
          <a:xfrm>
            <a:off x="2816036" y="3818741"/>
            <a:ext cx="828339" cy="405205"/>
          </a:xfrm>
          <a:prstGeom prst="snip1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00" b="1" dirty="0">
                <a:solidFill>
                  <a:srgbClr val="C00000"/>
                </a:solidFill>
              </a:rPr>
              <a:t>index.css</a:t>
            </a:r>
          </a:p>
        </p:txBody>
      </p:sp>
      <p:sp>
        <p:nvSpPr>
          <p:cNvPr id="22" name="Rectangle: Single Corner Snipped 21">
            <a:extLst>
              <a:ext uri="{FF2B5EF4-FFF2-40B4-BE49-F238E27FC236}">
                <a16:creationId xmlns:a16="http://schemas.microsoft.com/office/drawing/2014/main" id="{FB9678B4-5F3B-4F09-AE4D-99C9E63BF890}"/>
              </a:ext>
            </a:extLst>
          </p:cNvPr>
          <p:cNvSpPr/>
          <p:nvPr/>
        </p:nvSpPr>
        <p:spPr>
          <a:xfrm>
            <a:off x="4504764" y="1029603"/>
            <a:ext cx="828338" cy="440603"/>
          </a:xfrm>
          <a:prstGeom prst="snip1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00" b="1" dirty="0">
                <a:solidFill>
                  <a:srgbClr val="C00000"/>
                </a:solidFill>
              </a:rPr>
              <a:t>insert.css</a:t>
            </a:r>
          </a:p>
        </p:txBody>
      </p:sp>
      <p:sp>
        <p:nvSpPr>
          <p:cNvPr id="23" name="Cylinder 22">
            <a:extLst>
              <a:ext uri="{FF2B5EF4-FFF2-40B4-BE49-F238E27FC236}">
                <a16:creationId xmlns:a16="http://schemas.microsoft.com/office/drawing/2014/main" id="{0914591A-78F2-406B-BDCE-97A9D54A9CF6}"/>
              </a:ext>
            </a:extLst>
          </p:cNvPr>
          <p:cNvSpPr/>
          <p:nvPr/>
        </p:nvSpPr>
        <p:spPr>
          <a:xfrm>
            <a:off x="9417421" y="1692089"/>
            <a:ext cx="2480537" cy="2826123"/>
          </a:xfrm>
          <a:prstGeom prst="ca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rgbClr val="C00000"/>
                </a:solidFill>
              </a:rPr>
              <a:t>Book</a:t>
            </a:r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</p:txBody>
      </p:sp>
      <p:graphicFrame>
        <p:nvGraphicFramePr>
          <p:cNvPr id="24" name="Table 24">
            <a:extLst>
              <a:ext uri="{FF2B5EF4-FFF2-40B4-BE49-F238E27FC236}">
                <a16:creationId xmlns:a16="http://schemas.microsoft.com/office/drawing/2014/main" id="{2FE81517-149B-49B4-AC47-4B76E0BD0C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1546508"/>
              </p:ext>
            </p:extLst>
          </p:nvPr>
        </p:nvGraphicFramePr>
        <p:xfrm>
          <a:off x="9724913" y="2974490"/>
          <a:ext cx="1925618" cy="731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43144">
                  <a:extLst>
                    <a:ext uri="{9D8B030D-6E8A-4147-A177-3AD203B41FA5}">
                      <a16:colId xmlns:a16="http://schemas.microsoft.com/office/drawing/2014/main" val="449348272"/>
                    </a:ext>
                  </a:extLst>
                </a:gridCol>
                <a:gridCol w="596423">
                  <a:extLst>
                    <a:ext uri="{9D8B030D-6E8A-4147-A177-3AD203B41FA5}">
                      <a16:colId xmlns:a16="http://schemas.microsoft.com/office/drawing/2014/main" val="4186149534"/>
                    </a:ext>
                  </a:extLst>
                </a:gridCol>
                <a:gridCol w="442907">
                  <a:extLst>
                    <a:ext uri="{9D8B030D-6E8A-4147-A177-3AD203B41FA5}">
                      <a16:colId xmlns:a16="http://schemas.microsoft.com/office/drawing/2014/main" val="3532380943"/>
                    </a:ext>
                  </a:extLst>
                </a:gridCol>
                <a:gridCol w="443144">
                  <a:extLst>
                    <a:ext uri="{9D8B030D-6E8A-4147-A177-3AD203B41FA5}">
                      <a16:colId xmlns:a16="http://schemas.microsoft.com/office/drawing/2014/main" val="2322990577"/>
                    </a:ext>
                  </a:extLst>
                </a:gridCol>
              </a:tblGrid>
              <a:tr h="193638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4058764"/>
                  </a:ext>
                </a:extLst>
              </a:tr>
              <a:tr h="193638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4805988"/>
                  </a:ext>
                </a:extLst>
              </a:tr>
            </a:tbl>
          </a:graphicData>
        </a:graphic>
      </p:graphicFrame>
      <p:pic>
        <p:nvPicPr>
          <p:cNvPr id="28" name="Picture 27">
            <a:extLst>
              <a:ext uri="{FF2B5EF4-FFF2-40B4-BE49-F238E27FC236}">
                <a16:creationId xmlns:a16="http://schemas.microsoft.com/office/drawing/2014/main" id="{AC46AB8C-FCA7-4A4C-A961-46AE8DF349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63" y="3015720"/>
            <a:ext cx="1334845" cy="1334845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64FBAF7-A3CA-4CA7-BA1A-7088C276614C}"/>
              </a:ext>
            </a:extLst>
          </p:cNvPr>
          <p:cNvCxnSpPr>
            <a:cxnSpLocks/>
            <a:stCxn id="28" idx="3"/>
            <a:endCxn id="19" idx="2"/>
          </p:cNvCxnSpPr>
          <p:nvPr/>
        </p:nvCxnSpPr>
        <p:spPr>
          <a:xfrm flipV="1">
            <a:off x="1496208" y="3664548"/>
            <a:ext cx="1319829" cy="18595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B0C37EB-45A2-407B-8C24-C54BAD8D135F}"/>
              </a:ext>
            </a:extLst>
          </p:cNvPr>
          <p:cNvCxnSpPr>
            <a:cxnSpLocks/>
          </p:cNvCxnSpPr>
          <p:nvPr/>
        </p:nvCxnSpPr>
        <p:spPr>
          <a:xfrm flipV="1">
            <a:off x="3707794" y="1507189"/>
            <a:ext cx="1019739" cy="1833061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5D8C8FE-9472-4952-AEBF-4128770CB086}"/>
              </a:ext>
            </a:extLst>
          </p:cNvPr>
          <p:cNvCxnSpPr>
            <a:cxnSpLocks/>
          </p:cNvCxnSpPr>
          <p:nvPr/>
        </p:nvCxnSpPr>
        <p:spPr>
          <a:xfrm flipV="1">
            <a:off x="3644375" y="2148382"/>
            <a:ext cx="2500480" cy="139737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64B9F14-CA5C-48D5-8202-A525ECD36DE3}"/>
              </a:ext>
            </a:extLst>
          </p:cNvPr>
          <p:cNvCxnSpPr>
            <a:cxnSpLocks/>
            <a:stCxn id="19" idx="0"/>
          </p:cNvCxnSpPr>
          <p:nvPr/>
        </p:nvCxnSpPr>
        <p:spPr>
          <a:xfrm>
            <a:off x="3644376" y="3664548"/>
            <a:ext cx="2500479" cy="522397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736269E-2D2D-47ED-8913-DA34C514D817}"/>
              </a:ext>
            </a:extLst>
          </p:cNvPr>
          <p:cNvCxnSpPr>
            <a:cxnSpLocks/>
            <a:endCxn id="18" idx="2"/>
          </p:cNvCxnSpPr>
          <p:nvPr/>
        </p:nvCxnSpPr>
        <p:spPr>
          <a:xfrm>
            <a:off x="3679115" y="3818741"/>
            <a:ext cx="2490847" cy="1721437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E4E3DA4C-C8E0-4E4D-B233-BBAD0B937027}"/>
              </a:ext>
            </a:extLst>
          </p:cNvPr>
          <p:cNvSpPr txBox="1"/>
          <p:nvPr/>
        </p:nvSpPr>
        <p:spPr>
          <a:xfrm>
            <a:off x="500679" y="2598876"/>
            <a:ext cx="1177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C00000"/>
                </a:solidFill>
              </a:rPr>
              <a:t>Client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A2783D3-35CC-4F61-9DB5-A92637B18C86}"/>
              </a:ext>
            </a:extLst>
          </p:cNvPr>
          <p:cNvSpPr txBox="1"/>
          <p:nvPr/>
        </p:nvSpPr>
        <p:spPr>
          <a:xfrm>
            <a:off x="10270415" y="1249904"/>
            <a:ext cx="1177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C00000"/>
                </a:solidFill>
              </a:rPr>
              <a:t>Server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02D8CFB-D99B-4602-A940-17615F21340D}"/>
              </a:ext>
            </a:extLst>
          </p:cNvPr>
          <p:cNvCxnSpPr>
            <a:stCxn id="8" idx="0"/>
          </p:cNvCxnSpPr>
          <p:nvPr/>
        </p:nvCxnSpPr>
        <p:spPr>
          <a:xfrm>
            <a:off x="6973194" y="910808"/>
            <a:ext cx="2902326" cy="205740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0913822-6FE4-4DC0-AA7F-B5B88CFC7C3D}"/>
              </a:ext>
            </a:extLst>
          </p:cNvPr>
          <p:cNvCxnSpPr/>
          <p:nvPr/>
        </p:nvCxnSpPr>
        <p:spPr>
          <a:xfrm>
            <a:off x="6973194" y="2255064"/>
            <a:ext cx="2751719" cy="850086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904858F6-3107-424C-BA61-24E18DF5E2E9}"/>
              </a:ext>
            </a:extLst>
          </p:cNvPr>
          <p:cNvCxnSpPr>
            <a:endCxn id="24" idx="1"/>
          </p:cNvCxnSpPr>
          <p:nvPr/>
        </p:nvCxnSpPr>
        <p:spPr>
          <a:xfrm flipV="1">
            <a:off x="6998301" y="3340250"/>
            <a:ext cx="2726612" cy="8836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38C5DCB0-0ABB-4C28-8740-74888E954EA4}"/>
              </a:ext>
            </a:extLst>
          </p:cNvPr>
          <p:cNvCxnSpPr>
            <a:stCxn id="18" idx="0"/>
          </p:cNvCxnSpPr>
          <p:nvPr/>
        </p:nvCxnSpPr>
        <p:spPr>
          <a:xfrm flipV="1">
            <a:off x="6998301" y="3545752"/>
            <a:ext cx="2726612" cy="19944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E6D85E1A-95BA-4CFD-83A8-C0BCE1F22C20}"/>
              </a:ext>
            </a:extLst>
          </p:cNvPr>
          <p:cNvCxnSpPr/>
          <p:nvPr/>
        </p:nvCxnSpPr>
        <p:spPr>
          <a:xfrm>
            <a:off x="5333102" y="774551"/>
            <a:ext cx="811753" cy="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4266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107A24C-BAE4-414C-B330-02AF99D086B0}"/>
              </a:ext>
            </a:extLst>
          </p:cNvPr>
          <p:cNvSpPr txBox="1"/>
          <p:nvPr/>
        </p:nvSpPr>
        <p:spPr>
          <a:xfrm>
            <a:off x="2248348" y="2782669"/>
            <a:ext cx="7541111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500" b="1" dirty="0">
                <a:solidFill>
                  <a:srgbClr val="FF0000"/>
                </a:solidFill>
              </a:rPr>
              <a:t>Project Page Design</a:t>
            </a:r>
          </a:p>
        </p:txBody>
      </p:sp>
    </p:spTree>
    <p:extLst>
      <p:ext uri="{BB962C8B-B14F-4D97-AF65-F5344CB8AC3E}">
        <p14:creationId xmlns:p14="http://schemas.microsoft.com/office/powerpoint/2010/main" val="4086453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3366DA3D-5940-4B14-A99D-3D81839461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582" y="1130728"/>
            <a:ext cx="10762447" cy="572727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EF81632-97CE-4F70-8FD5-FB8CFAC8B112}"/>
              </a:ext>
            </a:extLst>
          </p:cNvPr>
          <p:cNvSpPr txBox="1"/>
          <p:nvPr/>
        </p:nvSpPr>
        <p:spPr>
          <a:xfrm>
            <a:off x="215154" y="204395"/>
            <a:ext cx="15587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u="sng" dirty="0">
                <a:solidFill>
                  <a:srgbClr val="FF0000"/>
                </a:solidFill>
              </a:rPr>
              <a:t>index.html</a:t>
            </a:r>
          </a:p>
        </p:txBody>
      </p:sp>
    </p:spTree>
    <p:extLst>
      <p:ext uri="{BB962C8B-B14F-4D97-AF65-F5344CB8AC3E}">
        <p14:creationId xmlns:p14="http://schemas.microsoft.com/office/powerpoint/2010/main" val="2411470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52FBA62-2682-44EB-8D3E-CA1A247B97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8490"/>
            <a:ext cx="12192000" cy="616951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DDCE44C-1508-4774-A2ED-BB3A724EF1EE}"/>
              </a:ext>
            </a:extLst>
          </p:cNvPr>
          <p:cNvSpPr txBox="1"/>
          <p:nvPr/>
        </p:nvSpPr>
        <p:spPr>
          <a:xfrm>
            <a:off x="0" y="118334"/>
            <a:ext cx="1597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u="sng" dirty="0">
                <a:solidFill>
                  <a:srgbClr val="FF0000"/>
                </a:solidFill>
              </a:rPr>
              <a:t>insert.html</a:t>
            </a:r>
          </a:p>
        </p:txBody>
      </p:sp>
    </p:spTree>
    <p:extLst>
      <p:ext uri="{BB962C8B-B14F-4D97-AF65-F5344CB8AC3E}">
        <p14:creationId xmlns:p14="http://schemas.microsoft.com/office/powerpoint/2010/main" val="3644349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DFF3703-9CC3-443F-A79E-FD0A86534F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51068"/>
            <a:ext cx="12192000" cy="555094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9631DC8-AAC5-4B83-90A7-8D78B5F4B47A}"/>
              </a:ext>
            </a:extLst>
          </p:cNvPr>
          <p:cNvSpPr txBox="1"/>
          <p:nvPr/>
        </p:nvSpPr>
        <p:spPr>
          <a:xfrm>
            <a:off x="172123" y="355002"/>
            <a:ext cx="16466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dirty="0">
                <a:solidFill>
                  <a:srgbClr val="FF0000"/>
                </a:solidFill>
              </a:rPr>
              <a:t>View.java</a:t>
            </a:r>
          </a:p>
        </p:txBody>
      </p:sp>
    </p:spTree>
    <p:extLst>
      <p:ext uri="{BB962C8B-B14F-4D97-AF65-F5344CB8AC3E}">
        <p14:creationId xmlns:p14="http://schemas.microsoft.com/office/powerpoint/2010/main" val="10399468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0195372-6030-4F6E-8166-75B6307F4E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4830"/>
            <a:ext cx="12192000" cy="621097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1E6B0C0-14E4-4009-BA14-398D45158C6D}"/>
              </a:ext>
            </a:extLst>
          </p:cNvPr>
          <p:cNvSpPr txBox="1"/>
          <p:nvPr/>
        </p:nvSpPr>
        <p:spPr>
          <a:xfrm>
            <a:off x="96819" y="83165"/>
            <a:ext cx="17750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dirty="0">
                <a:solidFill>
                  <a:srgbClr val="FF0000"/>
                </a:solidFill>
              </a:rPr>
              <a:t>Update.java</a:t>
            </a:r>
          </a:p>
        </p:txBody>
      </p:sp>
    </p:spTree>
    <p:extLst>
      <p:ext uri="{BB962C8B-B14F-4D97-AF65-F5344CB8AC3E}">
        <p14:creationId xmlns:p14="http://schemas.microsoft.com/office/powerpoint/2010/main" val="2082580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</TotalTime>
  <Words>1067</Words>
  <Application>Microsoft Office PowerPoint</Application>
  <PresentationFormat>Widescreen</PresentationFormat>
  <Paragraphs>366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Calibri</vt:lpstr>
      <vt:lpstr>Calibri Light</vt:lpstr>
      <vt:lpstr>Office Theme</vt:lpstr>
      <vt:lpstr>Book Record Management Application.  (Client-Sever Web Application)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Project Working Flow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Book Record Management System.  (Client-Sever Web Application)</dc:title>
  <dc:creator>R ranjan</dc:creator>
  <cp:lastModifiedBy>R ranjan</cp:lastModifiedBy>
  <cp:revision>76</cp:revision>
  <dcterms:created xsi:type="dcterms:W3CDTF">2019-09-08T14:23:02Z</dcterms:created>
  <dcterms:modified xsi:type="dcterms:W3CDTF">2019-09-08T21:53:39Z</dcterms:modified>
</cp:coreProperties>
</file>